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762000" y="1066800"/>
            <a:ext cx="7620000" cy="4876800"/>
          </a:xfrm>
          <a:prstGeom prst="rect">
            <a:avLst/>
          </a:prstGeom>
          <a:solidFill>
            <a:schemeClr val="tx1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BEDs pressure housing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038600" y="1219200"/>
            <a:ext cx="4191000" cy="4419600"/>
          </a:xfrm>
          <a:prstGeom prst="rect">
            <a:avLst/>
          </a:prstGeom>
          <a:solidFill>
            <a:srgbClr val="92D050">
              <a:alpha val="41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r>
              <a:rPr lang="en-US" dirty="0" smtClean="0">
                <a:solidFill>
                  <a:schemeClr val="tx1"/>
                </a:solidFill>
              </a:rPr>
              <a:t>CPU Board</a:t>
            </a:r>
            <a:endParaRPr lang="en-US" dirty="0"/>
          </a:p>
        </p:txBody>
      </p:sp>
      <p:sp>
        <p:nvSpPr>
          <p:cNvPr id="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/>
          </a:bodyPr>
          <a:lstStyle/>
          <a:p>
            <a:r>
              <a:rPr lang="en-US" dirty="0"/>
              <a:t>BEDs </a:t>
            </a:r>
            <a:r>
              <a:rPr lang="en-US" dirty="0" smtClean="0"/>
              <a:t>Architecture </a:t>
            </a:r>
            <a:endParaRPr lang="en-US" dirty="0"/>
          </a:p>
        </p:txBody>
      </p:sp>
      <p:cxnSp>
        <p:nvCxnSpPr>
          <p:cNvPr id="84" name="Straight Arrow Connector 83"/>
          <p:cNvCxnSpPr/>
          <p:nvPr/>
        </p:nvCxnSpPr>
        <p:spPr>
          <a:xfrm flipH="1">
            <a:off x="6019800" y="24384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V="1">
            <a:off x="7924800" y="2819400"/>
            <a:ext cx="0" cy="9144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62000" y="1600200"/>
            <a:ext cx="17526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Acoustic modem Benthos ATM-885-4G</a:t>
            </a:r>
            <a:endParaRPr lang="en-US" sz="1200" dirty="0"/>
          </a:p>
        </p:txBody>
      </p:sp>
      <p:sp>
        <p:nvSpPr>
          <p:cNvPr id="93" name="Rectangle 92"/>
          <p:cNvSpPr/>
          <p:nvPr/>
        </p:nvSpPr>
        <p:spPr>
          <a:xfrm>
            <a:off x="4191000" y="2286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IMU: MPU 60X0 (I2C)</a:t>
            </a:r>
            <a:endParaRPr lang="en-US" sz="1200" dirty="0"/>
          </a:p>
        </p:txBody>
      </p:sp>
      <p:sp>
        <p:nvSpPr>
          <p:cNvPr id="100" name="Rectangle 99"/>
          <p:cNvSpPr/>
          <p:nvPr/>
        </p:nvSpPr>
        <p:spPr>
          <a:xfrm>
            <a:off x="4191000" y="2743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Data Storage, SD or CFM</a:t>
            </a:r>
            <a:endParaRPr lang="en-US" sz="1200" dirty="0"/>
          </a:p>
        </p:txBody>
      </p:sp>
      <p:sp>
        <p:nvSpPr>
          <p:cNvPr id="101" name="Rectangle 100"/>
          <p:cNvSpPr/>
          <p:nvPr/>
        </p:nvSpPr>
        <p:spPr>
          <a:xfrm>
            <a:off x="4191000" y="3200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RTC (SPI)</a:t>
            </a:r>
            <a:endParaRPr lang="en-US" sz="1200" dirty="0"/>
          </a:p>
        </p:txBody>
      </p:sp>
      <p:sp>
        <p:nvSpPr>
          <p:cNvPr id="102" name="Rectangle 101"/>
          <p:cNvSpPr/>
          <p:nvPr/>
        </p:nvSpPr>
        <p:spPr>
          <a:xfrm>
            <a:off x="4191000" y="3657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Temperature (analog)</a:t>
            </a:r>
            <a:endParaRPr lang="en-US" sz="1200" dirty="0"/>
          </a:p>
        </p:txBody>
      </p:sp>
      <p:sp>
        <p:nvSpPr>
          <p:cNvPr id="103" name="Rectangle 102"/>
          <p:cNvSpPr/>
          <p:nvPr/>
        </p:nvSpPr>
        <p:spPr>
          <a:xfrm>
            <a:off x="7010400" y="2286000"/>
            <a:ext cx="1143000" cy="5334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Processor</a:t>
            </a:r>
            <a:endParaRPr lang="en-US" sz="1200" dirty="0"/>
          </a:p>
        </p:txBody>
      </p:sp>
      <p:sp>
        <p:nvSpPr>
          <p:cNvPr id="104" name="Rectangle 103"/>
          <p:cNvSpPr/>
          <p:nvPr/>
        </p:nvSpPr>
        <p:spPr>
          <a:xfrm>
            <a:off x="1828800" y="51816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Battery pack</a:t>
            </a:r>
            <a:endParaRPr lang="en-US" sz="1200" dirty="0"/>
          </a:p>
        </p:txBody>
      </p:sp>
      <p:sp>
        <p:nvSpPr>
          <p:cNvPr id="105" name="Rectangle 104"/>
          <p:cNvSpPr/>
          <p:nvPr/>
        </p:nvSpPr>
        <p:spPr>
          <a:xfrm>
            <a:off x="1828800" y="4495800"/>
            <a:ext cx="1524000" cy="457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Power distribution </a:t>
            </a:r>
            <a:endParaRPr lang="en-US" sz="1200" dirty="0"/>
          </a:p>
        </p:txBody>
      </p:sp>
      <p:sp>
        <p:nvSpPr>
          <p:cNvPr id="108" name="Rectangle 107"/>
          <p:cNvSpPr/>
          <p:nvPr/>
        </p:nvSpPr>
        <p:spPr>
          <a:xfrm>
            <a:off x="762000" y="2286000"/>
            <a:ext cx="1752600" cy="3810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Pressure sensor</a:t>
            </a:r>
            <a:endParaRPr lang="en-US" sz="1200" dirty="0"/>
          </a:p>
        </p:txBody>
      </p:sp>
      <p:sp>
        <p:nvSpPr>
          <p:cNvPr id="111" name="Rectangle 110"/>
          <p:cNvSpPr/>
          <p:nvPr/>
        </p:nvSpPr>
        <p:spPr>
          <a:xfrm>
            <a:off x="762000" y="2895600"/>
            <a:ext cx="1752600" cy="1219200"/>
          </a:xfrm>
          <a:prstGeom prst="rect">
            <a:avLst/>
          </a:prstGeom>
          <a:solidFill>
            <a:srgbClr val="92D050">
              <a:alpha val="4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pPr algn="r"/>
            <a:r>
              <a:rPr lang="en-US" sz="1200" dirty="0" smtClean="0">
                <a:solidFill>
                  <a:schemeClr val="tx1"/>
                </a:solidFill>
              </a:rPr>
              <a:t>Transponder</a:t>
            </a:r>
            <a:endParaRPr lang="en-US" sz="1200" dirty="0"/>
          </a:p>
        </p:txBody>
      </p:sp>
      <p:sp>
        <p:nvSpPr>
          <p:cNvPr id="115" name="Rectangle 114"/>
          <p:cNvSpPr/>
          <p:nvPr/>
        </p:nvSpPr>
        <p:spPr>
          <a:xfrm>
            <a:off x="4191000" y="45720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Analog I/O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010400" y="3733800"/>
            <a:ext cx="11430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ADC</a:t>
            </a:r>
            <a:endParaRPr lang="en-US" sz="1200" dirty="0"/>
          </a:p>
        </p:txBody>
      </p:sp>
      <p:sp>
        <p:nvSpPr>
          <p:cNvPr id="119" name="Rectangle 118"/>
          <p:cNvSpPr/>
          <p:nvPr/>
        </p:nvSpPr>
        <p:spPr>
          <a:xfrm>
            <a:off x="4191000" y="50292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Digital I/O</a:t>
            </a:r>
            <a:endParaRPr lang="en-US" sz="1200" dirty="0"/>
          </a:p>
        </p:txBody>
      </p:sp>
      <p:cxnSp>
        <p:nvCxnSpPr>
          <p:cNvPr id="122" name="Straight Arrow Connector 121"/>
          <p:cNvCxnSpPr/>
          <p:nvPr/>
        </p:nvCxnSpPr>
        <p:spPr>
          <a:xfrm flipH="1">
            <a:off x="6019800" y="28956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019800" y="3352800"/>
            <a:ext cx="609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Rectangle 134"/>
          <p:cNvSpPr/>
          <p:nvPr/>
        </p:nvSpPr>
        <p:spPr>
          <a:xfrm>
            <a:off x="4191000" y="41148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Humidity (analog)</a:t>
            </a:r>
            <a:endParaRPr lang="en-US" sz="1200" dirty="0"/>
          </a:p>
        </p:txBody>
      </p:sp>
      <p:cxnSp>
        <p:nvCxnSpPr>
          <p:cNvPr id="136" name="Straight Arrow Connector 135"/>
          <p:cNvCxnSpPr/>
          <p:nvPr/>
        </p:nvCxnSpPr>
        <p:spPr>
          <a:xfrm>
            <a:off x="6629400" y="2667000"/>
            <a:ext cx="0" cy="685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 flipH="1">
            <a:off x="6629400" y="26670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/>
          <p:nvPr/>
        </p:nvCxnSpPr>
        <p:spPr>
          <a:xfrm flipH="1">
            <a:off x="6019800" y="3810000"/>
            <a:ext cx="990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 flipH="1">
            <a:off x="6019800" y="4267200"/>
            <a:ext cx="762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6781800" y="39624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H="1">
            <a:off x="6781800" y="3962400"/>
            <a:ext cx="228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/>
          <p:nvPr/>
        </p:nvCxnSpPr>
        <p:spPr>
          <a:xfrm>
            <a:off x="6019800" y="4648200"/>
            <a:ext cx="1219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/>
          <p:nvPr/>
        </p:nvCxnSpPr>
        <p:spPr>
          <a:xfrm flipV="1">
            <a:off x="7239000" y="4038600"/>
            <a:ext cx="0" cy="609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Rectangle 225"/>
          <p:cNvSpPr/>
          <p:nvPr/>
        </p:nvSpPr>
        <p:spPr>
          <a:xfrm>
            <a:off x="4191000" y="17526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controller</a:t>
            </a:r>
            <a:endParaRPr lang="en-US" sz="1200" dirty="0"/>
          </a:p>
        </p:txBody>
      </p:sp>
      <p:cxnSp>
        <p:nvCxnSpPr>
          <p:cNvPr id="227" name="Straight Arrow Connector 226"/>
          <p:cNvCxnSpPr/>
          <p:nvPr/>
        </p:nvCxnSpPr>
        <p:spPr>
          <a:xfrm flipH="1">
            <a:off x="6019800" y="19050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Arrow Connector 228"/>
          <p:cNvCxnSpPr/>
          <p:nvPr/>
        </p:nvCxnSpPr>
        <p:spPr>
          <a:xfrm>
            <a:off x="7162800" y="1905000"/>
            <a:ext cx="0" cy="381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Arrow Connector 230"/>
          <p:cNvCxnSpPr/>
          <p:nvPr/>
        </p:nvCxnSpPr>
        <p:spPr>
          <a:xfrm flipH="1">
            <a:off x="2514600" y="2514600"/>
            <a:ext cx="1143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Arrow Connector 234"/>
          <p:cNvCxnSpPr/>
          <p:nvPr/>
        </p:nvCxnSpPr>
        <p:spPr>
          <a:xfrm flipV="1">
            <a:off x="3657600" y="2514600"/>
            <a:ext cx="0" cy="2133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Arrow Connector 236"/>
          <p:cNvCxnSpPr/>
          <p:nvPr/>
        </p:nvCxnSpPr>
        <p:spPr>
          <a:xfrm flipH="1">
            <a:off x="3352800" y="19050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Arrow Connector 243"/>
          <p:cNvCxnSpPr>
            <a:stCxn id="104" idx="0"/>
          </p:cNvCxnSpPr>
          <p:nvPr/>
        </p:nvCxnSpPr>
        <p:spPr>
          <a:xfrm flipV="1">
            <a:off x="2590800" y="4953000"/>
            <a:ext cx="0" cy="2286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Arrow Connector 247"/>
          <p:cNvCxnSpPr/>
          <p:nvPr/>
        </p:nvCxnSpPr>
        <p:spPr>
          <a:xfrm flipV="1">
            <a:off x="2819400" y="3733800"/>
            <a:ext cx="0" cy="7620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/>
          <p:cNvCxnSpPr>
            <a:endCxn id="47" idx="3"/>
          </p:cNvCxnSpPr>
          <p:nvPr/>
        </p:nvCxnSpPr>
        <p:spPr>
          <a:xfrm flipH="1">
            <a:off x="2286000" y="37338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/>
          <p:nvPr/>
        </p:nvCxnSpPr>
        <p:spPr>
          <a:xfrm flipV="1">
            <a:off x="2971800" y="1981200"/>
            <a:ext cx="0" cy="25146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/>
          <p:cNvCxnSpPr/>
          <p:nvPr/>
        </p:nvCxnSpPr>
        <p:spPr>
          <a:xfrm flipH="1">
            <a:off x="2514600" y="19812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/>
          <p:cNvCxnSpPr/>
          <p:nvPr/>
        </p:nvCxnSpPr>
        <p:spPr>
          <a:xfrm flipV="1">
            <a:off x="3124200" y="36576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/>
          <p:cNvCxnSpPr/>
          <p:nvPr/>
        </p:nvCxnSpPr>
        <p:spPr>
          <a:xfrm>
            <a:off x="3124200" y="3657600"/>
            <a:ext cx="914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990600" y="29718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Internal battery</a:t>
            </a:r>
            <a:endParaRPr lang="en-US" sz="1200" dirty="0"/>
          </a:p>
        </p:txBody>
      </p:sp>
      <p:sp>
        <p:nvSpPr>
          <p:cNvPr id="47" name="Rectangle 46"/>
          <p:cNvSpPr/>
          <p:nvPr/>
        </p:nvSpPr>
        <p:spPr>
          <a:xfrm>
            <a:off x="990600" y="3581400"/>
            <a:ext cx="12954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PCB</a:t>
            </a:r>
            <a:endParaRPr lang="en-US" sz="1200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676400" y="32766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2514600" y="1752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352800" y="1752600"/>
            <a:ext cx="0" cy="1524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4191000" y="1295400"/>
            <a:ext cx="1828800" cy="304800"/>
          </a:xfrm>
          <a:prstGeom prst="rect">
            <a:avLst/>
          </a:prstGeom>
          <a:solidFill>
            <a:schemeClr val="accent5">
              <a:lumMod val="40000"/>
              <a:lumOff val="60000"/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RS-232 </a:t>
            </a:r>
            <a:r>
              <a:rPr lang="en-US" sz="1200" dirty="0" smtClean="0">
                <a:solidFill>
                  <a:schemeClr val="tx1"/>
                </a:solidFill>
              </a:rPr>
              <a:t>console </a:t>
            </a:r>
            <a:r>
              <a:rPr lang="en-US" sz="1200" dirty="0" smtClean="0">
                <a:solidFill>
                  <a:schemeClr val="tx1"/>
                </a:solidFill>
              </a:rPr>
              <a:t>port</a:t>
            </a:r>
            <a:endParaRPr lang="en-US" sz="1200" dirty="0"/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6019800" y="1447800"/>
            <a:ext cx="13716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391400" y="1447800"/>
            <a:ext cx="0" cy="838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6172200" y="2667000"/>
            <a:ext cx="5334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200" dirty="0" smtClean="0">
                <a:solidFill>
                  <a:schemeClr val="tx1"/>
                </a:solidFill>
              </a:rPr>
              <a:t>SPI</a:t>
            </a:r>
            <a:endParaRPr lang="en-US" sz="1200" dirty="0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3352800" y="4800600"/>
            <a:ext cx="8382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3657600" y="4648200"/>
            <a:ext cx="533400" cy="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609600" y="2895600"/>
            <a:ext cx="152400" cy="1219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9600" y="1600200"/>
            <a:ext cx="1524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09600" y="2286000"/>
            <a:ext cx="152400" cy="381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  <a:p>
            <a:endParaRPr lang="en-US" sz="1200" dirty="0" smtClean="0">
              <a:solidFill>
                <a:schemeClr val="tx1"/>
              </a:solidFill>
            </a:endParaRPr>
          </a:p>
        </p:txBody>
      </p:sp>
      <p:cxnSp>
        <p:nvCxnSpPr>
          <p:cNvPr id="95" name="Straight Arrow Connector 94"/>
          <p:cNvCxnSpPr/>
          <p:nvPr/>
        </p:nvCxnSpPr>
        <p:spPr>
          <a:xfrm>
            <a:off x="6019800" y="5181600"/>
            <a:ext cx="1600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7620000" y="2819400"/>
            <a:ext cx="0" cy="23622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/>
          <p:nvPr/>
        </p:nvCxnSpPr>
        <p:spPr>
          <a:xfrm>
            <a:off x="3352800" y="4876800"/>
            <a:ext cx="3810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3733800" y="5181600"/>
            <a:ext cx="457200" cy="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3733800" y="4876800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3892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58</Words>
  <Application>Microsoft Office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BEDs Architecture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45</cp:revision>
  <dcterms:created xsi:type="dcterms:W3CDTF">2006-08-16T00:00:00Z</dcterms:created>
  <dcterms:modified xsi:type="dcterms:W3CDTF">2012-06-08T19:41:09Z</dcterms:modified>
</cp:coreProperties>
</file>