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2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3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ecision 7"/>
          <p:cNvSpPr/>
          <p:nvPr/>
        </p:nvSpPr>
        <p:spPr>
          <a:xfrm>
            <a:off x="3581400" y="4800600"/>
            <a:ext cx="1676400" cy="762000"/>
          </a:xfrm>
          <a:prstGeom prst="flowChartDecision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Motion thresholds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Flowchart: Data 14"/>
          <p:cNvSpPr/>
          <p:nvPr/>
        </p:nvSpPr>
        <p:spPr>
          <a:xfrm>
            <a:off x="4191000" y="4724400"/>
            <a:ext cx="1447800" cy="609600"/>
          </a:xfrm>
          <a:prstGeom prst="flowChartInputOutpu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Context data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32004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Alternate Process 18"/>
          <p:cNvSpPr/>
          <p:nvPr/>
        </p:nvSpPr>
        <p:spPr>
          <a:xfrm>
            <a:off x="60960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Alternate Process 13"/>
          <p:cNvSpPr/>
          <p:nvPr/>
        </p:nvSpPr>
        <p:spPr>
          <a:xfrm>
            <a:off x="3048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200" y="1219200"/>
            <a:ext cx="1524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Watch Cycle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4290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Event recording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3246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Command mode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382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6002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38200" y="2209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Motion detection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38200" y="30480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 period (~1H)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1219200" y="36576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Context data</a:t>
            </a:r>
            <a:endParaRPr lang="en-US" sz="1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2590800" y="32004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33" idx="3"/>
          </p:cNvCxnSpPr>
          <p:nvPr/>
        </p:nvCxnSpPr>
        <p:spPr>
          <a:xfrm flipH="1">
            <a:off x="2362200" y="32004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2" idx="2"/>
          </p:cNvCxnSpPr>
          <p:nvPr/>
        </p:nvCxnSpPr>
        <p:spPr>
          <a:xfrm>
            <a:off x="1600200" y="2733020"/>
            <a:ext cx="0" cy="3149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362200" y="2438400"/>
            <a:ext cx="838200" cy="0"/>
          </a:xfrm>
          <a:prstGeom prst="straightConnector1">
            <a:avLst/>
          </a:prstGeom>
          <a:ln w="31750" cmpd="sng">
            <a:solidFill>
              <a:schemeClr val="tx1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38200" y="42672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Duty cycle ~5Min/1Hour</a:t>
            </a:r>
            <a:endParaRPr lang="en-US" sz="1400" dirty="0"/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1066800" y="3352800"/>
            <a:ext cx="0" cy="914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057400" y="39624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2362200" y="44958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2590800" y="4495800"/>
            <a:ext cx="0" cy="533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219200" y="50292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Activate modem</a:t>
            </a:r>
            <a:endParaRPr lang="en-US" sz="1400" dirty="0"/>
          </a:p>
        </p:txBody>
      </p:sp>
      <p:sp>
        <p:nvSpPr>
          <p:cNvPr id="59" name="TextBox 58"/>
          <p:cNvSpPr txBox="1"/>
          <p:nvPr/>
        </p:nvSpPr>
        <p:spPr>
          <a:xfrm>
            <a:off x="1219200" y="5638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 for acoustic communication</a:t>
            </a:r>
            <a:endParaRPr lang="en-US" sz="1400" dirty="0"/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2743200" y="5791200"/>
            <a:ext cx="3352800" cy="303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4572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457200" y="1828800"/>
            <a:ext cx="0" cy="4038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2057400" y="53340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H="1">
            <a:off x="457200" y="4495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457200" y="5867400"/>
            <a:ext cx="762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3733800" y="1676400"/>
            <a:ext cx="16002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sp>
        <p:nvSpPr>
          <p:cNvPr id="95" name="TextBox 94"/>
          <p:cNvSpPr txBox="1"/>
          <p:nvPr/>
        </p:nvSpPr>
        <p:spPr>
          <a:xfrm>
            <a:off x="3733800" y="2362200"/>
            <a:ext cx="16002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 Motion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cxnSp>
        <p:nvCxnSpPr>
          <p:cNvPr id="96" name="Straight Arrow Connector 95"/>
          <p:cNvCxnSpPr/>
          <p:nvPr/>
        </p:nvCxnSpPr>
        <p:spPr>
          <a:xfrm>
            <a:off x="4495800" y="1981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H="1">
            <a:off x="2895600" y="3124200"/>
            <a:ext cx="25908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H="1">
            <a:off x="5334000" y="2590800"/>
            <a:ext cx="1524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5486400" y="2590801"/>
            <a:ext cx="0" cy="533399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>
            <a:off x="4495800" y="28956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3733800" y="3352800"/>
            <a:ext cx="16764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Calculate and scale data</a:t>
            </a:r>
            <a:endParaRPr lang="en-US" sz="1400" dirty="0"/>
          </a:p>
        </p:txBody>
      </p:sp>
      <p:sp>
        <p:nvSpPr>
          <p:cNvPr id="109" name="TextBox 108"/>
          <p:cNvSpPr txBox="1"/>
          <p:nvPr/>
        </p:nvSpPr>
        <p:spPr>
          <a:xfrm>
            <a:off x="3733800" y="4267200"/>
            <a:ext cx="16764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Log data</a:t>
            </a:r>
            <a:endParaRPr lang="en-US" sz="1400" dirty="0"/>
          </a:p>
        </p:txBody>
      </p:sp>
      <p:cxnSp>
        <p:nvCxnSpPr>
          <p:cNvPr id="110" name="Straight Arrow Connector 109"/>
          <p:cNvCxnSpPr/>
          <p:nvPr/>
        </p:nvCxnSpPr>
        <p:spPr>
          <a:xfrm>
            <a:off x="4495800" y="3886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109" idx="1"/>
          </p:cNvCxnSpPr>
          <p:nvPr/>
        </p:nvCxnSpPr>
        <p:spPr>
          <a:xfrm flipH="1" flipV="1">
            <a:off x="3352800" y="4419600"/>
            <a:ext cx="3810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V="1">
            <a:off x="3352800" y="1828800"/>
            <a:ext cx="0" cy="25908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>
            <a:off x="33528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lowchart: Alternate Process 124"/>
          <p:cNvSpPr/>
          <p:nvPr/>
        </p:nvSpPr>
        <p:spPr>
          <a:xfrm>
            <a:off x="6858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6" name="Flowchart: Alternate Process 125"/>
          <p:cNvSpPr/>
          <p:nvPr/>
        </p:nvSpPr>
        <p:spPr>
          <a:xfrm>
            <a:off x="35814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100Hz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4770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</a:t>
            </a:r>
            <a:endParaRPr lang="en-US" sz="1400" dirty="0"/>
          </a:p>
        </p:txBody>
      </p:sp>
      <p:sp>
        <p:nvSpPr>
          <p:cNvPr id="130" name="TextBox 129"/>
          <p:cNvSpPr txBox="1"/>
          <p:nvPr/>
        </p:nvSpPr>
        <p:spPr>
          <a:xfrm>
            <a:off x="6477000" y="22098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Execute</a:t>
            </a:r>
            <a:endParaRPr lang="en-US" sz="1400" dirty="0"/>
          </a:p>
        </p:txBody>
      </p:sp>
      <p:sp>
        <p:nvSpPr>
          <p:cNvPr id="131" name="TextBox 130"/>
          <p:cNvSpPr txBox="1"/>
          <p:nvPr/>
        </p:nvSpPr>
        <p:spPr>
          <a:xfrm>
            <a:off x="6781800" y="35814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upload range </a:t>
            </a:r>
            <a:endParaRPr lang="en-US" sz="1400" dirty="0"/>
          </a:p>
        </p:txBody>
      </p:sp>
      <p:sp>
        <p:nvSpPr>
          <p:cNvPr id="132" name="TextBox 131"/>
          <p:cNvSpPr txBox="1"/>
          <p:nvPr/>
        </p:nvSpPr>
        <p:spPr>
          <a:xfrm>
            <a:off x="6781800" y="26670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thresholds</a:t>
            </a:r>
            <a:endParaRPr lang="en-US" sz="1400" dirty="0"/>
          </a:p>
        </p:txBody>
      </p:sp>
      <p:sp>
        <p:nvSpPr>
          <p:cNvPr id="133" name="TextBox 132"/>
          <p:cNvSpPr txBox="1"/>
          <p:nvPr/>
        </p:nvSpPr>
        <p:spPr>
          <a:xfrm>
            <a:off x="6781800" y="3124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status</a:t>
            </a:r>
            <a:endParaRPr lang="en-US" sz="1400" dirty="0"/>
          </a:p>
        </p:txBody>
      </p:sp>
      <p:sp>
        <p:nvSpPr>
          <p:cNvPr id="151" name="TextBox 150"/>
          <p:cNvSpPr txBox="1"/>
          <p:nvPr/>
        </p:nvSpPr>
        <p:spPr>
          <a:xfrm>
            <a:off x="6781800" y="47244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Specified Data upload</a:t>
            </a:r>
            <a:endParaRPr lang="en-US" sz="1400" dirty="0"/>
          </a:p>
        </p:txBody>
      </p:sp>
      <p:sp>
        <p:nvSpPr>
          <p:cNvPr id="152" name="TextBox 151"/>
          <p:cNvSpPr txBox="1"/>
          <p:nvPr/>
        </p:nvSpPr>
        <p:spPr>
          <a:xfrm>
            <a:off x="6781800" y="40386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Decimated data </a:t>
            </a:r>
          </a:p>
          <a:p>
            <a:pPr algn="ctr"/>
            <a:r>
              <a:rPr lang="en-US" sz="1400" dirty="0" smtClean="0"/>
              <a:t>upload</a:t>
            </a:r>
            <a:endParaRPr lang="en-US" sz="1400" dirty="0"/>
          </a:p>
        </p:txBody>
      </p:sp>
      <p:cxnSp>
        <p:nvCxnSpPr>
          <p:cNvPr id="153" name="Straight Arrow Connector 152"/>
          <p:cNvCxnSpPr/>
          <p:nvPr/>
        </p:nvCxnSpPr>
        <p:spPr>
          <a:xfrm>
            <a:off x="65532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>
            <a:off x="6553200" y="2514600"/>
            <a:ext cx="0" cy="34290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/>
          <p:cNvCxnSpPr/>
          <p:nvPr/>
        </p:nvCxnSpPr>
        <p:spPr>
          <a:xfrm>
            <a:off x="65532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>
            <a:off x="65532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/>
          <p:nvPr/>
        </p:nvCxnSpPr>
        <p:spPr>
          <a:xfrm>
            <a:off x="65532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/>
          <p:cNvCxnSpPr/>
          <p:nvPr/>
        </p:nvCxnSpPr>
        <p:spPr>
          <a:xfrm>
            <a:off x="65532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/>
          <p:cNvSpPr txBox="1"/>
          <p:nvPr/>
        </p:nvSpPr>
        <p:spPr>
          <a:xfrm>
            <a:off x="6781800" y="5410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Time-out</a:t>
            </a:r>
            <a:endParaRPr lang="en-US" sz="1400" dirty="0"/>
          </a:p>
        </p:txBody>
      </p:sp>
      <p:sp>
        <p:nvSpPr>
          <p:cNvPr id="174" name="TextBox 173"/>
          <p:cNvSpPr txBox="1"/>
          <p:nvPr/>
        </p:nvSpPr>
        <p:spPr>
          <a:xfrm>
            <a:off x="6781800" y="5791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Exit command</a:t>
            </a:r>
            <a:endParaRPr lang="en-US" sz="1400" dirty="0"/>
          </a:p>
        </p:txBody>
      </p:sp>
      <p:cxnSp>
        <p:nvCxnSpPr>
          <p:cNvPr id="176" name="Straight Arrow Connector 175"/>
          <p:cNvCxnSpPr/>
          <p:nvPr/>
        </p:nvCxnSpPr>
        <p:spPr>
          <a:xfrm>
            <a:off x="6553200" y="5562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>
            <a:off x="6553200" y="5943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8458200" y="1828800"/>
            <a:ext cx="0" cy="3276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82296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/>
          <p:cNvCxnSpPr/>
          <p:nvPr/>
        </p:nvCxnSpPr>
        <p:spPr>
          <a:xfrm>
            <a:off x="82296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82296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/>
          <p:cNvCxnSpPr/>
          <p:nvPr/>
        </p:nvCxnSpPr>
        <p:spPr>
          <a:xfrm>
            <a:off x="82296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/>
          <p:cNvCxnSpPr/>
          <p:nvPr/>
        </p:nvCxnSpPr>
        <p:spPr>
          <a:xfrm>
            <a:off x="82296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endCxn id="127" idx="3"/>
          </p:cNvCxnSpPr>
          <p:nvPr/>
        </p:nvCxnSpPr>
        <p:spPr>
          <a:xfrm flipH="1">
            <a:off x="8001000" y="1828800"/>
            <a:ext cx="4572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/>
          <p:cNvCxnSpPr/>
          <p:nvPr/>
        </p:nvCxnSpPr>
        <p:spPr>
          <a:xfrm>
            <a:off x="67056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/>
          <p:nvPr/>
        </p:nvCxnSpPr>
        <p:spPr>
          <a:xfrm flipH="1">
            <a:off x="2895600" y="6019800"/>
            <a:ext cx="3429000" cy="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 flipV="1">
            <a:off x="8458200" y="5562602"/>
            <a:ext cx="0" cy="685798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/>
          <p:cNvCxnSpPr/>
          <p:nvPr/>
        </p:nvCxnSpPr>
        <p:spPr>
          <a:xfrm flipH="1">
            <a:off x="8229600" y="5562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/>
          <p:nvPr/>
        </p:nvCxnSpPr>
        <p:spPr>
          <a:xfrm flipH="1">
            <a:off x="8229600" y="5943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/>
          <p:nvPr/>
        </p:nvCxnSpPr>
        <p:spPr>
          <a:xfrm flipH="1">
            <a:off x="6324600" y="6248400"/>
            <a:ext cx="2133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/>
          <p:cNvCxnSpPr/>
          <p:nvPr/>
        </p:nvCxnSpPr>
        <p:spPr>
          <a:xfrm flipV="1">
            <a:off x="6324600" y="6019800"/>
            <a:ext cx="0" cy="22860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Flowchart: Alternate Process 213"/>
          <p:cNvSpPr/>
          <p:nvPr/>
        </p:nvSpPr>
        <p:spPr>
          <a:xfrm>
            <a:off x="65532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Acoustic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Operation Flowchart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3892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</TotalTime>
  <Words>72</Words>
  <Application>Microsoft Office PowerPoint</Application>
  <PresentationFormat>On-screen Show (4:3)</PresentationFormat>
  <Paragraphs>32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BEDs Operation Flowchart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klimov</cp:lastModifiedBy>
  <cp:revision>34</cp:revision>
  <dcterms:created xsi:type="dcterms:W3CDTF">2006-08-16T00:00:00Z</dcterms:created>
  <dcterms:modified xsi:type="dcterms:W3CDTF">2012-06-07T19:42:27Z</dcterms:modified>
</cp:coreProperties>
</file>