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" ContentType="image/tiff"/>
  <Default Extension="tiff" ContentType="image/tiff"/>
  <Default Extension="m4v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73" r:id="rId3"/>
    <p:sldId id="271" r:id="rId4"/>
    <p:sldId id="260" r:id="rId5"/>
    <p:sldId id="277" r:id="rId6"/>
    <p:sldId id="276" r:id="rId7"/>
    <p:sldId id="282" r:id="rId8"/>
    <p:sldId id="283" r:id="rId9"/>
    <p:sldId id="257" r:id="rId10"/>
    <p:sldId id="281" r:id="rId11"/>
    <p:sldId id="274" r:id="rId12"/>
    <p:sldId id="280" r:id="rId13"/>
    <p:sldId id="279" r:id="rId14"/>
    <p:sldId id="284" r:id="rId15"/>
    <p:sldId id="287" r:id="rId16"/>
    <p:sldId id="288" r:id="rId17"/>
    <p:sldId id="289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84" d="100"/>
          <a:sy n="184" d="100"/>
        </p:scale>
        <p:origin x="-142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8F44F0-85D2-4B01-9379-ACD581393D67}" type="datetimeFigureOut">
              <a:rPr lang="en-US" smtClean="0"/>
              <a:t>5/29/2014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65B138-AA21-48B6-8B66-3B76F8634C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210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4v"/><Relationship Id="rId1" Type="http://schemas.openxmlformats.org/officeDocument/2006/relationships/video" Target="NULL" TargetMode="Externa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cid:72A7F76B-C778-42C1-9C95-2C722C468FFC@shore.mbari.org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spect="1"/>
          </p:cNvSpPr>
          <p:nvPr/>
        </p:nvSpPr>
        <p:spPr>
          <a:xfrm>
            <a:off x="58615" y="152400"/>
            <a:ext cx="9009185" cy="6629400"/>
          </a:xfrm>
          <a:prstGeom prst="rect">
            <a:avLst/>
          </a:prstGeom>
          <a:blipFill dpi="0" rotWithShape="1">
            <a:blip r:embed="rId2">
              <a:alphaModFix amt="51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04800" y="533400"/>
            <a:ext cx="8610600" cy="5867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57200"/>
            <a:ext cx="7772400" cy="1470025"/>
          </a:xfrm>
        </p:spPr>
        <p:txBody>
          <a:bodyPr>
            <a:normAutofit/>
          </a:bodyPr>
          <a:lstStyle/>
          <a:p>
            <a:r>
              <a:rPr lang="en-US" sz="4800" dirty="0" smtClean="0"/>
              <a:t>Benthic Event Detectors</a:t>
            </a:r>
            <a:endParaRPr lang="en-US" sz="48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5181600"/>
            <a:ext cx="5867400" cy="914400"/>
          </a:xfrm>
        </p:spPr>
        <p:txBody>
          <a:bodyPr>
            <a:normAutofit fontScale="77500" lnSpcReduction="20000"/>
          </a:bodyPr>
          <a:lstStyle/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sz="2200" dirty="0" smtClean="0">
                <a:solidFill>
                  <a:schemeClr val="tx1"/>
                </a:solidFill>
              </a:rPr>
              <a:t>C. Paull, K. Anderson, L. Bird, D. Graves, R. Herlien, B. Kieft, </a:t>
            </a:r>
            <a:br>
              <a:rPr lang="en-US" sz="2200" dirty="0" smtClean="0">
                <a:solidFill>
                  <a:schemeClr val="tx1"/>
                </a:solidFill>
              </a:rPr>
            </a:br>
            <a:r>
              <a:rPr lang="en-US" sz="2200" dirty="0" smtClean="0">
                <a:solidFill>
                  <a:schemeClr val="tx1"/>
                </a:solidFill>
              </a:rPr>
              <a:t>D. Klimov, E. Lundsten, M. McCann, A. Sherman, E. Sumner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19200" y="1676400"/>
            <a:ext cx="66294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/>
            <a:r>
              <a:rPr lang="en-US" sz="3200" dirty="0" smtClean="0"/>
              <a:t>Work began in 2010 to further quantify sediment debris flows</a:t>
            </a:r>
          </a:p>
          <a:p>
            <a:pPr marL="1828800" lvl="3" indent="-457200">
              <a:buFontTx/>
              <a:buChar char="-"/>
            </a:pPr>
            <a:r>
              <a:rPr lang="en-US" sz="3200" dirty="0" smtClean="0"/>
              <a:t>Event Detection</a:t>
            </a:r>
          </a:p>
          <a:p>
            <a:pPr marL="1828800" lvl="3" indent="-457200">
              <a:buFontTx/>
              <a:buChar char="-"/>
            </a:pPr>
            <a:r>
              <a:rPr lang="en-US" sz="3200" dirty="0" smtClean="0"/>
              <a:t>Event Frequency</a:t>
            </a:r>
          </a:p>
          <a:p>
            <a:pPr marL="1828800" lvl="3" indent="-457200">
              <a:buFontTx/>
              <a:buChar char="-"/>
            </a:pPr>
            <a:r>
              <a:rPr lang="en-US" sz="3200" dirty="0" smtClean="0"/>
              <a:t>Event Duration</a:t>
            </a:r>
          </a:p>
          <a:p>
            <a:pPr marL="1828800" lvl="3" indent="-457200">
              <a:buFontTx/>
              <a:buChar char="-"/>
            </a:pPr>
            <a:r>
              <a:rPr lang="en-US" sz="3200" dirty="0" smtClean="0"/>
              <a:t>Dynamics of motion</a:t>
            </a:r>
          </a:p>
        </p:txBody>
      </p:sp>
    </p:spTree>
    <p:extLst>
      <p:ext uri="{BB962C8B-B14F-4D97-AF65-F5344CB8AC3E}">
        <p14:creationId xmlns:p14="http://schemas.microsoft.com/office/powerpoint/2010/main" val="422891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Depth – June 2013</a:t>
            </a:r>
            <a:endParaRPr lang="en-US" dirty="0"/>
          </a:p>
        </p:txBody>
      </p:sp>
      <p:pic>
        <p:nvPicPr>
          <p:cNvPr id="1026" name="Picture 2" descr="X:\901006.BEDS\BEDS.Data\CanyonEvents\20130601\BED1\plots\Depth_01-Jun-2013.tif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3"/>
          <a:stretch/>
        </p:blipFill>
        <p:spPr bwMode="auto">
          <a:xfrm>
            <a:off x="0" y="1600200"/>
            <a:ext cx="63500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X:\901006.BEDS\BEDS.Presentations\OSMeeting2014_BEDsPoster\MontereyBay_BEDS_Poster_thalwegtrace_withscalebar-01.ti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412"/>
          <a:stretch/>
        </p:blipFill>
        <p:spPr bwMode="auto">
          <a:xfrm>
            <a:off x="3276600" y="3048000"/>
            <a:ext cx="5717283" cy="267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6504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Motion – June 2013</a:t>
            </a:r>
            <a:endParaRPr lang="en-US" dirty="0"/>
          </a:p>
        </p:txBody>
      </p:sp>
      <p:pic>
        <p:nvPicPr>
          <p:cNvPr id="6" name="BED00038.m4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47378.6816" end="33330.3434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9200" y="1364886"/>
            <a:ext cx="6915150" cy="5034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779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Visualization</a:t>
            </a:r>
            <a:endParaRPr lang="en-US" dirty="0"/>
          </a:p>
        </p:txBody>
      </p:sp>
      <p:pic>
        <p:nvPicPr>
          <p:cNvPr id="4" name="Picture 3" descr="cid:72A7F76B-C778-42C1-9C95-2C722C468FFC@shore.mbari.org"/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219200"/>
            <a:ext cx="5943600" cy="4876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9078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Ongoing Efforts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Refining data transfer protocol </a:t>
            </a:r>
          </a:p>
          <a:p>
            <a:r>
              <a:rPr lang="en-US" dirty="0" smtClean="0"/>
              <a:t>Waveglider operations</a:t>
            </a:r>
          </a:p>
          <a:p>
            <a:pPr lvl="1"/>
            <a:r>
              <a:rPr lang="en-US" dirty="0" smtClean="0"/>
              <a:t>Data transfer</a:t>
            </a:r>
          </a:p>
          <a:p>
            <a:pPr lvl="1"/>
            <a:r>
              <a:rPr lang="en-US" dirty="0" err="1" smtClean="0"/>
              <a:t>Geolocation</a:t>
            </a:r>
            <a:r>
              <a:rPr lang="en-US" dirty="0" smtClean="0"/>
              <a:t>?</a:t>
            </a:r>
          </a:p>
          <a:p>
            <a:r>
              <a:rPr lang="en-US" dirty="0" smtClean="0"/>
              <a:t>Impact of shape/density</a:t>
            </a:r>
          </a:p>
          <a:p>
            <a:r>
              <a:rPr lang="en-US" dirty="0" smtClean="0"/>
              <a:t>8 BEDs available for experiment</a:t>
            </a:r>
          </a:p>
          <a:p>
            <a:pPr lvl="1"/>
            <a:r>
              <a:rPr lang="en-US" dirty="0" smtClean="0"/>
              <a:t>Deploy </a:t>
            </a:r>
            <a:r>
              <a:rPr lang="en-US" dirty="0" smtClean="0"/>
              <a:t>all or </a:t>
            </a:r>
            <a:r>
              <a:rPr lang="en-US" dirty="0" smtClean="0"/>
              <a:t>4 </a:t>
            </a:r>
            <a:r>
              <a:rPr lang="en-US" dirty="0" smtClean="0"/>
              <a:t>at a time?</a:t>
            </a:r>
          </a:p>
          <a:p>
            <a:pPr lvl="1"/>
            <a:r>
              <a:rPr lang="en-US" dirty="0" smtClean="0"/>
              <a:t>Deployment Location?</a:t>
            </a: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7645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4485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X:\901006.BEDS\BEDS.Data\Analysis\20130601\Figures\June_1_20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83307"/>
            <a:ext cx="8782050" cy="5542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June 1,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52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February</a:t>
            </a:r>
            <a:r>
              <a:rPr lang="en-US" dirty="0" smtClean="0"/>
              <a:t> 18, 2014</a:t>
            </a:r>
            <a:endParaRPr lang="en-US" dirty="0"/>
          </a:p>
        </p:txBody>
      </p:sp>
      <p:pic>
        <p:nvPicPr>
          <p:cNvPr id="2050" name="Picture 2" descr="X:\901006.BEDS\BEDS.Data\Analysis\20140218\Figures\Feb_18_20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849818"/>
            <a:ext cx="8488363" cy="5633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3715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March 30, 2014</a:t>
            </a:r>
            <a:endParaRPr lang="en-US" dirty="0"/>
          </a:p>
        </p:txBody>
      </p:sp>
      <p:pic>
        <p:nvPicPr>
          <p:cNvPr id="3074" name="Picture 2" descr="X:\901006.BEDS\BEDS.Data\Analysis\20140330\Figures\March_30_20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740272"/>
            <a:ext cx="8639175" cy="5889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3715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3276600" cy="4876800"/>
          </a:xfrm>
        </p:spPr>
        <p:txBody>
          <a:bodyPr>
            <a:normAutofit/>
          </a:bodyPr>
          <a:lstStyle/>
          <a:p>
            <a:r>
              <a:rPr lang="en-US" dirty="0" smtClean="0"/>
              <a:t>Core instrument housing (1000m/1 year)</a:t>
            </a:r>
          </a:p>
          <a:p>
            <a:r>
              <a:rPr lang="en-US" dirty="0" smtClean="0"/>
              <a:t>Acoustic modem for data</a:t>
            </a:r>
          </a:p>
          <a:p>
            <a:r>
              <a:rPr lang="en-US" dirty="0" smtClean="0"/>
              <a:t>Transponder for </a:t>
            </a:r>
            <a:r>
              <a:rPr lang="en-US" dirty="0" err="1" smtClean="0"/>
              <a:t>geolocation</a:t>
            </a:r>
            <a:endParaRPr lang="en-US" dirty="0" smtClean="0"/>
          </a:p>
          <a:p>
            <a:r>
              <a:rPr lang="en-US" dirty="0" smtClean="0"/>
              <a:t>Inertial motion unit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8195" name="Picture 3" descr="X:\901006.BEDS\BEDS.Presentations\OSMeeting2014_BEDsPoster\components\AS1-Exploded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886200"/>
            <a:ext cx="3871373" cy="2808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X:\901006.BEDS\BEDS.Presentations\OSMeeting2014_BEDsPoster\components\BEDS_sphere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143000"/>
            <a:ext cx="530860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0612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Episodic Events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8001" y="1524000"/>
            <a:ext cx="4607399" cy="5250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76399"/>
            <a:ext cx="3886200" cy="2458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77800" y="4267200"/>
            <a:ext cx="4419600" cy="2209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When?</a:t>
            </a:r>
          </a:p>
          <a:p>
            <a:r>
              <a:rPr lang="en-US" dirty="0" smtClean="0"/>
              <a:t>How Long?</a:t>
            </a:r>
          </a:p>
          <a:p>
            <a:r>
              <a:rPr lang="en-US" dirty="0" smtClean="0"/>
              <a:t>How Many?</a:t>
            </a:r>
          </a:p>
          <a:p>
            <a:r>
              <a:rPr lang="en-US" dirty="0" smtClean="0"/>
              <a:t>Is the ship available for survey?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9678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6781800" cy="4800600"/>
          </a:xfrm>
        </p:spPr>
        <p:txBody>
          <a:bodyPr>
            <a:normAutofit fontScale="92500"/>
          </a:bodyPr>
          <a:lstStyle/>
          <a:p>
            <a:r>
              <a:rPr lang="en-US" dirty="0"/>
              <a:t>Awakens with motion</a:t>
            </a:r>
          </a:p>
          <a:p>
            <a:r>
              <a:rPr lang="en-US" dirty="0" smtClean="0"/>
              <a:t>Measures time/duration of events </a:t>
            </a:r>
          </a:p>
          <a:p>
            <a:pPr lvl="1"/>
            <a:r>
              <a:rPr lang="en-US" dirty="0" smtClean="0"/>
              <a:t>Accurate clock:</a:t>
            </a:r>
          </a:p>
          <a:p>
            <a:pPr lvl="1"/>
            <a:r>
              <a:rPr lang="en-US" dirty="0" smtClean="0"/>
              <a:t>.31 ppm observed (0.8 seconds/month)</a:t>
            </a:r>
          </a:p>
          <a:p>
            <a:r>
              <a:rPr lang="en-US" dirty="0" smtClean="0"/>
              <a:t>Measures pressure (accuracy 0.3% 70bar @1 Hz)</a:t>
            </a:r>
          </a:p>
          <a:p>
            <a:r>
              <a:rPr lang="en-US" dirty="0" smtClean="0"/>
              <a:t>Records dynamics of motion (@ 50 Hz)</a:t>
            </a:r>
          </a:p>
          <a:p>
            <a:r>
              <a:rPr lang="en-US" dirty="0" smtClean="0"/>
              <a:t>Monitors internal health</a:t>
            </a:r>
          </a:p>
          <a:p>
            <a:r>
              <a:rPr lang="en-US" dirty="0" smtClean="0"/>
              <a:t>Data transferred acoustically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4098" name="Picture 2" descr="X:\901006.BEDS\BEDS.Presentations\OSMeeting2014_BEDsPoster\components\housing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7529" y="990600"/>
            <a:ext cx="3485071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BEDs Functionality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314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Deployment</a:t>
            </a:r>
            <a:endParaRPr lang="en-US" dirty="0"/>
          </a:p>
        </p:txBody>
      </p:sp>
      <p:pic>
        <p:nvPicPr>
          <p:cNvPr id="13314" name="Picture 2" descr="X:\901006.BEDS\BEDS.Presentations\OSMeeting2014_BEDsPoster\components\IMG_134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7" t="13963" r="6386" b="9238"/>
          <a:stretch/>
        </p:blipFill>
        <p:spPr bwMode="auto">
          <a:xfrm>
            <a:off x="990600" y="1574800"/>
            <a:ext cx="7086600" cy="4672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040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Recovery (sometimes)</a:t>
            </a:r>
            <a:endParaRPr lang="en-US" dirty="0"/>
          </a:p>
        </p:txBody>
      </p:sp>
      <p:pic>
        <p:nvPicPr>
          <p:cNvPr id="11266" name="Picture 2" descr="http://search.mbari.org/ARCHIVE/frameGrabs/Ventana/stills/2014/vnta3764/00_20_27_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828800"/>
            <a:ext cx="7586133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0069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Data Recovery</a:t>
            </a:r>
            <a:endParaRPr lang="en-US" dirty="0"/>
          </a:p>
        </p:txBody>
      </p:sp>
      <p:pic>
        <p:nvPicPr>
          <p:cNvPr id="10244" name="Picture 4" descr="X:\901006.BEDS\BEDS.Presentations\OSMeeting2014_BEDsPoster\components\IMG_21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244600"/>
            <a:ext cx="67056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1102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Data Recovery</a:t>
            </a:r>
            <a:endParaRPr lang="en-US" dirty="0"/>
          </a:p>
        </p:txBody>
      </p:sp>
      <p:pic>
        <p:nvPicPr>
          <p:cNvPr id="10243" name="Picture 3" descr="X:\901006.BEDS\BEDS.Presentations\OSMeeting2014_BEDsPoster\components\BEDIllustration_cell2-01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422" y="1219200"/>
            <a:ext cx="7100046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X:\901411.HotSpot\Pictures\SV3_skeg_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7" b="20666"/>
          <a:stretch/>
        </p:blipFill>
        <p:spPr bwMode="auto">
          <a:xfrm>
            <a:off x="152400" y="1447800"/>
            <a:ext cx="2599267" cy="302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1649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048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Events Since April, 2013</a:t>
            </a:r>
            <a:endParaRPr lang="en-US" dirty="0"/>
          </a:p>
        </p:txBody>
      </p:sp>
      <p:pic>
        <p:nvPicPr>
          <p:cNvPr id="7" name="Picture 2" descr="X:\901006.BEDS\BEDS.Data\Analysis\merged\Figures\All_event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762000"/>
            <a:ext cx="8747126" cy="5960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748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1846</TotalTime>
  <Words>192</Words>
  <Application>Microsoft Office PowerPoint</Application>
  <PresentationFormat>On-screen Show (4:3)</PresentationFormat>
  <Paragraphs>47</Paragraphs>
  <Slides>17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Benthic Event Detectors</vt:lpstr>
      <vt:lpstr>Overview</vt:lpstr>
      <vt:lpstr>Episodic Events</vt:lpstr>
      <vt:lpstr>BEDs Functionality</vt:lpstr>
      <vt:lpstr>Deployment</vt:lpstr>
      <vt:lpstr>Recovery (sometimes)</vt:lpstr>
      <vt:lpstr>Data Recovery</vt:lpstr>
      <vt:lpstr>Data Recovery</vt:lpstr>
      <vt:lpstr>Events Since April, 2013</vt:lpstr>
      <vt:lpstr>Depth – June 2013</vt:lpstr>
      <vt:lpstr>Motion – June 2013</vt:lpstr>
      <vt:lpstr>Visualization</vt:lpstr>
      <vt:lpstr>Ongoing Efforts</vt:lpstr>
      <vt:lpstr>PowerPoint Presentation</vt:lpstr>
      <vt:lpstr>June 1, 2013</vt:lpstr>
      <vt:lpstr>February 18, 2014</vt:lpstr>
      <vt:lpstr>March 30, 2014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Wave Glider Hot Spot</dc:title>
  <dc:creator>Brian Kieft</dc:creator>
  <cp:lastModifiedBy>Kieft, Brian</cp:lastModifiedBy>
  <cp:revision>83</cp:revision>
  <dcterms:created xsi:type="dcterms:W3CDTF">2006-08-16T00:00:00Z</dcterms:created>
  <dcterms:modified xsi:type="dcterms:W3CDTF">2014-05-29T23:31:30Z</dcterms:modified>
</cp:coreProperties>
</file>