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9" r:id="rId3"/>
    <p:sldId id="260" r:id="rId4"/>
    <p:sldId id="261" r:id="rId5"/>
    <p:sldId id="258"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440" autoAdjust="0"/>
  </p:normalViewPr>
  <p:slideViewPr>
    <p:cSldViewPr>
      <p:cViewPr varScale="1">
        <p:scale>
          <a:sx n="128" d="100"/>
          <a:sy n="128" d="100"/>
        </p:scale>
        <p:origin x="-1818"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E66AAE-E85D-4F22-A4CF-C815F3DCD41B}" type="datetimeFigureOut">
              <a:rPr lang="en-US" smtClean="0"/>
              <a:t>5/10/2016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9BC188-2E5D-4137-8254-A99A5F8D51F7}" type="slidenum">
              <a:rPr lang="en-US" smtClean="0"/>
              <a:t>‹#›</a:t>
            </a:fld>
            <a:endParaRPr lang="en-US"/>
          </a:p>
        </p:txBody>
      </p:sp>
    </p:spTree>
    <p:extLst>
      <p:ext uri="{BB962C8B-B14F-4D97-AF65-F5344CB8AC3E}">
        <p14:creationId xmlns:p14="http://schemas.microsoft.com/office/powerpoint/2010/main" val="3559406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BEDs instrument pressure case is packaged within a positively buoyant syntactic foam sphere. The sphere is ballasted with steel weights to the density of the material to be studied (currently 2.1). The steel weights are constrained in pockets around the equator of the sphere by a steel band. The band is held together by a Galvanic Time Release (GTR). After a period of approximately six months, the GTR fails releasing the weights and the now positive buoyant sphere and instrument return to the surface. At the surface an Argos satellite transmitter notifies MBARI personnel that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instrument is on the surface and provides the location.</a:t>
            </a:r>
          </a:p>
          <a:p>
            <a:endParaRPr lang="en-US" dirty="0"/>
          </a:p>
        </p:txBody>
      </p:sp>
      <p:sp>
        <p:nvSpPr>
          <p:cNvPr id="4" name="Slide Number Placeholder 3"/>
          <p:cNvSpPr>
            <a:spLocks noGrp="1"/>
          </p:cNvSpPr>
          <p:nvPr>
            <p:ph type="sldNum" sz="quarter" idx="10"/>
          </p:nvPr>
        </p:nvSpPr>
        <p:spPr/>
        <p:txBody>
          <a:bodyPr/>
          <a:lstStyle/>
          <a:p>
            <a:fld id="{619BC188-2E5D-4137-8254-A99A5F8D51F7}" type="slidenum">
              <a:rPr lang="en-US" smtClean="0"/>
              <a:t>6</a:t>
            </a:fld>
            <a:endParaRPr lang="en-US"/>
          </a:p>
        </p:txBody>
      </p:sp>
    </p:spTree>
    <p:extLst>
      <p:ext uri="{BB962C8B-B14F-4D97-AF65-F5344CB8AC3E}">
        <p14:creationId xmlns:p14="http://schemas.microsoft.com/office/powerpoint/2010/main" val="1131760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cid:72A7F76B-C778-42C1-9C95-2C722C468FFC@shore.mbari.org"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Overview</a:t>
            </a:r>
            <a:endParaRPr lang="en-US" dirty="0"/>
          </a:p>
        </p:txBody>
      </p:sp>
      <p:sp>
        <p:nvSpPr>
          <p:cNvPr id="3" name="Content Placeholder 2"/>
          <p:cNvSpPr>
            <a:spLocks noGrp="1"/>
          </p:cNvSpPr>
          <p:nvPr>
            <p:ph idx="1"/>
          </p:nvPr>
        </p:nvSpPr>
        <p:spPr>
          <a:xfrm>
            <a:off x="304800" y="1295400"/>
            <a:ext cx="3276600" cy="4876800"/>
          </a:xfrm>
        </p:spPr>
        <p:txBody>
          <a:bodyPr>
            <a:normAutofit/>
          </a:bodyPr>
          <a:lstStyle/>
          <a:p>
            <a:r>
              <a:rPr lang="en-US" dirty="0" smtClean="0"/>
              <a:t>Core instrument housing (1000m/1 year)</a:t>
            </a:r>
          </a:p>
          <a:p>
            <a:r>
              <a:rPr lang="en-US" dirty="0" smtClean="0"/>
              <a:t>Acoustic modem for data</a:t>
            </a:r>
          </a:p>
          <a:p>
            <a:r>
              <a:rPr lang="en-US" dirty="0" smtClean="0"/>
              <a:t>Transponder for </a:t>
            </a:r>
            <a:r>
              <a:rPr lang="en-US" dirty="0" err="1" smtClean="0"/>
              <a:t>geolocation</a:t>
            </a:r>
            <a:endParaRPr lang="en-US" dirty="0" smtClean="0"/>
          </a:p>
          <a:p>
            <a:r>
              <a:rPr lang="en-US" dirty="0" smtClean="0"/>
              <a:t>Inertial motion unit</a:t>
            </a:r>
          </a:p>
          <a:p>
            <a:endParaRPr lang="en-US" dirty="0" smtClean="0"/>
          </a:p>
          <a:p>
            <a:endParaRPr lang="en-US" dirty="0" smtClean="0"/>
          </a:p>
        </p:txBody>
      </p:sp>
      <p:pic>
        <p:nvPicPr>
          <p:cNvPr id="8194" name="Picture 2" descr="X:\901006.BEDS\BEDS.Presentations\OSMeeting2014_BEDsPoster\components\BEDS_spher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3800" y="1143000"/>
            <a:ext cx="530860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X:\901006.BEDS\update docs\sanctuary_slides_chris_201605\CCE BEDs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11" t="20120" r="15987" b="13859"/>
          <a:stretch/>
        </p:blipFill>
        <p:spPr bwMode="auto">
          <a:xfrm>
            <a:off x="3733800" y="4190999"/>
            <a:ext cx="3962400" cy="2489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613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Acoustic Data </a:t>
            </a:r>
            <a:r>
              <a:rPr lang="en-US" dirty="0" smtClean="0"/>
              <a:t>Recovery</a:t>
            </a:r>
            <a:endParaRPr lang="en-US" dirty="0"/>
          </a:p>
        </p:txBody>
      </p:sp>
      <p:pic>
        <p:nvPicPr>
          <p:cNvPr id="10243" name="Picture 3" descr="X:\901006.BEDS\BEDS.Presentations\OSMeeting2014_BEDsPoster\components\BEDIllustration_cell2-01.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422" y="1219200"/>
            <a:ext cx="7100046" cy="54864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X:\901411.HotSpot\Pictures\SV3_skeg_1.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r="9037" b="20666"/>
          <a:stretch/>
        </p:blipFill>
        <p:spPr bwMode="auto">
          <a:xfrm>
            <a:off x="152400" y="1447800"/>
            <a:ext cx="2599267" cy="302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433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901006.BEDS\BEDS.Data\CanyonEvents\20130601\BED1\plots\Depth_01-Jun-2013.tiff"/>
          <p:cNvPicPr>
            <a:picLocks noChangeAspect="1" noChangeArrowheads="1"/>
          </p:cNvPicPr>
          <p:nvPr/>
        </p:nvPicPr>
        <p:blipFill rotWithShape="1">
          <a:blip r:embed="rId2">
            <a:extLst>
              <a:ext uri="{28A0092B-C50C-407E-A947-70E740481C1C}">
                <a14:useLocalDpi xmlns:a14="http://schemas.microsoft.com/office/drawing/2010/main" val="0"/>
              </a:ext>
            </a:extLst>
          </a:blip>
          <a:srcRect l="5303"/>
          <a:stretch/>
        </p:blipFill>
        <p:spPr bwMode="auto">
          <a:xfrm>
            <a:off x="0" y="2150669"/>
            <a:ext cx="5943600" cy="47073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X:\901006.BEDS\BEDS.Presentations\OSMeeting2014_BEDsPoster\MontereyBay_BEDS_Poster_thalwegtrace_withscalebar-01.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9412"/>
          <a:stretch/>
        </p:blipFill>
        <p:spPr bwMode="auto">
          <a:xfrm>
            <a:off x="3276600" y="3343100"/>
            <a:ext cx="5717283" cy="26767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a:spLocks noGrp="1"/>
          </p:cNvSpPr>
          <p:nvPr>
            <p:ph idx="1"/>
          </p:nvPr>
        </p:nvSpPr>
        <p:spPr>
          <a:xfrm>
            <a:off x="685800" y="228600"/>
            <a:ext cx="7620000" cy="1905000"/>
          </a:xfrm>
        </p:spPr>
        <p:txBody>
          <a:bodyPr>
            <a:normAutofit fontScale="92500" lnSpcReduction="20000"/>
          </a:bodyPr>
          <a:lstStyle/>
          <a:p>
            <a:r>
              <a:rPr lang="en-US" dirty="0" smtClean="0"/>
              <a:t>Events more frequent than expected</a:t>
            </a:r>
          </a:p>
          <a:p>
            <a:r>
              <a:rPr lang="en-US" dirty="0" smtClean="0"/>
              <a:t>4 since Coordinated Canyon experiment began (late 2015)</a:t>
            </a:r>
            <a:endParaRPr lang="en-US" dirty="0" smtClean="0"/>
          </a:p>
          <a:p>
            <a:r>
              <a:rPr lang="en-US" dirty="0" smtClean="0"/>
              <a:t>Order of kilometers at 3 m/s</a:t>
            </a:r>
            <a:endParaRPr lang="en-US" dirty="0" smtClean="0"/>
          </a:p>
          <a:p>
            <a:endParaRPr lang="en-US" dirty="0" smtClean="0"/>
          </a:p>
          <a:p>
            <a:endParaRPr lang="en-US" dirty="0" smtClean="0"/>
          </a:p>
        </p:txBody>
      </p:sp>
    </p:spTree>
    <p:extLst>
      <p:ext uri="{BB962C8B-B14F-4D97-AF65-F5344CB8AC3E}">
        <p14:creationId xmlns:p14="http://schemas.microsoft.com/office/powerpoint/2010/main" val="2161743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Animated visualization of motion</a:t>
            </a:r>
            <a:endParaRPr lang="en-US" dirty="0"/>
          </a:p>
        </p:txBody>
      </p:sp>
      <p:pic>
        <p:nvPicPr>
          <p:cNvPr id="4" name="Picture 3" descr="cid:72A7F76B-C778-42C1-9C95-2C722C468FFC@shore.mbari.org"/>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00200" y="1219200"/>
            <a:ext cx="5943600" cy="4876800"/>
          </a:xfrm>
          <a:prstGeom prst="rect">
            <a:avLst/>
          </a:prstGeom>
          <a:noFill/>
          <a:ln>
            <a:noFill/>
          </a:ln>
        </p:spPr>
      </p:pic>
    </p:spTree>
    <p:extLst>
      <p:ext uri="{BB962C8B-B14F-4D97-AF65-F5344CB8AC3E}">
        <p14:creationId xmlns:p14="http://schemas.microsoft.com/office/powerpoint/2010/main" val="30830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r>
              <a:rPr lang="en-US" sz="3200" dirty="0" smtClean="0"/>
              <a:t>ROV </a:t>
            </a:r>
            <a:r>
              <a:rPr lang="en-US" sz="3200" dirty="0" err="1" smtClean="0"/>
              <a:t>insturment</a:t>
            </a:r>
            <a:r>
              <a:rPr lang="en-US" sz="3200" dirty="0" smtClean="0"/>
              <a:t> </a:t>
            </a:r>
            <a:r>
              <a:rPr lang="en-US" sz="3200" dirty="0" smtClean="0"/>
              <a:t>r</a:t>
            </a:r>
            <a:r>
              <a:rPr lang="en-US" sz="3200" dirty="0" smtClean="0"/>
              <a:t>ecovery is rare due to burial</a:t>
            </a:r>
            <a:endParaRPr lang="en-US" sz="3200" dirty="0"/>
          </a:p>
        </p:txBody>
      </p:sp>
      <p:pic>
        <p:nvPicPr>
          <p:cNvPr id="11266" name="Picture 2" descr="http://search.mbari.org/ARCHIVE/frameGrabs/Ventana/stills/2014/vnta3764/00_20_27_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828800"/>
            <a:ext cx="7586133"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891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X:\901006.BEDS\update docs\sanctuary_slides_chris_201605\CCE BEDs 00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82" t="24387" r="20443" b="8947"/>
          <a:stretch/>
        </p:blipFill>
        <p:spPr bwMode="auto">
          <a:xfrm>
            <a:off x="450687" y="3978198"/>
            <a:ext cx="3892714" cy="277368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X:\901006.BEDS\update docs\sanctuary_slides_chris_201605\GTR 00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112" t="29353" r="21170" b="13081"/>
          <a:stretch/>
        </p:blipFill>
        <p:spPr bwMode="auto">
          <a:xfrm>
            <a:off x="4474572" y="3978198"/>
            <a:ext cx="3964884" cy="2773681"/>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a:spLocks noGrp="1"/>
          </p:cNvSpPr>
          <p:nvPr>
            <p:ph idx="1"/>
          </p:nvPr>
        </p:nvSpPr>
        <p:spPr>
          <a:xfrm>
            <a:off x="670147" y="381000"/>
            <a:ext cx="8001000" cy="2895600"/>
          </a:xfrm>
        </p:spPr>
        <p:txBody>
          <a:bodyPr>
            <a:normAutofit fontScale="92500" lnSpcReduction="10000"/>
          </a:bodyPr>
          <a:lstStyle/>
          <a:p>
            <a:r>
              <a:rPr lang="en-US" dirty="0" smtClean="0"/>
              <a:t>Steel ballast recently added</a:t>
            </a:r>
          </a:p>
          <a:p>
            <a:r>
              <a:rPr lang="en-US" dirty="0" smtClean="0"/>
              <a:t>Galvanic time release corrodes away releasing weights</a:t>
            </a:r>
            <a:endParaRPr lang="en-US" dirty="0" smtClean="0"/>
          </a:p>
          <a:p>
            <a:r>
              <a:rPr lang="en-US" dirty="0" smtClean="0"/>
              <a:t>Instrument floats at surface and transmits location via Argos satellite and VHF</a:t>
            </a:r>
          </a:p>
          <a:p>
            <a:r>
              <a:rPr lang="en-US" dirty="0" smtClean="0"/>
              <a:t>2 recovered already using this method</a:t>
            </a:r>
            <a:endParaRPr lang="en-US" dirty="0" smtClean="0"/>
          </a:p>
          <a:p>
            <a:endParaRPr lang="en-US" dirty="0" smtClean="0"/>
          </a:p>
          <a:p>
            <a:endParaRPr lang="en-US" dirty="0" smtClean="0"/>
          </a:p>
        </p:txBody>
      </p:sp>
      <p:cxnSp>
        <p:nvCxnSpPr>
          <p:cNvPr id="5" name="Straight Arrow Connector 4"/>
          <p:cNvCxnSpPr/>
          <p:nvPr/>
        </p:nvCxnSpPr>
        <p:spPr>
          <a:xfrm flipH="1">
            <a:off x="2514600" y="3781193"/>
            <a:ext cx="1066800" cy="179720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629400" y="3825798"/>
            <a:ext cx="1066800" cy="838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Content Placeholder 2"/>
          <p:cNvSpPr txBox="1">
            <a:spLocks/>
          </p:cNvSpPr>
          <p:nvPr/>
        </p:nvSpPr>
        <p:spPr>
          <a:xfrm>
            <a:off x="6019800" y="3276600"/>
            <a:ext cx="1143000" cy="4506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ballast</a:t>
            </a:r>
            <a:endParaRPr lang="en-US" dirty="0" smtClean="0"/>
          </a:p>
          <a:p>
            <a:endParaRPr lang="en-US" dirty="0" smtClean="0"/>
          </a:p>
          <a:p>
            <a:endParaRPr lang="en-US" dirty="0" smtClean="0"/>
          </a:p>
        </p:txBody>
      </p:sp>
      <p:sp>
        <p:nvSpPr>
          <p:cNvPr id="15" name="Content Placeholder 2"/>
          <p:cNvSpPr txBox="1">
            <a:spLocks/>
          </p:cNvSpPr>
          <p:nvPr/>
        </p:nvSpPr>
        <p:spPr>
          <a:xfrm>
            <a:off x="2657998" y="3330498"/>
            <a:ext cx="2066402" cy="3429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600" dirty="0"/>
              <a:t>g</a:t>
            </a:r>
            <a:r>
              <a:rPr lang="en-US" sz="2600" dirty="0" smtClean="0"/>
              <a:t>alvanic release</a:t>
            </a:r>
            <a:endParaRPr lang="en-US" dirty="0" smtClean="0"/>
          </a:p>
        </p:txBody>
      </p:sp>
    </p:spTree>
    <p:extLst>
      <p:ext uri="{BB962C8B-B14F-4D97-AF65-F5344CB8AC3E}">
        <p14:creationId xmlns:p14="http://schemas.microsoft.com/office/powerpoint/2010/main" val="19300007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202</Words>
  <Application>Microsoft Office PowerPoint</Application>
  <PresentationFormat>On-screen Show (4:3)</PresentationFormat>
  <Paragraphs>19</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Overview</vt:lpstr>
      <vt:lpstr>Acoustic Data Recovery</vt:lpstr>
      <vt:lpstr>PowerPoint Presentation</vt:lpstr>
      <vt:lpstr>Animated visualization of motion</vt:lpstr>
      <vt:lpstr>ROV insturment recovery is rare due to burial</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Kieft</dc:creator>
  <cp:lastModifiedBy>Kieft, Brian</cp:lastModifiedBy>
  <cp:revision>3</cp:revision>
  <dcterms:created xsi:type="dcterms:W3CDTF">2006-08-16T00:00:00Z</dcterms:created>
  <dcterms:modified xsi:type="dcterms:W3CDTF">2016-05-10T20:59:02Z</dcterms:modified>
</cp:coreProperties>
</file>