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8" autoAdjust="0"/>
    <p:restoredTop sz="94660"/>
  </p:normalViewPr>
  <p:slideViewPr>
    <p:cSldViewPr snapToGrid="0">
      <p:cViewPr varScale="1">
        <p:scale>
          <a:sx n="87" d="100"/>
          <a:sy n="87" d="100"/>
        </p:scale>
        <p:origin x="68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3F69D-D177-49AA-A1CC-689D5DFE3D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9F247-0B98-4934-A0F8-E720D9EAD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8A7AC-FE0C-49E9-AB10-AB2607542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708902-805C-4954-B9D3-B40031BAA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57F42-2A28-40F7-AD36-C49770C42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40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3E3A3-E2B1-4CF8-8DBA-A965AE59A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2EA460-B603-4CF5-BDE1-5CAA7597A8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06F0F-0ADA-478E-89A3-F379BB152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37077-5F31-4F1A-A2C8-134DB2D69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13374-AAA0-46AF-AB81-E9006C47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833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1B82DE-651C-40CE-9BDC-B8C6C19FA2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6C1732-190F-4349-9BBF-C8D843497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73909-6D6D-4793-8940-58D79B48E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660FE-B403-4DE9-9C09-CB5277526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5FED4-CDEB-4FC9-AD42-E6EEEEB34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080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BC76C-318E-4DA1-BCC3-AE0DD66AD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4D82-1132-47DB-B94C-6D53E1A9A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E22606-395F-4330-A38A-83107A977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C1742-BEC4-4D19-AFAA-B9D7AD7E5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F1225-9FDE-4D8F-811F-09608F521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00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B7FA-2665-4C17-8753-A2E3542F0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F04D88-CCF4-4370-B569-685042867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B67A3-6C86-4998-9581-B963427C4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8C8DD-1F79-4192-8EE7-91DC0C3EC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6075A-A84A-4BCA-B5B4-6015B249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7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A8201-BC2D-4E0F-A0A0-036D3D3C5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0DB6A-F9EA-48F5-BB01-3CA264A2E1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FEF2E-0D4E-4384-9005-18D8AB5B4C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788C6C-92E9-4476-95D2-310B22435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E5D920-686C-4928-9739-446D1091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11434-CDE9-4681-94DC-977C1326C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453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A48F2-8044-4AA2-A45B-CA2C4BB63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A5BD50-6BF7-45A5-873A-3D28D941C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87EB25-3F7E-415C-A5D7-219C21FB6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A877B9-2092-4101-909D-37AB8A47C7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B93085-F62C-4A84-ADFF-35B2242C6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929A3C-A8F1-43A1-97CB-68F862ACD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35E0F6-7A69-4449-9723-C8D3F2110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23CD30-A487-4251-B6C8-3FEC0DBA6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3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6775F-5F9F-47EE-85BE-745EC314C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513930-A2F0-4236-B1B0-0FE31C20C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844CB7-EEFA-4652-A359-8925BA4C2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55F2D5-BFE9-4D17-A84E-E03D00EB4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4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141A8-4D80-41E1-A2C0-C054E3EAE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4E076-E7F9-4CF4-A2BA-F1DF2802A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F275CF-25E5-4B08-8E87-AB9F02917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05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A76B7-A6D4-4945-AAE8-CE98CA0BE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06E24-3DE9-4930-831D-149E310AB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50050B-F88A-44A4-93C4-672FCF89E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44640A-21E6-49CC-B616-1C47C131C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B03CD2-80AE-450D-A516-B5D4C86D2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C549FB-8CF8-4ABE-8C10-6E64D49A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20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AD121-BB9B-4E33-AF32-CAA5A9048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A53795-8FEA-45DD-AD53-8B992E0D0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ECB7AC-7EF4-427F-9E11-6646C1317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E7835B-CC4B-4D1B-8D15-4D0B56EBC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EC182B-55AE-4232-9D69-C1B666407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489EA-8684-4E7C-B3A5-FB15EAC6C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1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47D46-9417-477E-8B4D-273E3F538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350E0-9748-4A18-935A-483D6FA7D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ABC01-027E-4A62-A8A1-E5A8E9F989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39BAC-991D-4BD5-9352-15390DF8EEAF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5BC0E-F970-4550-9568-A3FA3848D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D0343-5BB2-44A1-9F84-97642DAFC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B6197-9B7C-4D45-8250-EFE4811DC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809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Box 138">
            <a:extLst>
              <a:ext uri="{FF2B5EF4-FFF2-40B4-BE49-F238E27FC236}">
                <a16:creationId xmlns:a16="http://schemas.microsoft.com/office/drawing/2014/main" id="{6591C07D-090D-4AE2-B546-05A84053FD75}"/>
              </a:ext>
            </a:extLst>
          </p:cNvPr>
          <p:cNvSpPr txBox="1"/>
          <p:nvPr/>
        </p:nvSpPr>
        <p:spPr>
          <a:xfrm>
            <a:off x="1777348" y="5599388"/>
            <a:ext cx="750277" cy="3693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Valve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6FC79E0-2D90-4ADC-8AE5-543E4B9A1A75}"/>
              </a:ext>
            </a:extLst>
          </p:cNvPr>
          <p:cNvSpPr txBox="1"/>
          <p:nvPr/>
        </p:nvSpPr>
        <p:spPr>
          <a:xfrm>
            <a:off x="3313170" y="5599388"/>
            <a:ext cx="750277" cy="3693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Tank</a:t>
            </a: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8C6FEDF5-26B6-4D4F-9CD3-09A213398891}"/>
              </a:ext>
            </a:extLst>
          </p:cNvPr>
          <p:cNvGrpSpPr/>
          <p:nvPr/>
        </p:nvGrpSpPr>
        <p:grpSpPr>
          <a:xfrm>
            <a:off x="2649556" y="1768282"/>
            <a:ext cx="388796" cy="770821"/>
            <a:chOff x="2006416" y="1628917"/>
            <a:chExt cx="388796" cy="77082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1F0AE81-C009-430F-82E3-8AA842213BE8}"/>
                </a:ext>
              </a:extLst>
            </p:cNvPr>
            <p:cNvGrpSpPr/>
            <p:nvPr/>
          </p:nvGrpSpPr>
          <p:grpSpPr>
            <a:xfrm rot="10800000">
              <a:off x="2029277" y="1628917"/>
              <a:ext cx="365935" cy="766953"/>
              <a:chOff x="3517948" y="2662047"/>
              <a:chExt cx="365935" cy="766953"/>
            </a:xfrm>
          </p:grpSpPr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9CF9FC8A-6CBD-4E85-80BF-FCB741F4E1E0}"/>
                  </a:ext>
                </a:extLst>
              </p:cNvPr>
              <p:cNvSpPr/>
              <p:nvPr/>
            </p:nvSpPr>
            <p:spPr>
              <a:xfrm>
                <a:off x="3517948" y="2888274"/>
                <a:ext cx="365935" cy="365935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tx1"/>
                    </a:solidFill>
                  </a:ln>
                </a:endParaRPr>
              </a:p>
            </p:txBody>
          </p: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A59DC79F-26E7-4AB0-B700-F5BC2D2FF27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00915" y="2662047"/>
                <a:ext cx="0" cy="40919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DD7967D6-F6B3-4854-A608-A22FA10AD9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83883" y="3027602"/>
                <a:ext cx="0" cy="40139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C42CBBB8-A3EF-497E-AB8B-94C40F20CECA}"/>
                </a:ext>
              </a:extLst>
            </p:cNvPr>
            <p:cNvSpPr/>
            <p:nvPr/>
          </p:nvSpPr>
          <p:spPr>
            <a:xfrm>
              <a:off x="2006416" y="1628917"/>
              <a:ext cx="45719" cy="94255"/>
            </a:xfrm>
            <a:prstGeom prst="rect">
              <a:avLst/>
            </a:prstGeom>
            <a:solidFill>
              <a:srgbClr val="00B0F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587AB873-B962-4FA1-8E56-7686B0B43697}"/>
                </a:ext>
              </a:extLst>
            </p:cNvPr>
            <p:cNvSpPr/>
            <p:nvPr/>
          </p:nvSpPr>
          <p:spPr>
            <a:xfrm>
              <a:off x="2189384" y="2305483"/>
              <a:ext cx="45719" cy="94255"/>
            </a:xfrm>
            <a:prstGeom prst="rect">
              <a:avLst/>
            </a:prstGeom>
            <a:solidFill>
              <a:srgbClr val="00B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8" name="Connector: Elbow 147">
            <a:extLst>
              <a:ext uri="{FF2B5EF4-FFF2-40B4-BE49-F238E27FC236}">
                <a16:creationId xmlns:a16="http://schemas.microsoft.com/office/drawing/2014/main" id="{F5A59780-F582-4425-BFBB-1D044EA8759B}"/>
              </a:ext>
            </a:extLst>
          </p:cNvPr>
          <p:cNvCxnSpPr>
            <a:stCxn id="139" idx="0"/>
            <a:endCxn id="143" idx="0"/>
          </p:cNvCxnSpPr>
          <p:nvPr/>
        </p:nvCxnSpPr>
        <p:spPr>
          <a:xfrm rot="5400000" flipH="1" flipV="1">
            <a:off x="496898" y="3423871"/>
            <a:ext cx="3831106" cy="519929"/>
          </a:xfrm>
          <a:prstGeom prst="bentConnector3">
            <a:avLst>
              <a:gd name="adj1" fmla="val 105967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F7DE3E20-DE03-404D-92D0-7FA5CF95329D}"/>
              </a:ext>
            </a:extLst>
          </p:cNvPr>
          <p:cNvGrpSpPr/>
          <p:nvPr/>
        </p:nvGrpSpPr>
        <p:grpSpPr>
          <a:xfrm rot="16200000">
            <a:off x="3684560" y="1955587"/>
            <a:ext cx="388796" cy="770821"/>
            <a:chOff x="2006416" y="1628917"/>
            <a:chExt cx="388796" cy="770821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98CE2795-2097-4AE4-AC88-2133EFE9D2F4}"/>
                </a:ext>
              </a:extLst>
            </p:cNvPr>
            <p:cNvGrpSpPr/>
            <p:nvPr/>
          </p:nvGrpSpPr>
          <p:grpSpPr>
            <a:xfrm rot="10800000">
              <a:off x="2029277" y="1628917"/>
              <a:ext cx="365935" cy="766953"/>
              <a:chOff x="3517948" y="2662047"/>
              <a:chExt cx="365935" cy="766953"/>
            </a:xfrm>
          </p:grpSpPr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B7C78B5F-83F3-48C6-BBA9-93DED78C1DAC}"/>
                  </a:ext>
                </a:extLst>
              </p:cNvPr>
              <p:cNvSpPr/>
              <p:nvPr/>
            </p:nvSpPr>
            <p:spPr>
              <a:xfrm>
                <a:off x="3517948" y="2888274"/>
                <a:ext cx="365935" cy="365935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tx1"/>
                    </a:solidFill>
                  </a:ln>
                </a:endParaRPr>
              </a:p>
            </p:txBody>
          </p: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7BF2DDF3-AE4F-40D4-A702-A10D726EF67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00915" y="2662047"/>
                <a:ext cx="0" cy="40919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3DE0BB0A-E13D-40E7-8B2F-A332C9A4B7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83883" y="3027602"/>
                <a:ext cx="0" cy="40139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E39F013A-AE59-42EE-A372-61A519B41F50}"/>
                </a:ext>
              </a:extLst>
            </p:cNvPr>
            <p:cNvSpPr/>
            <p:nvPr/>
          </p:nvSpPr>
          <p:spPr>
            <a:xfrm>
              <a:off x="2006416" y="1628917"/>
              <a:ext cx="45719" cy="94255"/>
            </a:xfrm>
            <a:prstGeom prst="rect">
              <a:avLst/>
            </a:prstGeom>
            <a:solidFill>
              <a:srgbClr val="FF339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6900AD18-C5D7-40D4-8449-1CEC57567A10}"/>
                </a:ext>
              </a:extLst>
            </p:cNvPr>
            <p:cNvSpPr/>
            <p:nvPr/>
          </p:nvSpPr>
          <p:spPr>
            <a:xfrm>
              <a:off x="2189384" y="2305483"/>
              <a:ext cx="45719" cy="94255"/>
            </a:xfrm>
            <a:prstGeom prst="rect">
              <a:avLst/>
            </a:prstGeom>
            <a:solidFill>
              <a:srgbClr val="FF993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63E73859-6982-4F24-B299-E082F5BA17F2}"/>
              </a:ext>
            </a:extLst>
          </p:cNvPr>
          <p:cNvGrpSpPr/>
          <p:nvPr/>
        </p:nvGrpSpPr>
        <p:grpSpPr>
          <a:xfrm>
            <a:off x="3497665" y="3013306"/>
            <a:ext cx="381293" cy="737726"/>
            <a:chOff x="2854525" y="2873941"/>
            <a:chExt cx="381293" cy="737726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43C70433-2FF7-4AD5-BE63-A44E43D179BF}"/>
                </a:ext>
              </a:extLst>
            </p:cNvPr>
            <p:cNvGrpSpPr/>
            <p:nvPr/>
          </p:nvGrpSpPr>
          <p:grpSpPr>
            <a:xfrm>
              <a:off x="2854525" y="2960430"/>
              <a:ext cx="381293" cy="588321"/>
              <a:chOff x="2808058" y="2816838"/>
              <a:chExt cx="381293" cy="588321"/>
            </a:xfrm>
          </p:grpSpPr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72D99BEF-F651-4C44-8CF9-C443A5E2FC45}"/>
                  </a:ext>
                </a:extLst>
              </p:cNvPr>
              <p:cNvGrpSpPr/>
              <p:nvPr/>
            </p:nvGrpSpPr>
            <p:grpSpPr>
              <a:xfrm>
                <a:off x="2808058" y="2928455"/>
                <a:ext cx="381293" cy="344805"/>
                <a:chOff x="1003642" y="1750696"/>
                <a:chExt cx="381293" cy="344805"/>
              </a:xfrm>
            </p:grpSpPr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BCDEF7A6-3450-40A3-84C8-469C4AF889BE}"/>
                    </a:ext>
                  </a:extLst>
                </p:cNvPr>
                <p:cNvSpPr/>
                <p:nvPr/>
              </p:nvSpPr>
              <p:spPr>
                <a:xfrm>
                  <a:off x="1087315" y="1881554"/>
                  <a:ext cx="213947" cy="213947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64" name="Straight Connector 163">
                  <a:extLst>
                    <a:ext uri="{FF2B5EF4-FFF2-40B4-BE49-F238E27FC236}">
                      <a16:creationId xmlns:a16="http://schemas.microsoft.com/office/drawing/2014/main" id="{F886A8FA-89C1-4649-A1DF-57228C11FE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3642" y="1750696"/>
                  <a:ext cx="190646" cy="32575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>
                  <a:extLst>
                    <a:ext uri="{FF2B5EF4-FFF2-40B4-BE49-F238E27FC236}">
                      <a16:creationId xmlns:a16="http://schemas.microsoft.com/office/drawing/2014/main" id="{7B2B340C-70F7-4E51-A65F-B752C45CB1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94288" y="1750696"/>
                  <a:ext cx="190647" cy="32575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F3F42493-64E6-48D0-B05A-F5CA278986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98702" y="3157979"/>
                <a:ext cx="1" cy="24718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E5C1CCA4-18E4-43BB-BB19-DD246E1D17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98702" y="2816838"/>
                <a:ext cx="1" cy="12905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8227C1AB-10C9-42AA-8473-86FA66E4615E}"/>
                </a:ext>
              </a:extLst>
            </p:cNvPr>
            <p:cNvSpPr/>
            <p:nvPr/>
          </p:nvSpPr>
          <p:spPr>
            <a:xfrm>
              <a:off x="3022308" y="2873941"/>
              <a:ext cx="45719" cy="94255"/>
            </a:xfrm>
            <a:prstGeom prst="rect">
              <a:avLst/>
            </a:prstGeom>
            <a:solidFill>
              <a:srgbClr val="FF993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704B81EF-D633-4907-A2CE-F0C86E2400F8}"/>
                </a:ext>
              </a:extLst>
            </p:cNvPr>
            <p:cNvSpPr/>
            <p:nvPr/>
          </p:nvSpPr>
          <p:spPr>
            <a:xfrm>
              <a:off x="3024621" y="3517412"/>
              <a:ext cx="45719" cy="94255"/>
            </a:xfrm>
            <a:prstGeom prst="rect">
              <a:avLst/>
            </a:prstGeom>
            <a:solidFill>
              <a:srgbClr val="00B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EDEDE05B-DDF3-4947-A0A0-3D6574397F0F}"/>
              </a:ext>
            </a:extLst>
          </p:cNvPr>
          <p:cNvGrpSpPr/>
          <p:nvPr/>
        </p:nvGrpSpPr>
        <p:grpSpPr>
          <a:xfrm>
            <a:off x="2936230" y="3060251"/>
            <a:ext cx="381293" cy="737726"/>
            <a:chOff x="2854525" y="2873941"/>
            <a:chExt cx="381293" cy="737726"/>
          </a:xfrm>
        </p:grpSpPr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97646EA1-BC50-4FBA-968F-54CB7151C292}"/>
                </a:ext>
              </a:extLst>
            </p:cNvPr>
            <p:cNvGrpSpPr/>
            <p:nvPr/>
          </p:nvGrpSpPr>
          <p:grpSpPr>
            <a:xfrm>
              <a:off x="2854525" y="2960430"/>
              <a:ext cx="381293" cy="588321"/>
              <a:chOff x="2808058" y="2816838"/>
              <a:chExt cx="381293" cy="588321"/>
            </a:xfrm>
          </p:grpSpPr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6B633DA1-6F0A-429D-8EB7-0FFC4378ACE7}"/>
                  </a:ext>
                </a:extLst>
              </p:cNvPr>
              <p:cNvGrpSpPr/>
              <p:nvPr/>
            </p:nvGrpSpPr>
            <p:grpSpPr>
              <a:xfrm>
                <a:off x="2808058" y="2928455"/>
                <a:ext cx="381293" cy="344805"/>
                <a:chOff x="1003642" y="1750696"/>
                <a:chExt cx="381293" cy="344805"/>
              </a:xfrm>
            </p:grpSpPr>
            <p:sp>
              <p:nvSpPr>
                <p:cNvPr id="173" name="Oval 172">
                  <a:extLst>
                    <a:ext uri="{FF2B5EF4-FFF2-40B4-BE49-F238E27FC236}">
                      <a16:creationId xmlns:a16="http://schemas.microsoft.com/office/drawing/2014/main" id="{7C05FF7D-485F-4C0D-8113-2D7DD303300A}"/>
                    </a:ext>
                  </a:extLst>
                </p:cNvPr>
                <p:cNvSpPr/>
                <p:nvPr/>
              </p:nvSpPr>
              <p:spPr>
                <a:xfrm>
                  <a:off x="1087315" y="1881554"/>
                  <a:ext cx="213947" cy="213947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74" name="Straight Connector 173">
                  <a:extLst>
                    <a:ext uri="{FF2B5EF4-FFF2-40B4-BE49-F238E27FC236}">
                      <a16:creationId xmlns:a16="http://schemas.microsoft.com/office/drawing/2014/main" id="{9C68B07C-A93B-4066-B18B-53FE9D503F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3642" y="1750696"/>
                  <a:ext cx="190646" cy="32575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E070A379-5261-4739-8129-398A7D157D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94288" y="1750696"/>
                  <a:ext cx="190647" cy="32575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3891DC21-AC46-4036-BA1B-9E1196DC09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98702" y="3157979"/>
                <a:ext cx="1" cy="24718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ADB3BDDF-53E1-4D18-91DB-A3F3B181E8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98702" y="2816838"/>
                <a:ext cx="1" cy="12905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8560E6A3-AC3B-42F9-873A-A8B7DC06EB42}"/>
                </a:ext>
              </a:extLst>
            </p:cNvPr>
            <p:cNvSpPr/>
            <p:nvPr/>
          </p:nvSpPr>
          <p:spPr>
            <a:xfrm>
              <a:off x="3022308" y="2873941"/>
              <a:ext cx="45719" cy="94255"/>
            </a:xfrm>
            <a:prstGeom prst="rect">
              <a:avLst/>
            </a:prstGeom>
            <a:solidFill>
              <a:srgbClr val="FF339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C8FADDC8-BD9D-409A-AAAE-F564BCB41C23}"/>
                </a:ext>
              </a:extLst>
            </p:cNvPr>
            <p:cNvSpPr/>
            <p:nvPr/>
          </p:nvSpPr>
          <p:spPr>
            <a:xfrm>
              <a:off x="3024621" y="3517412"/>
              <a:ext cx="45719" cy="94255"/>
            </a:xfrm>
            <a:prstGeom prst="rect">
              <a:avLst/>
            </a:prstGeom>
            <a:solidFill>
              <a:srgbClr val="00B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76" name="Connector: Elbow 175">
            <a:extLst>
              <a:ext uri="{FF2B5EF4-FFF2-40B4-BE49-F238E27FC236}">
                <a16:creationId xmlns:a16="http://schemas.microsoft.com/office/drawing/2014/main" id="{169FF81E-2777-4B16-AC76-621606C9AF36}"/>
              </a:ext>
            </a:extLst>
          </p:cNvPr>
          <p:cNvCxnSpPr>
            <a:cxnSpLocks/>
            <a:stCxn id="140" idx="0"/>
            <a:endCxn id="169" idx="2"/>
          </p:cNvCxnSpPr>
          <p:nvPr/>
        </p:nvCxnSpPr>
        <p:spPr>
          <a:xfrm rot="16200000" flipV="1">
            <a:off x="2508043" y="4419121"/>
            <a:ext cx="1801411" cy="559123"/>
          </a:xfrm>
          <a:prstGeom prst="bentConnector3">
            <a:avLst>
              <a:gd name="adj1" fmla="val 50000"/>
            </a:avLst>
          </a:prstGeom>
          <a:ln w="127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nector: Elbow 176">
            <a:extLst>
              <a:ext uri="{FF2B5EF4-FFF2-40B4-BE49-F238E27FC236}">
                <a16:creationId xmlns:a16="http://schemas.microsoft.com/office/drawing/2014/main" id="{4DEEE4AB-A25C-4E0A-B1F8-86790859E4BF}"/>
              </a:ext>
            </a:extLst>
          </p:cNvPr>
          <p:cNvCxnSpPr>
            <a:cxnSpLocks/>
            <a:stCxn id="140" idx="0"/>
            <a:endCxn id="159" idx="2"/>
          </p:cNvCxnSpPr>
          <p:nvPr/>
        </p:nvCxnSpPr>
        <p:spPr>
          <a:xfrm rot="5400000" flipH="1" flipV="1">
            <a:off x="2765287" y="4674054"/>
            <a:ext cx="1848356" cy="2312"/>
          </a:xfrm>
          <a:prstGeom prst="bentConnector3">
            <a:avLst>
              <a:gd name="adj1" fmla="val 50000"/>
            </a:avLst>
          </a:prstGeom>
          <a:ln w="127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Connector: Elbow 177">
            <a:extLst>
              <a:ext uri="{FF2B5EF4-FFF2-40B4-BE49-F238E27FC236}">
                <a16:creationId xmlns:a16="http://schemas.microsoft.com/office/drawing/2014/main" id="{8D6F1121-457C-4386-9C30-23F867CA462A}"/>
              </a:ext>
            </a:extLst>
          </p:cNvPr>
          <p:cNvCxnSpPr>
            <a:cxnSpLocks/>
            <a:stCxn id="140" idx="0"/>
            <a:endCxn id="144" idx="2"/>
          </p:cNvCxnSpPr>
          <p:nvPr/>
        </p:nvCxnSpPr>
        <p:spPr>
          <a:xfrm rot="16200000" flipV="1">
            <a:off x="1741705" y="3652783"/>
            <a:ext cx="3060285" cy="832925"/>
          </a:xfrm>
          <a:prstGeom prst="bentConnector3">
            <a:avLst>
              <a:gd name="adj1" fmla="val 29682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nector: Elbow 178">
            <a:extLst>
              <a:ext uri="{FF2B5EF4-FFF2-40B4-BE49-F238E27FC236}">
                <a16:creationId xmlns:a16="http://schemas.microsoft.com/office/drawing/2014/main" id="{5F2EA2BA-4B09-4E63-A254-66D9C0103AFF}"/>
              </a:ext>
            </a:extLst>
          </p:cNvPr>
          <p:cNvCxnSpPr>
            <a:cxnSpLocks/>
            <a:stCxn id="158" idx="0"/>
            <a:endCxn id="152" idx="2"/>
          </p:cNvCxnSpPr>
          <p:nvPr/>
        </p:nvCxnSpPr>
        <p:spPr>
          <a:xfrm rot="5400000" flipH="1" flipV="1">
            <a:off x="3634469" y="2383407"/>
            <a:ext cx="683739" cy="576061"/>
          </a:xfrm>
          <a:prstGeom prst="bentConnector4">
            <a:avLst>
              <a:gd name="adj1" fmla="val 46554"/>
              <a:gd name="adj2" fmla="val 139022"/>
            </a:avLst>
          </a:prstGeom>
          <a:ln w="12700">
            <a:solidFill>
              <a:srgbClr val="FF993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nector: Elbow 179">
            <a:extLst>
              <a:ext uri="{FF2B5EF4-FFF2-40B4-BE49-F238E27FC236}">
                <a16:creationId xmlns:a16="http://schemas.microsoft.com/office/drawing/2014/main" id="{79651518-9D3D-49FD-ACEF-54A0D337AAA0}"/>
              </a:ext>
            </a:extLst>
          </p:cNvPr>
          <p:cNvCxnSpPr>
            <a:cxnSpLocks/>
            <a:stCxn id="151" idx="0"/>
            <a:endCxn id="168" idx="0"/>
          </p:cNvCxnSpPr>
          <p:nvPr/>
        </p:nvCxnSpPr>
        <p:spPr>
          <a:xfrm rot="10800000" flipV="1">
            <a:off x="3126874" y="2512535"/>
            <a:ext cx="366675" cy="547715"/>
          </a:xfrm>
          <a:prstGeom prst="bentConnector2">
            <a:avLst/>
          </a:prstGeom>
          <a:ln w="12700">
            <a:solidFill>
              <a:srgbClr val="FF33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ctor: Elbow 180">
            <a:extLst>
              <a:ext uri="{FF2B5EF4-FFF2-40B4-BE49-F238E27FC236}">
                <a16:creationId xmlns:a16="http://schemas.microsoft.com/office/drawing/2014/main" id="{DFA4F200-A905-4A73-9D17-AD330C35A3D5}"/>
              </a:ext>
            </a:extLst>
          </p:cNvPr>
          <p:cNvCxnSpPr>
            <a:cxnSpLocks/>
            <a:stCxn id="139" idx="0"/>
            <a:endCxn id="152" idx="2"/>
          </p:cNvCxnSpPr>
          <p:nvPr/>
        </p:nvCxnSpPr>
        <p:spPr>
          <a:xfrm rot="5400000" flipH="1" flipV="1">
            <a:off x="1573518" y="2908537"/>
            <a:ext cx="3269821" cy="2111882"/>
          </a:xfrm>
          <a:prstGeom prst="bentConnector4">
            <a:avLst>
              <a:gd name="adj1" fmla="val 132636"/>
              <a:gd name="adj2" fmla="val 110824"/>
            </a:avLst>
          </a:prstGeom>
          <a:ln w="12700">
            <a:solidFill>
              <a:srgbClr val="FF993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>
            <a:extLst>
              <a:ext uri="{FF2B5EF4-FFF2-40B4-BE49-F238E27FC236}">
                <a16:creationId xmlns:a16="http://schemas.microsoft.com/office/drawing/2014/main" id="{BCE92ACC-312E-40A5-819D-F7692FF1E77B}"/>
              </a:ext>
            </a:extLst>
          </p:cNvPr>
          <p:cNvSpPr txBox="1"/>
          <p:nvPr/>
        </p:nvSpPr>
        <p:spPr>
          <a:xfrm>
            <a:off x="6697475" y="5576528"/>
            <a:ext cx="750277" cy="3693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Valve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C5D9175-80D5-4834-B5D0-9AA8E63BDFB7}"/>
              </a:ext>
            </a:extLst>
          </p:cNvPr>
          <p:cNvSpPr txBox="1"/>
          <p:nvPr/>
        </p:nvSpPr>
        <p:spPr>
          <a:xfrm>
            <a:off x="8233297" y="5576528"/>
            <a:ext cx="750277" cy="3693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Tank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C4DA377A-1B08-4795-8722-FB81A932E299}"/>
              </a:ext>
            </a:extLst>
          </p:cNvPr>
          <p:cNvGrpSpPr/>
          <p:nvPr/>
        </p:nvGrpSpPr>
        <p:grpSpPr>
          <a:xfrm>
            <a:off x="7569683" y="1745422"/>
            <a:ext cx="388796" cy="770821"/>
            <a:chOff x="2006416" y="1628917"/>
            <a:chExt cx="388796" cy="770821"/>
          </a:xfrm>
        </p:grpSpPr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06D15AE1-D70B-4B8B-984F-7BAFE83F9B18}"/>
                </a:ext>
              </a:extLst>
            </p:cNvPr>
            <p:cNvGrpSpPr/>
            <p:nvPr/>
          </p:nvGrpSpPr>
          <p:grpSpPr>
            <a:xfrm rot="10800000">
              <a:off x="2029277" y="1628917"/>
              <a:ext cx="365935" cy="766953"/>
              <a:chOff x="3517948" y="2662047"/>
              <a:chExt cx="365935" cy="766953"/>
            </a:xfrm>
          </p:grpSpPr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DE8F7407-6C0D-4A69-8A37-668F79D05B52}"/>
                  </a:ext>
                </a:extLst>
              </p:cNvPr>
              <p:cNvSpPr/>
              <p:nvPr/>
            </p:nvSpPr>
            <p:spPr>
              <a:xfrm>
                <a:off x="3517948" y="2888274"/>
                <a:ext cx="365935" cy="365935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tx1"/>
                    </a:solidFill>
                  </a:ln>
                </a:endParaRPr>
              </a:p>
            </p:txBody>
          </p: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80FDB4C5-7F98-4C55-9184-2C8639D249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00915" y="2662047"/>
                <a:ext cx="0" cy="40919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6D545111-58BB-4A3D-96AB-4E02CAE72E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83883" y="3027602"/>
                <a:ext cx="0" cy="40139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5850F8C9-264B-44C6-A265-CF3AEA5A4413}"/>
                </a:ext>
              </a:extLst>
            </p:cNvPr>
            <p:cNvSpPr/>
            <p:nvPr/>
          </p:nvSpPr>
          <p:spPr>
            <a:xfrm>
              <a:off x="2006416" y="1628917"/>
              <a:ext cx="45719" cy="94255"/>
            </a:xfrm>
            <a:prstGeom prst="rect">
              <a:avLst/>
            </a:prstGeom>
            <a:solidFill>
              <a:srgbClr val="00B0F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7367A61B-21AD-4C36-9CB5-FABCE04C5EE2}"/>
                </a:ext>
              </a:extLst>
            </p:cNvPr>
            <p:cNvSpPr/>
            <p:nvPr/>
          </p:nvSpPr>
          <p:spPr>
            <a:xfrm>
              <a:off x="2189384" y="2305483"/>
              <a:ext cx="45719" cy="94255"/>
            </a:xfrm>
            <a:prstGeom prst="rect">
              <a:avLst/>
            </a:prstGeom>
            <a:solidFill>
              <a:srgbClr val="00B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02" name="Connector: Elbow 201">
            <a:extLst>
              <a:ext uri="{FF2B5EF4-FFF2-40B4-BE49-F238E27FC236}">
                <a16:creationId xmlns:a16="http://schemas.microsoft.com/office/drawing/2014/main" id="{05931C45-8091-46FA-95A6-F98B17D3E15E}"/>
              </a:ext>
            </a:extLst>
          </p:cNvPr>
          <p:cNvCxnSpPr>
            <a:stCxn id="193" idx="0"/>
            <a:endCxn id="197" idx="0"/>
          </p:cNvCxnSpPr>
          <p:nvPr/>
        </p:nvCxnSpPr>
        <p:spPr>
          <a:xfrm rot="5400000" flipH="1" flipV="1">
            <a:off x="5417025" y="3401011"/>
            <a:ext cx="3831106" cy="519929"/>
          </a:xfrm>
          <a:prstGeom prst="bentConnector3">
            <a:avLst>
              <a:gd name="adj1" fmla="val 105967"/>
            </a:avLst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C92872BD-3DD3-4F61-B3BA-F330D3923755}"/>
              </a:ext>
            </a:extLst>
          </p:cNvPr>
          <p:cNvGrpSpPr/>
          <p:nvPr/>
        </p:nvGrpSpPr>
        <p:grpSpPr>
          <a:xfrm rot="16200000">
            <a:off x="8604687" y="1932727"/>
            <a:ext cx="388796" cy="770821"/>
            <a:chOff x="2006416" y="1628917"/>
            <a:chExt cx="388796" cy="770821"/>
          </a:xfrm>
        </p:grpSpPr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AB7345AF-3BFA-4D8F-A526-DD26A6467CEA}"/>
                </a:ext>
              </a:extLst>
            </p:cNvPr>
            <p:cNvGrpSpPr/>
            <p:nvPr/>
          </p:nvGrpSpPr>
          <p:grpSpPr>
            <a:xfrm rot="10800000">
              <a:off x="2029277" y="1628917"/>
              <a:ext cx="365935" cy="766953"/>
              <a:chOff x="3517948" y="2662047"/>
              <a:chExt cx="365935" cy="766953"/>
            </a:xfrm>
          </p:grpSpPr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CF06E3C8-5160-4DA9-A2EF-E4252C838BA1}"/>
                  </a:ext>
                </a:extLst>
              </p:cNvPr>
              <p:cNvSpPr/>
              <p:nvPr/>
            </p:nvSpPr>
            <p:spPr>
              <a:xfrm>
                <a:off x="3517948" y="2888274"/>
                <a:ext cx="365935" cy="365935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tx1"/>
                    </a:solidFill>
                  </a:ln>
                </a:endParaRPr>
              </a:p>
            </p:txBody>
          </p: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E687BB60-4808-4A34-A68E-DE18949DAEC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00915" y="2662047"/>
                <a:ext cx="0" cy="40919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BB1584B1-98BF-418A-96B1-D164971DCE4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83883" y="3027602"/>
                <a:ext cx="0" cy="40139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96DD3B41-1562-4C09-80AD-1C090203B6DF}"/>
                </a:ext>
              </a:extLst>
            </p:cNvPr>
            <p:cNvSpPr/>
            <p:nvPr/>
          </p:nvSpPr>
          <p:spPr>
            <a:xfrm>
              <a:off x="2006416" y="1628917"/>
              <a:ext cx="45719" cy="94255"/>
            </a:xfrm>
            <a:prstGeom prst="rect">
              <a:avLst/>
            </a:prstGeom>
            <a:solidFill>
              <a:srgbClr val="FF339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B7DADFEA-6570-416C-8DD2-AFF25BBC2F10}"/>
                </a:ext>
              </a:extLst>
            </p:cNvPr>
            <p:cNvSpPr/>
            <p:nvPr/>
          </p:nvSpPr>
          <p:spPr>
            <a:xfrm>
              <a:off x="2189384" y="2305483"/>
              <a:ext cx="45719" cy="94255"/>
            </a:xfrm>
            <a:prstGeom prst="rect">
              <a:avLst/>
            </a:prstGeom>
            <a:solidFill>
              <a:srgbClr val="FF993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7135C199-8569-42FB-A136-AE2F7CA75BBF}"/>
              </a:ext>
            </a:extLst>
          </p:cNvPr>
          <p:cNvGrpSpPr/>
          <p:nvPr/>
        </p:nvGrpSpPr>
        <p:grpSpPr>
          <a:xfrm>
            <a:off x="8417792" y="2990446"/>
            <a:ext cx="381293" cy="737726"/>
            <a:chOff x="2854525" y="2873941"/>
            <a:chExt cx="381293" cy="737726"/>
          </a:xfrm>
        </p:grpSpPr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4322FF54-0D70-49E4-927A-49D17D9A323F}"/>
                </a:ext>
              </a:extLst>
            </p:cNvPr>
            <p:cNvGrpSpPr/>
            <p:nvPr/>
          </p:nvGrpSpPr>
          <p:grpSpPr>
            <a:xfrm>
              <a:off x="2854525" y="2960430"/>
              <a:ext cx="381293" cy="588321"/>
              <a:chOff x="2808058" y="2816838"/>
              <a:chExt cx="381293" cy="588321"/>
            </a:xfrm>
          </p:grpSpPr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8EF3D4E2-C462-4B10-9703-6F832B16104F}"/>
                  </a:ext>
                </a:extLst>
              </p:cNvPr>
              <p:cNvGrpSpPr/>
              <p:nvPr/>
            </p:nvGrpSpPr>
            <p:grpSpPr>
              <a:xfrm>
                <a:off x="2808058" y="2928455"/>
                <a:ext cx="381293" cy="344805"/>
                <a:chOff x="1003642" y="1750696"/>
                <a:chExt cx="381293" cy="344805"/>
              </a:xfrm>
            </p:grpSpPr>
            <p:sp>
              <p:nvSpPr>
                <p:cNvPr id="217" name="Oval 216">
                  <a:extLst>
                    <a:ext uri="{FF2B5EF4-FFF2-40B4-BE49-F238E27FC236}">
                      <a16:creationId xmlns:a16="http://schemas.microsoft.com/office/drawing/2014/main" id="{277C9184-699A-48C3-B99F-36C3E30BE7BB}"/>
                    </a:ext>
                  </a:extLst>
                </p:cNvPr>
                <p:cNvSpPr/>
                <p:nvPr/>
              </p:nvSpPr>
              <p:spPr>
                <a:xfrm>
                  <a:off x="1087315" y="1881554"/>
                  <a:ext cx="213947" cy="213947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18" name="Straight Connector 217">
                  <a:extLst>
                    <a:ext uri="{FF2B5EF4-FFF2-40B4-BE49-F238E27FC236}">
                      <a16:creationId xmlns:a16="http://schemas.microsoft.com/office/drawing/2014/main" id="{23062CA5-D213-4BEA-A047-96D0F1F965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3642" y="1750696"/>
                  <a:ext cx="190646" cy="32575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Straight Connector 218">
                  <a:extLst>
                    <a:ext uri="{FF2B5EF4-FFF2-40B4-BE49-F238E27FC236}">
                      <a16:creationId xmlns:a16="http://schemas.microsoft.com/office/drawing/2014/main" id="{665A2D8F-F54D-40CE-9FD5-1CECF78986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94288" y="1750696"/>
                  <a:ext cx="190647" cy="32575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15" name="Straight Connector 214">
                <a:extLst>
                  <a:ext uri="{FF2B5EF4-FFF2-40B4-BE49-F238E27FC236}">
                    <a16:creationId xmlns:a16="http://schemas.microsoft.com/office/drawing/2014/main" id="{AEBC5E59-861C-44E4-BA72-E03903A2041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98702" y="3157979"/>
                <a:ext cx="1" cy="24718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Straight Connector 215">
                <a:extLst>
                  <a:ext uri="{FF2B5EF4-FFF2-40B4-BE49-F238E27FC236}">
                    <a16:creationId xmlns:a16="http://schemas.microsoft.com/office/drawing/2014/main" id="{8695FA32-ADC1-45A5-8D80-0D2451087A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98702" y="2816838"/>
                <a:ext cx="1" cy="12905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917CA4BE-5DE4-4AA5-A7CE-C0C8EF02C633}"/>
                </a:ext>
              </a:extLst>
            </p:cNvPr>
            <p:cNvSpPr/>
            <p:nvPr/>
          </p:nvSpPr>
          <p:spPr>
            <a:xfrm>
              <a:off x="3022308" y="2873941"/>
              <a:ext cx="45719" cy="94255"/>
            </a:xfrm>
            <a:prstGeom prst="rect">
              <a:avLst/>
            </a:prstGeom>
            <a:solidFill>
              <a:srgbClr val="FF993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C54B8897-ADCC-4979-9697-570556BFAA7A}"/>
                </a:ext>
              </a:extLst>
            </p:cNvPr>
            <p:cNvSpPr/>
            <p:nvPr/>
          </p:nvSpPr>
          <p:spPr>
            <a:xfrm>
              <a:off x="3024621" y="3517412"/>
              <a:ext cx="45719" cy="94255"/>
            </a:xfrm>
            <a:prstGeom prst="rect">
              <a:avLst/>
            </a:prstGeom>
            <a:solidFill>
              <a:srgbClr val="00B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9991BB0E-D92B-454C-AF2F-B7C5288FC865}"/>
              </a:ext>
            </a:extLst>
          </p:cNvPr>
          <p:cNvGrpSpPr/>
          <p:nvPr/>
        </p:nvGrpSpPr>
        <p:grpSpPr>
          <a:xfrm>
            <a:off x="7856357" y="3037391"/>
            <a:ext cx="381293" cy="737726"/>
            <a:chOff x="2854525" y="2873941"/>
            <a:chExt cx="381293" cy="737726"/>
          </a:xfrm>
        </p:grpSpPr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F0DD285D-33E9-41DE-9490-D6C42062612A}"/>
                </a:ext>
              </a:extLst>
            </p:cNvPr>
            <p:cNvGrpSpPr/>
            <p:nvPr/>
          </p:nvGrpSpPr>
          <p:grpSpPr>
            <a:xfrm>
              <a:off x="2854525" y="2960430"/>
              <a:ext cx="381293" cy="588321"/>
              <a:chOff x="2808058" y="2816838"/>
              <a:chExt cx="381293" cy="588321"/>
            </a:xfrm>
          </p:grpSpPr>
          <p:grpSp>
            <p:nvGrpSpPr>
              <p:cNvPr id="224" name="Group 223">
                <a:extLst>
                  <a:ext uri="{FF2B5EF4-FFF2-40B4-BE49-F238E27FC236}">
                    <a16:creationId xmlns:a16="http://schemas.microsoft.com/office/drawing/2014/main" id="{8E052FAE-3E7B-4DBB-AA57-E368111D16DF}"/>
                  </a:ext>
                </a:extLst>
              </p:cNvPr>
              <p:cNvGrpSpPr/>
              <p:nvPr/>
            </p:nvGrpSpPr>
            <p:grpSpPr>
              <a:xfrm>
                <a:off x="2808058" y="2928455"/>
                <a:ext cx="381293" cy="344805"/>
                <a:chOff x="1003642" y="1750696"/>
                <a:chExt cx="381293" cy="344805"/>
              </a:xfrm>
            </p:grpSpPr>
            <p:sp>
              <p:nvSpPr>
                <p:cNvPr id="227" name="Oval 226">
                  <a:extLst>
                    <a:ext uri="{FF2B5EF4-FFF2-40B4-BE49-F238E27FC236}">
                      <a16:creationId xmlns:a16="http://schemas.microsoft.com/office/drawing/2014/main" id="{638FE1A4-2001-4A96-A5F3-6ED9DB3CFF33}"/>
                    </a:ext>
                  </a:extLst>
                </p:cNvPr>
                <p:cNvSpPr/>
                <p:nvPr/>
              </p:nvSpPr>
              <p:spPr>
                <a:xfrm>
                  <a:off x="1087315" y="1881554"/>
                  <a:ext cx="213947" cy="213947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28" name="Straight Connector 227">
                  <a:extLst>
                    <a:ext uri="{FF2B5EF4-FFF2-40B4-BE49-F238E27FC236}">
                      <a16:creationId xmlns:a16="http://schemas.microsoft.com/office/drawing/2014/main" id="{5FE03621-6F79-4B63-A2EE-BF1A92E375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03642" y="1750696"/>
                  <a:ext cx="190646" cy="32575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Straight Connector 228">
                  <a:extLst>
                    <a:ext uri="{FF2B5EF4-FFF2-40B4-BE49-F238E27FC236}">
                      <a16:creationId xmlns:a16="http://schemas.microsoft.com/office/drawing/2014/main" id="{18230FA3-A22C-434A-954C-50302FD25E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94288" y="1750696"/>
                  <a:ext cx="190647" cy="32575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1C9D8ACF-63B3-45E1-AA62-B9F5D40FA70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98702" y="3157979"/>
                <a:ext cx="1" cy="24718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5D9C864B-76D4-4388-B571-6F074F91CD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98702" y="2816838"/>
                <a:ext cx="1" cy="12905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6753211E-8307-4060-AB63-5842A4118D3B}"/>
                </a:ext>
              </a:extLst>
            </p:cNvPr>
            <p:cNvSpPr/>
            <p:nvPr/>
          </p:nvSpPr>
          <p:spPr>
            <a:xfrm>
              <a:off x="3022308" y="2873941"/>
              <a:ext cx="45719" cy="94255"/>
            </a:xfrm>
            <a:prstGeom prst="rect">
              <a:avLst/>
            </a:prstGeom>
            <a:solidFill>
              <a:srgbClr val="FF339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380D2840-C10A-475C-A311-D38CD1BBAB6E}"/>
                </a:ext>
              </a:extLst>
            </p:cNvPr>
            <p:cNvSpPr/>
            <p:nvPr/>
          </p:nvSpPr>
          <p:spPr>
            <a:xfrm>
              <a:off x="3024621" y="3517412"/>
              <a:ext cx="45719" cy="94255"/>
            </a:xfrm>
            <a:prstGeom prst="rect">
              <a:avLst/>
            </a:prstGeom>
            <a:solidFill>
              <a:srgbClr val="00B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30" name="Connector: Elbow 229">
            <a:extLst>
              <a:ext uri="{FF2B5EF4-FFF2-40B4-BE49-F238E27FC236}">
                <a16:creationId xmlns:a16="http://schemas.microsoft.com/office/drawing/2014/main" id="{D00AC507-8D7F-462C-8427-705AFC9CBF76}"/>
              </a:ext>
            </a:extLst>
          </p:cNvPr>
          <p:cNvCxnSpPr>
            <a:cxnSpLocks/>
            <a:stCxn id="194" idx="0"/>
            <a:endCxn id="223" idx="2"/>
          </p:cNvCxnSpPr>
          <p:nvPr/>
        </p:nvCxnSpPr>
        <p:spPr>
          <a:xfrm rot="16200000" flipV="1">
            <a:off x="7428170" y="4396261"/>
            <a:ext cx="1801411" cy="559123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Connector: Elbow 230">
            <a:extLst>
              <a:ext uri="{FF2B5EF4-FFF2-40B4-BE49-F238E27FC236}">
                <a16:creationId xmlns:a16="http://schemas.microsoft.com/office/drawing/2014/main" id="{D4EBA2BA-4C18-4FC8-9AA3-EE3B788E85DC}"/>
              </a:ext>
            </a:extLst>
          </p:cNvPr>
          <p:cNvCxnSpPr>
            <a:cxnSpLocks/>
            <a:stCxn id="194" idx="0"/>
            <a:endCxn id="213" idx="2"/>
          </p:cNvCxnSpPr>
          <p:nvPr/>
        </p:nvCxnSpPr>
        <p:spPr>
          <a:xfrm rot="5400000" flipH="1" flipV="1">
            <a:off x="7685414" y="4651194"/>
            <a:ext cx="1848356" cy="2312"/>
          </a:xfrm>
          <a:prstGeom prst="bentConnector3">
            <a:avLst>
              <a:gd name="adj1" fmla="val 50000"/>
            </a:avLst>
          </a:prstGeom>
          <a:ln w="127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nector: Elbow 231">
            <a:extLst>
              <a:ext uri="{FF2B5EF4-FFF2-40B4-BE49-F238E27FC236}">
                <a16:creationId xmlns:a16="http://schemas.microsoft.com/office/drawing/2014/main" id="{E8E23315-4457-41CD-B769-66CF835D3942}"/>
              </a:ext>
            </a:extLst>
          </p:cNvPr>
          <p:cNvCxnSpPr>
            <a:cxnSpLocks/>
            <a:stCxn id="194" idx="0"/>
            <a:endCxn id="198" idx="2"/>
          </p:cNvCxnSpPr>
          <p:nvPr/>
        </p:nvCxnSpPr>
        <p:spPr>
          <a:xfrm rot="16200000" flipV="1">
            <a:off x="6661832" y="3629923"/>
            <a:ext cx="3060285" cy="832925"/>
          </a:xfrm>
          <a:prstGeom prst="bentConnector3">
            <a:avLst>
              <a:gd name="adj1" fmla="val 29682"/>
            </a:avLst>
          </a:prstGeom>
          <a:ln w="127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Connector: Elbow 232">
            <a:extLst>
              <a:ext uri="{FF2B5EF4-FFF2-40B4-BE49-F238E27FC236}">
                <a16:creationId xmlns:a16="http://schemas.microsoft.com/office/drawing/2014/main" id="{8B26A838-AC54-4982-AC1C-E35701345B93}"/>
              </a:ext>
            </a:extLst>
          </p:cNvPr>
          <p:cNvCxnSpPr>
            <a:cxnSpLocks/>
            <a:stCxn id="212" idx="0"/>
            <a:endCxn id="206" idx="2"/>
          </p:cNvCxnSpPr>
          <p:nvPr/>
        </p:nvCxnSpPr>
        <p:spPr>
          <a:xfrm rot="5400000" flipH="1" flipV="1">
            <a:off x="8554596" y="2360547"/>
            <a:ext cx="683739" cy="576061"/>
          </a:xfrm>
          <a:prstGeom prst="bentConnector4">
            <a:avLst>
              <a:gd name="adj1" fmla="val 46554"/>
              <a:gd name="adj2" fmla="val 139022"/>
            </a:avLst>
          </a:prstGeom>
          <a:ln w="12700">
            <a:solidFill>
              <a:srgbClr val="FF9933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Connector: Elbow 233">
            <a:extLst>
              <a:ext uri="{FF2B5EF4-FFF2-40B4-BE49-F238E27FC236}">
                <a16:creationId xmlns:a16="http://schemas.microsoft.com/office/drawing/2014/main" id="{54E7AC8E-A74F-49C4-86F7-C399207AA947}"/>
              </a:ext>
            </a:extLst>
          </p:cNvPr>
          <p:cNvCxnSpPr>
            <a:cxnSpLocks/>
            <a:stCxn id="205" idx="0"/>
            <a:endCxn id="222" idx="0"/>
          </p:cNvCxnSpPr>
          <p:nvPr/>
        </p:nvCxnSpPr>
        <p:spPr>
          <a:xfrm rot="10800000" flipV="1">
            <a:off x="8047001" y="2489675"/>
            <a:ext cx="366675" cy="547715"/>
          </a:xfrm>
          <a:prstGeom prst="bentConnector2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Connector: Elbow 234">
            <a:extLst>
              <a:ext uri="{FF2B5EF4-FFF2-40B4-BE49-F238E27FC236}">
                <a16:creationId xmlns:a16="http://schemas.microsoft.com/office/drawing/2014/main" id="{96CC4287-2F10-4CC8-98CB-EDEBA979C192}"/>
              </a:ext>
            </a:extLst>
          </p:cNvPr>
          <p:cNvCxnSpPr>
            <a:cxnSpLocks/>
            <a:stCxn id="193" idx="0"/>
            <a:endCxn id="206" idx="2"/>
          </p:cNvCxnSpPr>
          <p:nvPr/>
        </p:nvCxnSpPr>
        <p:spPr>
          <a:xfrm rot="5400000" flipH="1" flipV="1">
            <a:off x="6493645" y="2885677"/>
            <a:ext cx="3269821" cy="2111882"/>
          </a:xfrm>
          <a:prstGeom prst="bentConnector4">
            <a:avLst>
              <a:gd name="adj1" fmla="val 132636"/>
              <a:gd name="adj2" fmla="val 110824"/>
            </a:avLst>
          </a:prstGeom>
          <a:ln w="381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TextBox 235">
            <a:extLst>
              <a:ext uri="{FF2B5EF4-FFF2-40B4-BE49-F238E27FC236}">
                <a16:creationId xmlns:a16="http://schemas.microsoft.com/office/drawing/2014/main" id="{116D2FA6-EF6A-46E8-B8E8-56ABBD205FE5}"/>
              </a:ext>
            </a:extLst>
          </p:cNvPr>
          <p:cNvSpPr txBox="1"/>
          <p:nvPr/>
        </p:nvSpPr>
        <p:spPr>
          <a:xfrm>
            <a:off x="3956477" y="434979"/>
            <a:ext cx="3491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BRS Flush Valve pump path</a:t>
            </a:r>
          </a:p>
        </p:txBody>
      </p:sp>
    </p:spTree>
    <p:extLst>
      <p:ext uri="{BB962C8B-B14F-4D97-AF65-F5344CB8AC3E}">
        <p14:creationId xmlns:p14="http://schemas.microsoft.com/office/powerpoint/2010/main" val="423677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9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Tucker</dc:creator>
  <cp:lastModifiedBy>Justin Tucker</cp:lastModifiedBy>
  <cp:revision>6</cp:revision>
  <cp:lastPrinted>2025-03-21T00:21:37Z</cp:lastPrinted>
  <dcterms:created xsi:type="dcterms:W3CDTF">2025-03-20T23:43:55Z</dcterms:created>
  <dcterms:modified xsi:type="dcterms:W3CDTF">2025-03-24T22:54:14Z</dcterms:modified>
</cp:coreProperties>
</file>