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6" r:id="rId8"/>
    <p:sldId id="260" r:id="rId9"/>
    <p:sldId id="261" r:id="rId10"/>
    <p:sldId id="26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223" d="100"/>
          <a:sy n="223" d="100"/>
        </p:scale>
        <p:origin x="-21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0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3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6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3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7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59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3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7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320D7-BD0A-B04E-A676-58B1BF3F0250}" type="datetimeFigureOut">
              <a:rPr lang="en-US" smtClean="0"/>
              <a:t>6/7/12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3DEC6-C2C2-9143-8DF9-87F1D1E58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63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experiment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Upwelling to relaxation to upwelling</a:t>
            </a:r>
          </a:p>
          <a:p>
            <a:r>
              <a:rPr lang="en-US" dirty="0" smtClean="0"/>
              <a:t>Great datasets</a:t>
            </a:r>
          </a:p>
          <a:p>
            <a:r>
              <a:rPr lang="en-US" dirty="0" smtClean="0"/>
              <a:t>Highest levels of CO2 ever observed at M1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20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g_pctd_pH_25-May-2012_26-May-20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9" y="1127577"/>
            <a:ext cx="4675456" cy="4675456"/>
          </a:xfrm>
          <a:prstGeom prst="rect">
            <a:avLst/>
          </a:prstGeom>
        </p:spPr>
      </p:pic>
      <p:pic>
        <p:nvPicPr>
          <p:cNvPr id="3" name="Picture 2" descr="wg_pctd_pH_02-Jun-2012_03-Jun-20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68" y="1121882"/>
            <a:ext cx="4692223" cy="469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26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rado389_2012_152_00_152_00_2colum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700"/>
            <a:ext cx="9144000" cy="529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1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Comments/questions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ODSS useful but still clunky	</a:t>
            </a:r>
          </a:p>
          <a:p>
            <a:r>
              <a:rPr lang="en-US" dirty="0" smtClean="0"/>
              <a:t>Data layer mostly missing</a:t>
            </a:r>
          </a:p>
          <a:p>
            <a:r>
              <a:rPr lang="en-US" dirty="0" smtClean="0"/>
              <a:t>DAC mostly missing</a:t>
            </a:r>
          </a:p>
          <a:p>
            <a:r>
              <a:rPr lang="en-US" dirty="0" smtClean="0"/>
              <a:t>How do we juggle priorities?</a:t>
            </a:r>
          </a:p>
          <a:p>
            <a:r>
              <a:rPr lang="en-US" dirty="0" smtClean="0"/>
              <a:t>What is our plan for synthesis</a:t>
            </a:r>
          </a:p>
          <a:p>
            <a:r>
              <a:rPr lang="en-US" dirty="0" smtClean="0"/>
              <a:t>How do we use this to prepare for September</a:t>
            </a:r>
          </a:p>
          <a:p>
            <a:r>
              <a:rPr lang="en-US" dirty="0" smtClean="0"/>
              <a:t>Gulpers missing the front?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896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6-07 at 9.50.2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9144000" cy="676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9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Tseri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455"/>
            <a:ext cx="6135763" cy="6858000"/>
          </a:xfrm>
          <a:prstGeom prst="rect">
            <a:avLst/>
          </a:prstGeom>
        </p:spPr>
      </p:pic>
      <p:pic>
        <p:nvPicPr>
          <p:cNvPr id="3" name="Picture 2" descr="SST_June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050" y="-17085"/>
            <a:ext cx="2709972" cy="3893043"/>
          </a:xfrm>
          <a:prstGeom prst="rect">
            <a:avLst/>
          </a:prstGeom>
        </p:spPr>
      </p:pic>
      <p:pic>
        <p:nvPicPr>
          <p:cNvPr id="4" name="Picture 3" descr="SST_June6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865" y="2915753"/>
            <a:ext cx="2550119" cy="40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ind_SEA_WATER_TEMPERATURE_HR_last3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0"/>
            <a:ext cx="7956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nd_SEA_WATER_SALINITY_HR_last3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0"/>
            <a:ext cx="7956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0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ction_temp_l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86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oring_pco2_compar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2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g_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53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25</Words>
  <Application>Microsoft Macintosh PowerPoint</Application>
  <PresentationFormat>On-screen Show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Spring experiment</vt:lpstr>
      <vt:lpstr>Comments/questions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experiment</dc:title>
  <dc:creator>Francisco  Chavez</dc:creator>
  <cp:lastModifiedBy>Francisco  Chavez</cp:lastModifiedBy>
  <cp:revision>3</cp:revision>
  <dcterms:created xsi:type="dcterms:W3CDTF">2012-06-07T16:38:03Z</dcterms:created>
  <dcterms:modified xsi:type="dcterms:W3CDTF">2012-06-07T17:01:46Z</dcterms:modified>
</cp:coreProperties>
</file>