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-18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3EA62-16B3-2C4F-A6C0-99782AD8F928}" type="datetimeFigureOut">
              <a:rPr lang="en-US" smtClean="0"/>
              <a:t>5/24/12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B24-4800-6242-912E-EBF05B14E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282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3EA62-16B3-2C4F-A6C0-99782AD8F928}" type="datetimeFigureOut">
              <a:rPr lang="en-US" smtClean="0"/>
              <a:t>5/24/12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B24-4800-6242-912E-EBF05B14E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52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3EA62-16B3-2C4F-A6C0-99782AD8F928}" type="datetimeFigureOut">
              <a:rPr lang="en-US" smtClean="0"/>
              <a:t>5/24/12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B24-4800-6242-912E-EBF05B14E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19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3EA62-16B3-2C4F-A6C0-99782AD8F928}" type="datetimeFigureOut">
              <a:rPr lang="en-US" smtClean="0"/>
              <a:t>5/24/12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B24-4800-6242-912E-EBF05B14E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036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3EA62-16B3-2C4F-A6C0-99782AD8F928}" type="datetimeFigureOut">
              <a:rPr lang="en-US" smtClean="0"/>
              <a:t>5/24/12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B24-4800-6242-912E-EBF05B14E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34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3EA62-16B3-2C4F-A6C0-99782AD8F928}" type="datetimeFigureOut">
              <a:rPr lang="en-US" smtClean="0"/>
              <a:t>5/24/12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B24-4800-6242-912E-EBF05B14E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363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3EA62-16B3-2C4F-A6C0-99782AD8F928}" type="datetimeFigureOut">
              <a:rPr lang="en-US" smtClean="0"/>
              <a:t>5/24/12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B24-4800-6242-912E-EBF05B14E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537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3EA62-16B3-2C4F-A6C0-99782AD8F928}" type="datetimeFigureOut">
              <a:rPr lang="en-US" smtClean="0"/>
              <a:t>5/24/12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B24-4800-6242-912E-EBF05B14E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81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3EA62-16B3-2C4F-A6C0-99782AD8F928}" type="datetimeFigureOut">
              <a:rPr lang="en-US" smtClean="0"/>
              <a:t>5/24/12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B24-4800-6242-912E-EBF05B14E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53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3EA62-16B3-2C4F-A6C0-99782AD8F928}" type="datetimeFigureOut">
              <a:rPr lang="en-US" smtClean="0"/>
              <a:t>5/24/12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B24-4800-6242-912E-EBF05B14E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7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3EA62-16B3-2C4F-A6C0-99782AD8F928}" type="datetimeFigureOut">
              <a:rPr lang="en-US" smtClean="0"/>
              <a:t>5/24/12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B24-4800-6242-912E-EBF05B14E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712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3EA62-16B3-2C4F-A6C0-99782AD8F928}" type="datetimeFigureOut">
              <a:rPr lang="en-US" smtClean="0"/>
              <a:t>5/24/12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35B24-4800-6242-912E-EBF05B14E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32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05" y="591018"/>
            <a:ext cx="8059545" cy="548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17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600"/>
            <a:ext cx="9144000" cy="612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38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xyge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600"/>
            <a:ext cx="9144000" cy="612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06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00" y="0"/>
            <a:ext cx="50353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06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1_60_100_tmp_o2_re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986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1_60_100_sal_no3_re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92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0</Words>
  <Application>Microsoft Macintosh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Francisco  Chavez</dc:creator>
  <cp:lastModifiedBy>Francisco  Chavez</cp:lastModifiedBy>
  <cp:revision>3</cp:revision>
  <dcterms:created xsi:type="dcterms:W3CDTF">2012-05-24T15:53:16Z</dcterms:created>
  <dcterms:modified xsi:type="dcterms:W3CDTF">2012-05-24T16:58:06Z</dcterms:modified>
</cp:coreProperties>
</file>