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3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32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83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8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0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71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8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122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98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2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38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84976-8D8A-EC48-82DC-60A05E422C2F}" type="datetimeFigureOut">
              <a:rPr lang="en-US" smtClean="0"/>
              <a:t>3/1/12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5CED3-5630-B34B-8B56-7FBC7FAB9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777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Experiment Planning (Bellingham)</a:t>
            </a:r>
          </a:p>
          <a:p>
            <a:r>
              <a:rPr lang="en-US" dirty="0" smtClean="0"/>
              <a:t>Biogeochemistry and modeling (Chavez)</a:t>
            </a:r>
          </a:p>
          <a:p>
            <a:r>
              <a:rPr lang="en-US" dirty="0" smtClean="0"/>
              <a:t>Zooplankton (Haddock)</a:t>
            </a:r>
          </a:p>
          <a:p>
            <a:r>
              <a:rPr lang="en-US" dirty="0" smtClean="0"/>
              <a:t>Genomics (</a:t>
            </a:r>
            <a:r>
              <a:rPr lang="en-US" dirty="0" err="1" smtClean="0"/>
              <a:t>Scholin</a:t>
            </a:r>
            <a:r>
              <a:rPr lang="en-US" dirty="0" smtClean="0"/>
              <a:t>)</a:t>
            </a:r>
          </a:p>
          <a:p>
            <a:r>
              <a:rPr lang="en-US" dirty="0" smtClean="0"/>
              <a:t>DAC (Ryan)</a:t>
            </a:r>
          </a:p>
          <a:p>
            <a:r>
              <a:rPr lang="en-US" dirty="0" smtClean="0"/>
              <a:t>ODSS (</a:t>
            </a:r>
            <a:r>
              <a:rPr lang="en-US" dirty="0" err="1" smtClean="0"/>
              <a:t>Maughan</a:t>
            </a:r>
            <a:r>
              <a:rPr lang="en-US" dirty="0" smtClean="0"/>
              <a:t>)</a:t>
            </a:r>
          </a:p>
          <a:p>
            <a:r>
              <a:rPr lang="en-US" dirty="0" smtClean="0"/>
              <a:t>Sampler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463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Field Experiments</a:t>
            </a:r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1314450" y="5791200"/>
            <a:ext cx="49291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</a:rPr>
              <a:t>Experiment 1, </a:t>
            </a:r>
            <a:r>
              <a:rPr lang="en-US"/>
              <a:t>Zephyr 21 May – June 1 (8 days)</a:t>
            </a:r>
            <a:endParaRPr lang="en-US">
              <a:latin typeface="Calibri" charset="0"/>
            </a:endParaRPr>
          </a:p>
          <a:p>
            <a:pPr eaLnBrk="1" hangingPunct="1"/>
            <a:r>
              <a:rPr lang="en-US">
                <a:latin typeface="Calibri" charset="0"/>
              </a:rPr>
              <a:t>Experiment 2, </a:t>
            </a:r>
            <a:r>
              <a:rPr lang="en-US"/>
              <a:t>Western Flyer 10-19 September</a:t>
            </a:r>
          </a:p>
          <a:p>
            <a:pPr eaLnBrk="1" hangingPunct="1"/>
            <a:r>
              <a:rPr lang="en-US"/>
              <a:t>Rachel Carson 17-21 September</a:t>
            </a:r>
          </a:p>
          <a:p>
            <a:pPr eaLnBrk="1" hangingPunct="1"/>
            <a:endParaRPr lang="en-US">
              <a:latin typeface="Calibri" charset="0"/>
            </a:endParaRPr>
          </a:p>
        </p:txBody>
      </p:sp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162050"/>
            <a:ext cx="600075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6"/>
          <p:cNvSpPr txBox="1">
            <a:spLocks noChangeArrowheads="1"/>
          </p:cNvSpPr>
          <p:nvPr/>
        </p:nvSpPr>
        <p:spPr bwMode="auto">
          <a:xfrm>
            <a:off x="5983288" y="5102225"/>
            <a:ext cx="9509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/>
              <a:t>with traps</a:t>
            </a:r>
          </a:p>
        </p:txBody>
      </p:sp>
      <p:pic>
        <p:nvPicPr>
          <p:cNvPr id="1127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2895600"/>
            <a:ext cx="2571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8"/>
          <p:cNvSpPr txBox="1">
            <a:spLocks noChangeArrowheads="1"/>
          </p:cNvSpPr>
          <p:nvPr/>
        </p:nvSpPr>
        <p:spPr bwMode="auto">
          <a:xfrm>
            <a:off x="1524000" y="5486400"/>
            <a:ext cx="5740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/>
              <a:t>200 km                                                                                                  0</a:t>
            </a:r>
          </a:p>
        </p:txBody>
      </p:sp>
    </p:spTree>
    <p:extLst>
      <p:ext uri="{BB962C8B-B14F-4D97-AF65-F5344CB8AC3E}">
        <p14:creationId xmlns:p14="http://schemas.microsoft.com/office/powerpoint/2010/main" val="97856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65</Words>
  <Application>Microsoft Macintosh PowerPoint</Application>
  <PresentationFormat>On-screen Show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Working Groups</vt:lpstr>
      <vt:lpstr>Field Experiments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Groups</dc:title>
  <dc:creator>Francisco  Chavez</dc:creator>
  <cp:lastModifiedBy>Francisco  Chavez</cp:lastModifiedBy>
  <cp:revision>2</cp:revision>
  <dcterms:created xsi:type="dcterms:W3CDTF">2012-03-01T17:33:52Z</dcterms:created>
  <dcterms:modified xsi:type="dcterms:W3CDTF">2012-03-01T17:45:45Z</dcterms:modified>
</cp:coreProperties>
</file>