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2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9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6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4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9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22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2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32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9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4819-49E6-475B-A521-C0EE830E53C2}" type="datetimeFigureOut">
              <a:rPr lang="en-US" smtClean="0"/>
              <a:t>8/14/2017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1799B-A429-4E04-A462-58A350522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SEABIRD SBE 16+ with C-STAR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SN 16P27581-</a:t>
            </a:r>
            <a:r>
              <a:rPr lang="en-US" b="1" dirty="0" smtClean="0"/>
              <a:t>4198</a:t>
            </a:r>
          </a:p>
          <a:p>
            <a:r>
              <a:rPr lang="en-US" dirty="0" smtClean="0"/>
              <a:t>Returned from Seabird after calibration but not used.</a:t>
            </a:r>
          </a:p>
          <a:p>
            <a:r>
              <a:rPr lang="en-US" dirty="0" smtClean="0"/>
              <a:t>Missing pump and </a:t>
            </a:r>
            <a:r>
              <a:rPr lang="en-US" dirty="0" err="1" smtClean="0"/>
              <a:t>Transmissometer</a:t>
            </a:r>
            <a:r>
              <a:rPr lang="en-US" dirty="0" smtClean="0"/>
              <a:t> tube.</a:t>
            </a:r>
          </a:p>
          <a:p>
            <a:r>
              <a:rPr lang="en-US" dirty="0" smtClean="0"/>
              <a:t>Probably needs re-calibration before use.</a:t>
            </a:r>
          </a:p>
          <a:p>
            <a:endParaRPr lang="en-US" dirty="0"/>
          </a:p>
          <a:p>
            <a:r>
              <a:rPr lang="en-US" dirty="0" smtClean="0"/>
              <a:t>Mark Chaffey Aug. 14,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0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SEABIRD SBE 16+ with C-STAR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SN 16P41561-</a:t>
            </a:r>
            <a:r>
              <a:rPr lang="en-US" b="1" dirty="0" smtClean="0"/>
              <a:t>4952</a:t>
            </a:r>
          </a:p>
          <a:p>
            <a:r>
              <a:rPr lang="en-US" dirty="0" smtClean="0"/>
              <a:t>Used on CCE Experiment</a:t>
            </a:r>
          </a:p>
          <a:p>
            <a:r>
              <a:rPr lang="en-US" dirty="0" smtClean="0"/>
              <a:t>No battery</a:t>
            </a:r>
          </a:p>
          <a:p>
            <a:r>
              <a:rPr lang="en-US" dirty="0" smtClean="0"/>
              <a:t>Complete with </a:t>
            </a:r>
            <a:r>
              <a:rPr lang="en-US" dirty="0" err="1" smtClean="0"/>
              <a:t>Transmissometer</a:t>
            </a:r>
            <a:r>
              <a:rPr lang="en-US" dirty="0" smtClean="0"/>
              <a:t>, pump and backscatter sensor.</a:t>
            </a:r>
          </a:p>
          <a:p>
            <a:r>
              <a:rPr lang="en-US" dirty="0" smtClean="0"/>
              <a:t>Needs refurbishment and calibration before use.</a:t>
            </a:r>
          </a:p>
          <a:p>
            <a:endParaRPr lang="en-US" dirty="0"/>
          </a:p>
          <a:p>
            <a:r>
              <a:rPr lang="en-US" dirty="0" smtClean="0"/>
              <a:t>Mark Chaffey Aug. 14,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8878" y="365126"/>
            <a:ext cx="8519532" cy="1325563"/>
          </a:xfrm>
        </p:spPr>
        <p:txBody>
          <a:bodyPr/>
          <a:lstStyle/>
          <a:p>
            <a:r>
              <a:rPr lang="en-US" b="1" dirty="0"/>
              <a:t>SEABIRD CTD SBE 16+ V2 with C-STAR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SN </a:t>
            </a:r>
            <a:r>
              <a:rPr lang="en-US" dirty="0" smtClean="0"/>
              <a:t>16P51851-</a:t>
            </a:r>
            <a:r>
              <a:rPr lang="en-US" b="1" dirty="0" smtClean="0"/>
              <a:t>6133</a:t>
            </a:r>
          </a:p>
          <a:p>
            <a:r>
              <a:rPr lang="en-US" dirty="0" smtClean="0"/>
              <a:t>Used on CCE Experiment</a:t>
            </a:r>
          </a:p>
          <a:p>
            <a:r>
              <a:rPr lang="en-US" dirty="0" smtClean="0"/>
              <a:t>No battery</a:t>
            </a:r>
          </a:p>
          <a:p>
            <a:r>
              <a:rPr lang="en-US" dirty="0" smtClean="0"/>
              <a:t>Complete with </a:t>
            </a:r>
            <a:r>
              <a:rPr lang="en-US" dirty="0" err="1" smtClean="0"/>
              <a:t>Transmissometer</a:t>
            </a:r>
            <a:r>
              <a:rPr lang="en-US" dirty="0" smtClean="0"/>
              <a:t>, pump and backscatter sensor.</a:t>
            </a:r>
          </a:p>
          <a:p>
            <a:r>
              <a:rPr lang="en-US" dirty="0" smtClean="0"/>
              <a:t>Needs refurbishment and calibration before use.</a:t>
            </a:r>
          </a:p>
          <a:p>
            <a:endParaRPr lang="en-US" dirty="0"/>
          </a:p>
          <a:p>
            <a:r>
              <a:rPr lang="en-US" dirty="0" smtClean="0"/>
              <a:t>Mark Chaffey Aug. 14,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72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112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SEABIRD SBE 16+ with C-STAR</vt:lpstr>
      <vt:lpstr>SEABIRD SBE 16+ with C-STAR</vt:lpstr>
      <vt:lpstr>SEABIRD CTD SBE 16+ V2 with C-STAR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SEABIRD CTD MODEL 16+</dc:title>
  <dc:creator>Mark Chaffey</dc:creator>
  <cp:lastModifiedBy>Mark Chaffey</cp:lastModifiedBy>
  <cp:revision>5</cp:revision>
  <cp:lastPrinted>2017-08-15T01:28:04Z</cp:lastPrinted>
  <dcterms:created xsi:type="dcterms:W3CDTF">2017-08-15T01:13:02Z</dcterms:created>
  <dcterms:modified xsi:type="dcterms:W3CDTF">2017-08-15T01:28:40Z</dcterms:modified>
</cp:coreProperties>
</file>