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5544800" cy="4572000"/>
  <p:notesSz cx="6858000" cy="9144000"/>
  <p:defaultTextStyle>
    <a:defPPr>
      <a:defRPr lang="en-US"/>
    </a:defPPr>
    <a:lvl1pPr marL="0" algn="l" defTabSz="1287476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1pPr>
    <a:lvl2pPr marL="643738" algn="l" defTabSz="1287476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2pPr>
    <a:lvl3pPr marL="1287476" algn="l" defTabSz="1287476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3pPr>
    <a:lvl4pPr marL="1931212" algn="l" defTabSz="1287476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4pPr>
    <a:lvl5pPr marL="2574950" algn="l" defTabSz="1287476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5pPr>
    <a:lvl6pPr marL="3218688" algn="l" defTabSz="1287476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6pPr>
    <a:lvl7pPr marL="3862426" algn="l" defTabSz="1287476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7pPr>
    <a:lvl8pPr marL="4506164" algn="l" defTabSz="1287476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8pPr>
    <a:lvl9pPr marL="5149900" algn="l" defTabSz="1287476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74" y="-1579"/>
      </p:cViewPr>
      <p:guideLst>
        <p:guide orient="horz" pos="1440"/>
        <p:guide pos="48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5860" y="1420284"/>
            <a:ext cx="13213080" cy="9800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1720" y="2590800"/>
            <a:ext cx="1088136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37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74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312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74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186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624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06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49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AAE4-1280-4F63-B9A4-A9864535166F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F4C5-27C5-4E05-8A21-0F55D40F8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55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AAE4-1280-4F63-B9A4-A9864535166F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F4C5-27C5-4E05-8A21-0F55D40F8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607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269980" y="183092"/>
            <a:ext cx="3497580" cy="390101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7240" y="183092"/>
            <a:ext cx="10233660" cy="390101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AAE4-1280-4F63-B9A4-A9864535166F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F4C5-27C5-4E05-8A21-0F55D40F8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716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AAE4-1280-4F63-B9A4-A9864535166F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F4C5-27C5-4E05-8A21-0F55D40F8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223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932" y="2937935"/>
            <a:ext cx="13213080" cy="908050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7932" y="1937810"/>
            <a:ext cx="13213080" cy="1000124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373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28747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312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7495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1868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6242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061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499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AAE4-1280-4F63-B9A4-A9864535166F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F4C5-27C5-4E05-8A21-0F55D40F8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995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7240" y="1066802"/>
            <a:ext cx="6865620" cy="3017308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901940" y="1066802"/>
            <a:ext cx="6865620" cy="3017308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AAE4-1280-4F63-B9A4-A9864535166F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F4C5-27C5-4E05-8A21-0F55D40F8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319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1023410"/>
            <a:ext cx="6868320" cy="426508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3738" indent="0">
              <a:buNone/>
              <a:defRPr sz="2800" b="1"/>
            </a:lvl2pPr>
            <a:lvl3pPr marL="1287476" indent="0">
              <a:buNone/>
              <a:defRPr sz="2600" b="1"/>
            </a:lvl3pPr>
            <a:lvl4pPr marL="1931212" indent="0">
              <a:buNone/>
              <a:defRPr sz="2200" b="1"/>
            </a:lvl4pPr>
            <a:lvl5pPr marL="2574950" indent="0">
              <a:buNone/>
              <a:defRPr sz="2200" b="1"/>
            </a:lvl5pPr>
            <a:lvl6pPr marL="3218688" indent="0">
              <a:buNone/>
              <a:defRPr sz="2200" b="1"/>
            </a:lvl6pPr>
            <a:lvl7pPr marL="3862426" indent="0">
              <a:buNone/>
              <a:defRPr sz="2200" b="1"/>
            </a:lvl7pPr>
            <a:lvl8pPr marL="4506164" indent="0">
              <a:buNone/>
              <a:defRPr sz="2200" b="1"/>
            </a:lvl8pPr>
            <a:lvl9pPr marL="5149900" indent="0">
              <a:buNone/>
              <a:defRPr sz="2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7240" y="1449916"/>
            <a:ext cx="6868320" cy="2634192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96545" y="1023410"/>
            <a:ext cx="6871018" cy="426508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3738" indent="0">
              <a:buNone/>
              <a:defRPr sz="2800" b="1"/>
            </a:lvl2pPr>
            <a:lvl3pPr marL="1287476" indent="0">
              <a:buNone/>
              <a:defRPr sz="2600" b="1"/>
            </a:lvl3pPr>
            <a:lvl4pPr marL="1931212" indent="0">
              <a:buNone/>
              <a:defRPr sz="2200" b="1"/>
            </a:lvl4pPr>
            <a:lvl5pPr marL="2574950" indent="0">
              <a:buNone/>
              <a:defRPr sz="2200" b="1"/>
            </a:lvl5pPr>
            <a:lvl6pPr marL="3218688" indent="0">
              <a:buNone/>
              <a:defRPr sz="2200" b="1"/>
            </a:lvl6pPr>
            <a:lvl7pPr marL="3862426" indent="0">
              <a:buNone/>
              <a:defRPr sz="2200" b="1"/>
            </a:lvl7pPr>
            <a:lvl8pPr marL="4506164" indent="0">
              <a:buNone/>
              <a:defRPr sz="2200" b="1"/>
            </a:lvl8pPr>
            <a:lvl9pPr marL="5149900" indent="0">
              <a:buNone/>
              <a:defRPr sz="2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96545" y="1449916"/>
            <a:ext cx="6871018" cy="2634192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AAE4-1280-4F63-B9A4-A9864535166F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F4C5-27C5-4E05-8A21-0F55D40F8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957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AAE4-1280-4F63-B9A4-A9864535166F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F4C5-27C5-4E05-8A21-0F55D40F8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650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AAE4-1280-4F63-B9A4-A9864535166F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F4C5-27C5-4E05-8A21-0F55D40F8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600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2" y="182034"/>
            <a:ext cx="5114132" cy="77470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77584" y="182034"/>
            <a:ext cx="8689976" cy="3902076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242" y="956734"/>
            <a:ext cx="5114132" cy="3127376"/>
          </a:xfrm>
        </p:spPr>
        <p:txBody>
          <a:bodyPr/>
          <a:lstStyle>
            <a:lvl1pPr marL="0" indent="0">
              <a:buNone/>
              <a:defRPr sz="2000"/>
            </a:lvl1pPr>
            <a:lvl2pPr marL="643738" indent="0">
              <a:buNone/>
              <a:defRPr sz="1600"/>
            </a:lvl2pPr>
            <a:lvl3pPr marL="1287476" indent="0">
              <a:buNone/>
              <a:defRPr sz="1400"/>
            </a:lvl3pPr>
            <a:lvl4pPr marL="1931212" indent="0">
              <a:buNone/>
              <a:defRPr sz="1200"/>
            </a:lvl4pPr>
            <a:lvl5pPr marL="2574950" indent="0">
              <a:buNone/>
              <a:defRPr sz="1200"/>
            </a:lvl5pPr>
            <a:lvl6pPr marL="3218688" indent="0">
              <a:buNone/>
              <a:defRPr sz="1200"/>
            </a:lvl6pPr>
            <a:lvl7pPr marL="3862426" indent="0">
              <a:buNone/>
              <a:defRPr sz="1200"/>
            </a:lvl7pPr>
            <a:lvl8pPr marL="4506164" indent="0">
              <a:buNone/>
              <a:defRPr sz="1200"/>
            </a:lvl8pPr>
            <a:lvl9pPr marL="5149900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AAE4-1280-4F63-B9A4-A9864535166F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F4C5-27C5-4E05-8A21-0F55D40F8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568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6890" y="3200401"/>
            <a:ext cx="9326880" cy="377826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6890" y="408516"/>
            <a:ext cx="9326880" cy="2743200"/>
          </a:xfrm>
        </p:spPr>
        <p:txBody>
          <a:bodyPr/>
          <a:lstStyle>
            <a:lvl1pPr marL="0" indent="0">
              <a:buNone/>
              <a:defRPr sz="4600"/>
            </a:lvl1pPr>
            <a:lvl2pPr marL="643738" indent="0">
              <a:buNone/>
              <a:defRPr sz="4000"/>
            </a:lvl2pPr>
            <a:lvl3pPr marL="1287476" indent="0">
              <a:buNone/>
              <a:defRPr sz="3400"/>
            </a:lvl3pPr>
            <a:lvl4pPr marL="1931212" indent="0">
              <a:buNone/>
              <a:defRPr sz="2800"/>
            </a:lvl4pPr>
            <a:lvl5pPr marL="2574950" indent="0">
              <a:buNone/>
              <a:defRPr sz="2800"/>
            </a:lvl5pPr>
            <a:lvl6pPr marL="3218688" indent="0">
              <a:buNone/>
              <a:defRPr sz="2800"/>
            </a:lvl6pPr>
            <a:lvl7pPr marL="3862426" indent="0">
              <a:buNone/>
              <a:defRPr sz="2800"/>
            </a:lvl7pPr>
            <a:lvl8pPr marL="4506164" indent="0">
              <a:buNone/>
              <a:defRPr sz="2800"/>
            </a:lvl8pPr>
            <a:lvl9pPr marL="5149900" indent="0">
              <a:buNone/>
              <a:defRPr sz="2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6890" y="3578224"/>
            <a:ext cx="9326880" cy="536576"/>
          </a:xfrm>
        </p:spPr>
        <p:txBody>
          <a:bodyPr/>
          <a:lstStyle>
            <a:lvl1pPr marL="0" indent="0">
              <a:buNone/>
              <a:defRPr sz="2000"/>
            </a:lvl1pPr>
            <a:lvl2pPr marL="643738" indent="0">
              <a:buNone/>
              <a:defRPr sz="1600"/>
            </a:lvl2pPr>
            <a:lvl3pPr marL="1287476" indent="0">
              <a:buNone/>
              <a:defRPr sz="1400"/>
            </a:lvl3pPr>
            <a:lvl4pPr marL="1931212" indent="0">
              <a:buNone/>
              <a:defRPr sz="1200"/>
            </a:lvl4pPr>
            <a:lvl5pPr marL="2574950" indent="0">
              <a:buNone/>
              <a:defRPr sz="1200"/>
            </a:lvl5pPr>
            <a:lvl6pPr marL="3218688" indent="0">
              <a:buNone/>
              <a:defRPr sz="1200"/>
            </a:lvl6pPr>
            <a:lvl7pPr marL="3862426" indent="0">
              <a:buNone/>
              <a:defRPr sz="1200"/>
            </a:lvl7pPr>
            <a:lvl8pPr marL="4506164" indent="0">
              <a:buNone/>
              <a:defRPr sz="1200"/>
            </a:lvl8pPr>
            <a:lvl9pPr marL="5149900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AAE4-1280-4F63-B9A4-A9864535166F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F4C5-27C5-4E05-8A21-0F55D40F8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154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183092"/>
            <a:ext cx="13990320" cy="762000"/>
          </a:xfrm>
          <a:prstGeom prst="rect">
            <a:avLst/>
          </a:prstGeom>
        </p:spPr>
        <p:txBody>
          <a:bodyPr vert="horz" lIns="128748" tIns="64374" rIns="128748" bIns="64374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1066802"/>
            <a:ext cx="13990320" cy="3017308"/>
          </a:xfrm>
          <a:prstGeom prst="rect">
            <a:avLst/>
          </a:prstGeom>
        </p:spPr>
        <p:txBody>
          <a:bodyPr vert="horz" lIns="128748" tIns="64374" rIns="128748" bIns="6437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" y="4237568"/>
            <a:ext cx="3627120" cy="243416"/>
          </a:xfrm>
          <a:prstGeom prst="rect">
            <a:avLst/>
          </a:prstGeom>
        </p:spPr>
        <p:txBody>
          <a:bodyPr vert="horz" lIns="128748" tIns="64374" rIns="128748" bIns="64374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DAAE4-1280-4F63-B9A4-A9864535166F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11140" y="4237568"/>
            <a:ext cx="4922520" cy="243416"/>
          </a:xfrm>
          <a:prstGeom prst="rect">
            <a:avLst/>
          </a:prstGeom>
        </p:spPr>
        <p:txBody>
          <a:bodyPr vert="horz" lIns="128748" tIns="64374" rIns="128748" bIns="64374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40440" y="4237568"/>
            <a:ext cx="3627120" cy="243416"/>
          </a:xfrm>
          <a:prstGeom prst="rect">
            <a:avLst/>
          </a:prstGeom>
        </p:spPr>
        <p:txBody>
          <a:bodyPr vert="horz" lIns="128748" tIns="64374" rIns="128748" bIns="64374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8F4C5-27C5-4E05-8A21-0F55D40F8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029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7476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2804" indent="-482804" algn="l" defTabSz="1287476" rtl="0" eaLnBrk="1" latinLnBrk="0" hangingPunct="1">
        <a:spcBef>
          <a:spcPct val="20000"/>
        </a:spcBef>
        <a:buFont typeface="Arial" panose="020B0604020202020204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046074" indent="-402336" algn="l" defTabSz="1287476" rtl="0" eaLnBrk="1" latinLnBrk="0" hangingPunct="1">
        <a:spcBef>
          <a:spcPct val="20000"/>
        </a:spcBef>
        <a:buFont typeface="Arial" panose="020B0604020202020204" pitchFamily="34" charset="0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609344" indent="-321868" algn="l" defTabSz="1287476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53082" indent="-321868" algn="l" defTabSz="1287476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96820" indent="-321868" algn="l" defTabSz="1287476" rtl="0" eaLnBrk="1" latinLnBrk="0" hangingPunct="1">
        <a:spcBef>
          <a:spcPct val="20000"/>
        </a:spcBef>
        <a:buFont typeface="Arial" panose="020B060402020202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40556" indent="-321868" algn="l" defTabSz="1287476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84294" indent="-321868" algn="l" defTabSz="1287476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28032" indent="-321868" algn="l" defTabSz="1287476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71770" indent="-321868" algn="l" defTabSz="1287476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7476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3738" algn="l" defTabSz="1287476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87476" algn="l" defTabSz="1287476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31212" algn="l" defTabSz="1287476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574950" algn="l" defTabSz="1287476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18688" algn="l" defTabSz="1287476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862426" algn="l" defTabSz="1287476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06164" algn="l" defTabSz="1287476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149900" algn="l" defTabSz="1287476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-7620"/>
            <a:ext cx="12344400" cy="4579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514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chma</dc:creator>
  <cp:lastModifiedBy>chma</cp:lastModifiedBy>
  <cp:revision>3</cp:revision>
  <dcterms:created xsi:type="dcterms:W3CDTF">2015-07-17T22:11:40Z</dcterms:created>
  <dcterms:modified xsi:type="dcterms:W3CDTF">2015-10-27T21:13:20Z</dcterms:modified>
</cp:coreProperties>
</file>