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354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1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9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3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75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7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9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4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8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9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6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ED81A-CD51-4FEA-A489-0C3DC87BD133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D3455-B201-47BB-B44B-DDA20C42E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1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685800"/>
            <a:ext cx="4714875" cy="488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0" y="359494"/>
            <a:ext cx="4876800" cy="361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52600" y="3810000"/>
            <a:ext cx="2819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4800" y="3594373"/>
            <a:ext cx="14097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10000" y="711044"/>
            <a:ext cx="1905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100636" y="3975372"/>
            <a:ext cx="3738563" cy="1282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352800" y="4196316"/>
            <a:ext cx="36872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/>
              <a:t>TE 770579-1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736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5105400"/>
            <a:ext cx="36872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/>
              <a:t>TE 794184-1</a:t>
            </a:r>
            <a:endParaRPr lang="en-US" sz="5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14400"/>
            <a:ext cx="2290762" cy="381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5867400" cy="435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8396" y="3733800"/>
            <a:ext cx="1409700" cy="1213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3962400"/>
            <a:ext cx="1409700" cy="1213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86200" y="228600"/>
            <a:ext cx="2133600" cy="1213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257800" y="2133600"/>
            <a:ext cx="914400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34000" y="3680808"/>
            <a:ext cx="1409700" cy="1213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229600" y="3663511"/>
            <a:ext cx="800100" cy="1213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29150" y="4569044"/>
            <a:ext cx="1409700" cy="606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3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2</cp:revision>
  <dcterms:created xsi:type="dcterms:W3CDTF">2015-10-27T20:01:22Z</dcterms:created>
  <dcterms:modified xsi:type="dcterms:W3CDTF">2015-10-27T20:29:34Z</dcterms:modified>
</cp:coreProperties>
</file>