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3" autoAdjust="0"/>
    <p:restoredTop sz="86381" autoAdjust="0"/>
  </p:normalViewPr>
  <p:slideViewPr>
    <p:cSldViewPr>
      <p:cViewPr varScale="1">
        <p:scale>
          <a:sx n="124" d="100"/>
          <a:sy n="124" d="100"/>
        </p:scale>
        <p:origin x="-164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E413-77E8-4568-8403-3625F3F934EB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24F1-0217-4380-80AC-0E7C92777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238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E413-77E8-4568-8403-3625F3F934EB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24F1-0217-4380-80AC-0E7C92777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45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E413-77E8-4568-8403-3625F3F934EB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24F1-0217-4380-80AC-0E7C92777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479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E413-77E8-4568-8403-3625F3F934EB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24F1-0217-4380-80AC-0E7C92777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696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E413-77E8-4568-8403-3625F3F934EB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24F1-0217-4380-80AC-0E7C92777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296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E413-77E8-4568-8403-3625F3F934EB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24F1-0217-4380-80AC-0E7C92777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52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E413-77E8-4568-8403-3625F3F934EB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24F1-0217-4380-80AC-0E7C92777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087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E413-77E8-4568-8403-3625F3F934EB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24F1-0217-4380-80AC-0E7C92777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98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E413-77E8-4568-8403-3625F3F934EB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24F1-0217-4380-80AC-0E7C92777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07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E413-77E8-4568-8403-3625F3F934EB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24F1-0217-4380-80AC-0E7C92777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69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E413-77E8-4568-8403-3625F3F934EB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924F1-0217-4380-80AC-0E7C92777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355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E413-77E8-4568-8403-3625F3F934EB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924F1-0217-4380-80AC-0E7C92777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02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600200"/>
            <a:ext cx="7772400" cy="1470025"/>
          </a:xfrm>
        </p:spPr>
        <p:txBody>
          <a:bodyPr/>
          <a:lstStyle/>
          <a:p>
            <a:r>
              <a:rPr lang="en-US" dirty="0" smtClean="0"/>
              <a:t>Coordinated Canyon Experiment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95600"/>
            <a:ext cx="6400800" cy="2667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BIN Deployment Planning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(DRAFT)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Rev. 2.0 4MAY15 mrc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61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BIN Frame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Frame size 7.2 x 7.2 feet (diagonal 10.15)</a:t>
            </a:r>
          </a:p>
          <a:p>
            <a:r>
              <a:rPr lang="en-US" dirty="0" smtClean="0"/>
              <a:t>Total</a:t>
            </a:r>
            <a:r>
              <a:rPr lang="en-US" baseline="0" dirty="0" smtClean="0"/>
              <a:t> Air weight is less than 2720 lbs.</a:t>
            </a:r>
          </a:p>
          <a:p>
            <a:r>
              <a:rPr lang="en-US" baseline="0" dirty="0" smtClean="0"/>
              <a:t>Total estimated wet weight is 1000 lbs.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505200"/>
            <a:ext cx="561397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770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WF</a:t>
            </a:r>
            <a:r>
              <a:rPr lang="en-US" baseline="0" dirty="0" smtClean="0"/>
              <a:t> Ship Facilities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Winch for deployment and recovery of the BIN frame – </a:t>
            </a:r>
            <a:r>
              <a:rPr lang="en-US" sz="2800" dirty="0" err="1" smtClean="0"/>
              <a:t>Dynacon</a:t>
            </a:r>
            <a:r>
              <a:rPr lang="en-US" sz="2800" baseline="0" dirty="0" smtClean="0"/>
              <a:t> CTD winch on 01 deck.</a:t>
            </a:r>
          </a:p>
          <a:p>
            <a:pPr lvl="1"/>
            <a:r>
              <a:rPr lang="en-US" sz="2400" dirty="0" smtClean="0"/>
              <a:t>Maximum static load (limited by</a:t>
            </a:r>
            <a:r>
              <a:rPr lang="en-US" sz="2400" baseline="0" dirty="0" smtClean="0"/>
              <a:t> deck bolt loading) </a:t>
            </a:r>
            <a:r>
              <a:rPr lang="en-US" sz="2400" b="1" u="sng" baseline="0" dirty="0" smtClean="0">
                <a:solidFill>
                  <a:srgbClr val="FF0000"/>
                </a:solidFill>
              </a:rPr>
              <a:t>2720 lbs.</a:t>
            </a:r>
            <a:r>
              <a:rPr lang="en-US" sz="2400" b="1" baseline="0" dirty="0" smtClean="0">
                <a:solidFill>
                  <a:srgbClr val="FF0000"/>
                </a:solidFill>
              </a:rPr>
              <a:t>*</a:t>
            </a:r>
          </a:p>
          <a:p>
            <a:pPr lvl="2"/>
            <a:r>
              <a:rPr lang="en-US" sz="2000" dirty="0" smtClean="0"/>
              <a:t>With new 12 bolt (4 at front and rear) mounting plate.</a:t>
            </a:r>
            <a:endParaRPr lang="en-US" sz="2000" baseline="0" dirty="0" smtClean="0"/>
          </a:p>
          <a:p>
            <a:pPr lvl="1"/>
            <a:r>
              <a:rPr lang="en-US" sz="2400" dirty="0" smtClean="0"/>
              <a:t>Dynamic loading is accounted for in the 5x safety margin.</a:t>
            </a:r>
          </a:p>
          <a:p>
            <a:pPr lvl="2"/>
            <a:r>
              <a:rPr lang="en-US" sz="2000" dirty="0" smtClean="0"/>
              <a:t>Dynamic loads will be confirmed before review.</a:t>
            </a:r>
          </a:p>
          <a:p>
            <a:pPr marL="457200" lvl="1" indent="0">
              <a:buNone/>
            </a:pPr>
            <a:endParaRPr lang="en-US" sz="2400" dirty="0" smtClean="0"/>
          </a:p>
          <a:p>
            <a:r>
              <a:rPr lang="en-US" sz="2800" dirty="0" smtClean="0"/>
              <a:t>Lift line is 2090 meters of 2SPL 3/8" dia. Spectra 12 strand, tensile strength (new) 13,900 lbs.</a:t>
            </a:r>
          </a:p>
          <a:p>
            <a:pPr lvl="1"/>
            <a:r>
              <a:rPr lang="en-US" sz="2400" dirty="0" smtClean="0"/>
              <a:t>This line breaking strength is close to winch (13,600) and OK for A-Frame (37,589) maximum requirements.</a:t>
            </a:r>
          </a:p>
          <a:p>
            <a:pPr lvl="1"/>
            <a:r>
              <a:rPr lang="en-US" sz="2400" dirty="0" smtClean="0"/>
              <a:t>Weak link can be installed (13,000) if desired.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200" i="1" dirty="0" smtClean="0">
                <a:solidFill>
                  <a:srgbClr val="FF0000"/>
                </a:solidFill>
              </a:rPr>
              <a:t>* From </a:t>
            </a:r>
            <a:r>
              <a:rPr lang="en-US" sz="2200" i="1" dirty="0" err="1" smtClean="0">
                <a:solidFill>
                  <a:srgbClr val="FF0000"/>
                </a:solidFill>
              </a:rPr>
              <a:t>Glosten</a:t>
            </a:r>
            <a:r>
              <a:rPr lang="en-US" sz="2200" i="1" dirty="0" smtClean="0">
                <a:solidFill>
                  <a:srgbClr val="FF0000"/>
                </a:solidFill>
              </a:rPr>
              <a:t> “Aft Winch Structure Review” Rev. B 26NOV2003</a:t>
            </a:r>
          </a:p>
        </p:txBody>
      </p:sp>
    </p:spTree>
    <p:extLst>
      <p:ext uri="{BB962C8B-B14F-4D97-AF65-F5344CB8AC3E}">
        <p14:creationId xmlns:p14="http://schemas.microsoft.com/office/powerpoint/2010/main" val="406323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Attach beacon,</a:t>
            </a:r>
            <a:r>
              <a:rPr lang="en-US" baseline="0" dirty="0" smtClean="0"/>
              <a:t> release and weak link to the end of the lift line on the CTD winch.</a:t>
            </a:r>
          </a:p>
          <a:p>
            <a:r>
              <a:rPr lang="en-US" baseline="0" dirty="0" smtClean="0"/>
              <a:t>Lift BIN frame from the well deck and lower until first bottom touch.</a:t>
            </a:r>
          </a:p>
          <a:p>
            <a:pPr lvl="1"/>
            <a:r>
              <a:rPr lang="en-US" baseline="0" dirty="0" smtClean="0"/>
              <a:t>Track position with SBL system.</a:t>
            </a:r>
          </a:p>
          <a:p>
            <a:r>
              <a:rPr lang="en-US" baseline="0" dirty="0" smtClean="0"/>
              <a:t>Trigger release.</a:t>
            </a:r>
          </a:p>
          <a:p>
            <a:r>
              <a:rPr lang="en-US" baseline="0" dirty="0" smtClean="0"/>
              <a:t>Recover lift line on CTD winch.</a:t>
            </a:r>
          </a:p>
          <a:p>
            <a:r>
              <a:rPr lang="en-US" baseline="0" dirty="0" smtClean="0"/>
              <a:t>Dive and inspect BIN frame with ROV.</a:t>
            </a:r>
          </a:p>
          <a:p>
            <a:pPr lvl="1"/>
            <a:r>
              <a:rPr lang="en-US" dirty="0" smtClean="0"/>
              <a:t>Attach </a:t>
            </a:r>
            <a:r>
              <a:rPr lang="en-US" dirty="0" err="1" smtClean="0"/>
              <a:t>Aquadopp</a:t>
            </a:r>
            <a:r>
              <a:rPr lang="en-US" dirty="0" smtClean="0"/>
              <a:t> Profiler mount arm.</a:t>
            </a: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33140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 Illustration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930" y="304800"/>
            <a:ext cx="7246937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43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Recovery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Deploy line spool</a:t>
            </a:r>
            <a:r>
              <a:rPr lang="en-US" baseline="0" dirty="0" smtClean="0"/>
              <a:t> with 2090 meters of 3/8” Spectra line.</a:t>
            </a:r>
          </a:p>
          <a:p>
            <a:r>
              <a:rPr lang="en-US" baseline="0" dirty="0" smtClean="0"/>
              <a:t>Dive ROV and move line spool to BIN Frame location.</a:t>
            </a:r>
          </a:p>
          <a:p>
            <a:r>
              <a:rPr lang="en-US" baseline="0" dirty="0" smtClean="0"/>
              <a:t>Attach end of lift line to BIN frame.</a:t>
            </a:r>
          </a:p>
          <a:p>
            <a:r>
              <a:rPr lang="en-US" baseline="0" dirty="0" smtClean="0"/>
              <a:t>Release line spool.</a:t>
            </a:r>
          </a:p>
          <a:p>
            <a:r>
              <a:rPr lang="en-US" baseline="0" dirty="0" smtClean="0"/>
              <a:t>Recover ROV.</a:t>
            </a:r>
          </a:p>
          <a:p>
            <a:r>
              <a:rPr lang="en-US" baseline="0" dirty="0" smtClean="0"/>
              <a:t>Recover line spool and unspool remaining line.</a:t>
            </a:r>
          </a:p>
          <a:p>
            <a:r>
              <a:rPr lang="en-US" baseline="0" dirty="0" smtClean="0"/>
              <a:t>Attach line to CTD winch.</a:t>
            </a:r>
          </a:p>
          <a:p>
            <a:r>
              <a:rPr lang="en-US" baseline="0" dirty="0" smtClean="0"/>
              <a:t>Hoist BIN frame to WF well deck.</a:t>
            </a:r>
          </a:p>
        </p:txBody>
      </p:sp>
    </p:spTree>
    <p:extLst>
      <p:ext uri="{BB962C8B-B14F-4D97-AF65-F5344CB8AC3E}">
        <p14:creationId xmlns:p14="http://schemas.microsoft.com/office/powerpoint/2010/main" val="355547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Recovery Illustration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066800"/>
            <a:ext cx="6450642" cy="545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066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and Issues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Can we limit the total launch vertical height to fit through the A-Frame?</a:t>
            </a:r>
          </a:p>
          <a:p>
            <a:r>
              <a:rPr lang="en-US" dirty="0" smtClean="0"/>
              <a:t>Can the </a:t>
            </a:r>
            <a:r>
              <a:rPr lang="en-US" dirty="0" err="1" smtClean="0"/>
              <a:t>Sonardyne</a:t>
            </a:r>
            <a:r>
              <a:rPr lang="en-US" dirty="0" smtClean="0"/>
              <a:t> beacon and Benthos release be co-located without interference?</a:t>
            </a:r>
          </a:p>
          <a:p>
            <a:r>
              <a:rPr lang="en-US" dirty="0" smtClean="0"/>
              <a:t>Bridle recovery after release</a:t>
            </a:r>
          </a:p>
          <a:p>
            <a:pPr lvl="1"/>
            <a:r>
              <a:rPr lang="en-US" dirty="0" smtClean="0"/>
              <a:t>Let free ascend to surface? May lose hardware.</a:t>
            </a:r>
          </a:p>
          <a:p>
            <a:pPr lvl="1"/>
            <a:r>
              <a:rPr lang="en-US" dirty="0" smtClean="0"/>
              <a:t>Other options?</a:t>
            </a:r>
          </a:p>
          <a:p>
            <a:r>
              <a:rPr lang="en-US" dirty="0" smtClean="0"/>
              <a:t>Total</a:t>
            </a:r>
            <a:r>
              <a:rPr lang="en-US" baseline="0" dirty="0" smtClean="0"/>
              <a:t> BIN Frame and launch hardware MUST be 2720 lbs. or less.</a:t>
            </a:r>
          </a:p>
          <a:p>
            <a:r>
              <a:rPr lang="en-US" dirty="0" smtClean="0"/>
              <a:t>Need to examine strength and accessibility of corner lift points.</a:t>
            </a:r>
          </a:p>
          <a:p>
            <a:pPr lvl="1"/>
            <a:r>
              <a:rPr lang="en-US" baseline="0" dirty="0" smtClean="0"/>
              <a:t>Will </a:t>
            </a:r>
            <a:r>
              <a:rPr lang="en-US" baseline="0" dirty="0" err="1" smtClean="0"/>
              <a:t>Aquadopp</a:t>
            </a:r>
            <a:r>
              <a:rPr lang="en-US" baseline="0" dirty="0" smtClean="0"/>
              <a:t> mount interfere with recovery on board the WF?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8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6039</TotalTime>
  <Words>392</Words>
  <Application>Microsoft Office PowerPoint</Application>
  <PresentationFormat>On-screen Show (4:3)</PresentationFormat>
  <Paragraphs>49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Coordinated Canyon Experiment</vt:lpstr>
      <vt:lpstr>BIN Frame Specifications</vt:lpstr>
      <vt:lpstr>WF Ship Facilities</vt:lpstr>
      <vt:lpstr>Deployment Procedure</vt:lpstr>
      <vt:lpstr>Deployment Illustration</vt:lpstr>
      <vt:lpstr>Recovery Procedure</vt:lpstr>
      <vt:lpstr>Recovery Illustration</vt:lpstr>
      <vt:lpstr>Questions and Issues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Coordinated Canyon Experiment</dc:title>
  <dc:creator>chma</dc:creator>
  <cp:lastModifiedBy>chma</cp:lastModifiedBy>
  <cp:revision>30</cp:revision>
  <cp:lastPrinted>2015-05-04T23:30:25Z</cp:lastPrinted>
  <dcterms:created xsi:type="dcterms:W3CDTF">2015-04-30T18:36:50Z</dcterms:created>
  <dcterms:modified xsi:type="dcterms:W3CDTF">2015-05-04T23:33:46Z</dcterms:modified>
</cp:coreProperties>
</file>