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826" y="-19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9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9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2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1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19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2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83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4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6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C606-A26F-47ED-97EB-00CA253038F7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9104F-D648-4A03-9A7E-0162B6512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BIN deployment dive 10/14/2015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6" t="18445" r="23749" b="10889"/>
          <a:stretch/>
        </p:blipFill>
        <p:spPr bwMode="auto">
          <a:xfrm>
            <a:off x="665672" y="1120403"/>
            <a:ext cx="7640128" cy="558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3718560" y="2752130"/>
            <a:ext cx="990600" cy="685800"/>
          </a:xfrm>
          <a:prstGeom prst="ellipse">
            <a:avLst/>
          </a:prstGeom>
          <a:noFill/>
          <a:ln>
            <a:solidFill>
              <a:srgbClr val="FF0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709160" y="2485430"/>
            <a:ext cx="792480" cy="457200"/>
          </a:xfrm>
          <a:prstGeom prst="straightConnector1">
            <a:avLst/>
          </a:prstGeom>
          <a:ln w="25400">
            <a:solidFill>
              <a:srgbClr val="FF0000">
                <a:alpha val="45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01640" y="2104430"/>
            <a:ext cx="1524000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Modem transducer is undamaged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6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earch.mbari.org/ARCHIVE/frameGrabs/DocRicketts/stills/2016/docr833/00_45_26_0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5" t="3119" r="9649" b="13918"/>
          <a:stretch/>
        </p:blipFill>
        <p:spPr bwMode="auto">
          <a:xfrm>
            <a:off x="685800" y="1524000"/>
            <a:ext cx="7467600" cy="494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 recovery dive 4/12/2016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608320" y="2476500"/>
            <a:ext cx="990600" cy="685800"/>
          </a:xfrm>
          <a:prstGeom prst="ellipse">
            <a:avLst/>
          </a:prstGeom>
          <a:noFill/>
          <a:ln>
            <a:solidFill>
              <a:srgbClr val="FF0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598920" y="2209800"/>
            <a:ext cx="792480" cy="457200"/>
          </a:xfrm>
          <a:prstGeom prst="straightConnector1">
            <a:avLst/>
          </a:prstGeom>
          <a:ln w="25400">
            <a:solidFill>
              <a:srgbClr val="FF0000">
                <a:alpha val="45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91400" y="1828800"/>
            <a:ext cx="1524000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Modem transducer is bent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16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BIN deployment dive 10/14/2015</vt:lpstr>
      <vt:lpstr>BIN recovery dive 4/12/2016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5</cp:revision>
  <cp:lastPrinted>2016-06-22T17:39:50Z</cp:lastPrinted>
  <dcterms:created xsi:type="dcterms:W3CDTF">2016-06-21T17:42:35Z</dcterms:created>
  <dcterms:modified xsi:type="dcterms:W3CDTF">2016-06-22T17:40:01Z</dcterms:modified>
</cp:coreProperties>
</file>