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2146" y="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1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0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3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70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4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3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9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89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660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8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65187-EEE3-4C63-A8BC-521842E9B8A8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C889E-5645-48C6-B549-3C9D26B5D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27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256000" cy="10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191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256000" cy="10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2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5903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2</cp:revision>
  <dcterms:created xsi:type="dcterms:W3CDTF">2017-02-02T19:12:32Z</dcterms:created>
  <dcterms:modified xsi:type="dcterms:W3CDTF">2017-02-06T21:36:24Z</dcterms:modified>
</cp:coreProperties>
</file>