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306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98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2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1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8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5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1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2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3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1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6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897EA-5320-4523-B579-891C05F9F9AB}" type="datetimeFigureOut">
              <a:rPr lang="en-US" smtClean="0"/>
              <a:t>7/1/2016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F951-0586-46B7-930A-98E3D1D13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7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SV3 WGMS Wave Glider Piloting : useful commands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Mrc 11/12/15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71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Turn On (or OFF) Radar Repeater (RTE)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Cut command from previous command entry and paste into More Commands.</a:t>
            </a:r>
          </a:p>
          <a:p>
            <a:pPr lvl="1"/>
            <a:r>
              <a:rPr lang="en-US" dirty="0" smtClean="0"/>
              <a:t>Use command “Write Console Script”</a:t>
            </a:r>
          </a:p>
          <a:p>
            <a:pPr lvl="1"/>
            <a:r>
              <a:rPr lang="en-US" dirty="0" smtClean="0"/>
              <a:t>Paste “%</a:t>
            </a:r>
            <a:r>
              <a:rPr lang="en-US" dirty="0" err="1" smtClean="0"/>
              <a:t>radarReflector.setOn</a:t>
            </a:r>
            <a:r>
              <a:rPr lang="en-US" dirty="0" smtClean="0"/>
              <a:t>(0)” or “%</a:t>
            </a:r>
            <a:r>
              <a:rPr lang="en-US" dirty="0" err="1" smtClean="0"/>
              <a:t>radarReflector.setOn</a:t>
            </a:r>
            <a:r>
              <a:rPr lang="en-US" dirty="0" smtClean="0"/>
              <a:t>(1)” into Script Buffer.</a:t>
            </a:r>
          </a:p>
          <a:p>
            <a:pPr lvl="2"/>
            <a:r>
              <a:rPr lang="en-US" dirty="0" smtClean="0"/>
              <a:t>Note: Function &amp; Board address should both be set to 0.</a:t>
            </a:r>
          </a:p>
          <a:p>
            <a:pPr lvl="1"/>
            <a:r>
              <a:rPr lang="en-US" dirty="0" smtClean="0"/>
              <a:t>Hit “Send” button.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16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34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81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Getting Off and On the Phone Escalation List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When logged in click on tools – options and remove your phone number from the data record.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05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 telemetry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Set between 2 and 5 minutes.</a:t>
            </a:r>
          </a:p>
          <a:p>
            <a:pPr lvl="1"/>
            <a:r>
              <a:rPr lang="en-US" dirty="0" smtClean="0"/>
              <a:t>Less than two minutes can cause bottleneck and is expensive. Greater than 5 minutes not good for piloting.</a:t>
            </a:r>
          </a:p>
          <a:p>
            <a:r>
              <a:rPr lang="en-US" dirty="0" smtClean="0"/>
              <a:t>Use “SV3 commands”</a:t>
            </a:r>
          </a:p>
          <a:p>
            <a:pPr lvl="1"/>
            <a:r>
              <a:rPr lang="en-US" dirty="0" smtClean="0"/>
              <a:t>telemetry06Reporter</a:t>
            </a:r>
          </a:p>
          <a:p>
            <a:pPr lvl="2"/>
            <a:r>
              <a:rPr lang="en-US" dirty="0" smtClean="0"/>
              <a:t>Set Reporting Frequency (use Iridium Communication Channel).</a:t>
            </a:r>
          </a:p>
          <a:p>
            <a:pPr lvl="2"/>
            <a:r>
              <a:rPr lang="en-US" dirty="0" smtClean="0"/>
              <a:t>Command is sent when “Set Reporting Frequency” is clicked.</a:t>
            </a:r>
          </a:p>
        </p:txBody>
      </p:sp>
    </p:spTree>
    <p:extLst>
      <p:ext uri="{BB962C8B-B14F-4D97-AF65-F5344CB8AC3E}">
        <p14:creationId xmlns:p14="http://schemas.microsoft.com/office/powerpoint/2010/main" val="136567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0" y="1524000"/>
            <a:ext cx="25908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Warning! Clicking this button sends command!!</a:t>
            </a:r>
            <a:endParaRPr lang="en-US" sz="1600" dirty="0"/>
          </a:p>
        </p:txBody>
      </p:sp>
      <p:sp>
        <p:nvSpPr>
          <p:cNvPr id="5" name="Right Arrow 4"/>
          <p:cNvSpPr/>
          <p:nvPr/>
        </p:nvSpPr>
        <p:spPr>
          <a:xfrm rot="13266363">
            <a:off x="1532333" y="1405004"/>
            <a:ext cx="762000" cy="23799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1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Command for sequential waypoints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Add a series of waypoints to follow.</a:t>
            </a:r>
          </a:p>
          <a:p>
            <a:pPr lvl="1"/>
            <a:r>
              <a:rPr lang="en-US" dirty="0" smtClean="0"/>
              <a:t>Vehicle page</a:t>
            </a:r>
          </a:p>
          <a:p>
            <a:pPr lvl="2"/>
            <a:r>
              <a:rPr lang="en-US" dirty="0" smtClean="0"/>
              <a:t>Click on Vehicle (Tiny)</a:t>
            </a:r>
          </a:p>
          <a:p>
            <a:pPr lvl="3"/>
            <a:r>
              <a:rPr lang="en-US" dirty="0" smtClean="0"/>
              <a:t>Click on Waypoints</a:t>
            </a:r>
          </a:p>
          <a:p>
            <a:pPr lvl="4"/>
            <a:r>
              <a:rPr lang="en-US" dirty="0" smtClean="0"/>
              <a:t>Click on NEW</a:t>
            </a:r>
          </a:p>
          <a:p>
            <a:pPr lvl="1"/>
            <a:r>
              <a:rPr lang="en-US" dirty="0" smtClean="0"/>
              <a:t>Add series of waypoints numbered sequentially in order of desired track.</a:t>
            </a:r>
          </a:p>
          <a:p>
            <a:r>
              <a:rPr lang="en-US" dirty="0" smtClean="0"/>
              <a:t>Use “Follow Sequential Course Command”.</a:t>
            </a:r>
          </a:p>
          <a:p>
            <a:pPr lvl="1"/>
            <a:r>
              <a:rPr lang="en-US" dirty="0" smtClean="0"/>
              <a:t>Target Waypoint is closest waypoint to start sequence.</a:t>
            </a:r>
          </a:p>
          <a:p>
            <a:pPr lvl="1"/>
            <a:r>
              <a:rPr lang="en-US" dirty="0" smtClean="0"/>
              <a:t>From Waypoint is lowest numbered waypoint in sequence.</a:t>
            </a:r>
          </a:p>
          <a:p>
            <a:pPr lvl="1"/>
            <a:r>
              <a:rPr lang="en-US" dirty="0" smtClean="0"/>
              <a:t>To Waypoint is highest numbered waypoint in sequence.</a:t>
            </a:r>
          </a:p>
          <a:p>
            <a:pPr lvl="1"/>
            <a:r>
              <a:rPr lang="en-US" dirty="0" smtClean="0"/>
              <a:t>WG will start at target and follow increasing waypoint numbers to beginning and continue.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9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7630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10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685800"/>
            <a:ext cx="902208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62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Command for keeping a watch circle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Enter a waypoint for watch circle center (see previous slide on adding waypoints).</a:t>
            </a:r>
          </a:p>
          <a:p>
            <a:r>
              <a:rPr lang="en-US" dirty="0" smtClean="0"/>
              <a:t>Use “SV3 Commands”.</a:t>
            </a:r>
          </a:p>
          <a:p>
            <a:pPr lvl="1"/>
            <a:r>
              <a:rPr lang="en-US" dirty="0" smtClean="0"/>
              <a:t>“navigator”</a:t>
            </a:r>
          </a:p>
          <a:p>
            <a:pPr lvl="2"/>
            <a:r>
              <a:rPr lang="en-US" dirty="0" smtClean="0"/>
              <a:t>“Hold Custom Watch Circle” with Lat. Long. + watch circle radius.</a:t>
            </a:r>
          </a:p>
          <a:p>
            <a:pPr lvl="2"/>
            <a:r>
              <a:rPr lang="en-US" dirty="0" smtClean="0"/>
              <a:t>Alternative command “Hold watch circle at waypoint”. (Have not tested this command yet).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640078"/>
            <a:ext cx="8884920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41030" y="4038600"/>
            <a:ext cx="4369370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Warning! Clicking these buttons sends command!!</a:t>
            </a:r>
            <a:endParaRPr lang="en-US" sz="1600" dirty="0"/>
          </a:p>
        </p:txBody>
      </p:sp>
      <p:sp>
        <p:nvSpPr>
          <p:cNvPr id="6" name="Right Arrow 5"/>
          <p:cNvSpPr/>
          <p:nvPr/>
        </p:nvSpPr>
        <p:spPr>
          <a:xfrm rot="13266363">
            <a:off x="1748909" y="3696816"/>
            <a:ext cx="919919" cy="23799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on HotSpot Payload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Hotspot is on the P/L3 power switch.</a:t>
            </a:r>
          </a:p>
          <a:p>
            <a:pPr lvl="1"/>
            <a:r>
              <a:rPr lang="en-US" dirty="0" smtClean="0"/>
              <a:t>Can be turned on from main piloting panel.</a:t>
            </a:r>
          </a:p>
          <a:p>
            <a:pPr lvl="1"/>
            <a:r>
              <a:rPr lang="en-US" dirty="0" smtClean="0"/>
              <a:t>Can also use the script “Payload 3 Power=0 on vehicle: Tiny” (or Power=1)?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82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40622</TotalTime>
  <Words>358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SV3 WGMS Wave Glider Piloting : useful commands</vt:lpstr>
      <vt:lpstr>update telemetry rate</vt:lpstr>
      <vt:lpstr>PowerPoint Presentation</vt:lpstr>
      <vt:lpstr>Command for sequential waypoints</vt:lpstr>
      <vt:lpstr>PowerPoint Presentation</vt:lpstr>
      <vt:lpstr>PowerPoint Presentation</vt:lpstr>
      <vt:lpstr>Command for keeping a watch circle</vt:lpstr>
      <vt:lpstr>PowerPoint Presentation</vt:lpstr>
      <vt:lpstr>Turn on HotSpot Payload</vt:lpstr>
      <vt:lpstr>Turn On (or OFF) Radar Repeater (RTE)</vt:lpstr>
      <vt:lpstr>PowerPoint Presentation</vt:lpstr>
      <vt:lpstr>Getting Off and On the Phone Escalation List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WGMS Wave Glider Piloting</dc:title>
  <dc:creator>chma</dc:creator>
  <cp:lastModifiedBy>chma</cp:lastModifiedBy>
  <cp:revision>19</cp:revision>
  <dcterms:created xsi:type="dcterms:W3CDTF">2015-11-12T22:01:43Z</dcterms:created>
  <dcterms:modified xsi:type="dcterms:W3CDTF">2016-07-01T23:25:18Z</dcterms:modified>
</cp:coreProperties>
</file>