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39" autoAdjust="0"/>
    <p:restoredTop sz="94660"/>
  </p:normalViewPr>
  <p:slideViewPr>
    <p:cSldViewPr>
      <p:cViewPr>
        <p:scale>
          <a:sx n="66" d="100"/>
          <a:sy n="66" d="100"/>
        </p:scale>
        <p:origin x="-3730" y="-15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196DE-0BF8-4536-8668-D038C8D6C903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D4ED-FDBD-4B77-9908-DEF00AA39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629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196DE-0BF8-4536-8668-D038C8D6C903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D4ED-FDBD-4B77-9908-DEF00AA39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22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196DE-0BF8-4536-8668-D038C8D6C903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D4ED-FDBD-4B77-9908-DEF00AA39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131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196DE-0BF8-4536-8668-D038C8D6C903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D4ED-FDBD-4B77-9908-DEF00AA39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33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196DE-0BF8-4536-8668-D038C8D6C903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D4ED-FDBD-4B77-9908-DEF00AA39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869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196DE-0BF8-4536-8668-D038C8D6C903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D4ED-FDBD-4B77-9908-DEF00AA39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732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196DE-0BF8-4536-8668-D038C8D6C903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D4ED-FDBD-4B77-9908-DEF00AA39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949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196DE-0BF8-4536-8668-D038C8D6C903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D4ED-FDBD-4B77-9908-DEF00AA39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305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196DE-0BF8-4536-8668-D038C8D6C903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D4ED-FDBD-4B77-9908-DEF00AA39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541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196DE-0BF8-4536-8668-D038C8D6C903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D4ED-FDBD-4B77-9908-DEF00AA39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936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196DE-0BF8-4536-8668-D038C8D6C903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D4ED-FDBD-4B77-9908-DEF00AA39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063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196DE-0BF8-4536-8668-D038C8D6C903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0D4ED-FDBD-4B77-9908-DEF00AA39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499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X:\901023_NERC_MBARI_USGS_CanyonExperiment\ProjectPhotos&amp;Video\MarkImages\P10603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88000" y="-4191000"/>
            <a:ext cx="20320000" cy="15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11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X:\901023_NERC_MBARI_USGS_CanyonExperiment\ProjectPhotos&amp;Video\MarkImages\P1060367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15924" y="67482"/>
            <a:ext cx="5105400" cy="6766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1752600" y="3810000"/>
            <a:ext cx="25146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02243" y="3209835"/>
            <a:ext cx="19397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MISSING SLING</a:t>
            </a:r>
          </a:p>
          <a:p>
            <a:r>
              <a:rPr lang="en-US" dirty="0" smtClean="0"/>
              <a:t>Last seen drying  out in front of building 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22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11</Words>
  <Application>Microsoft Office PowerPoint</Application>
  <PresentationFormat>On-screen Show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chma</dc:creator>
  <cp:lastModifiedBy>chma</cp:lastModifiedBy>
  <cp:revision>2</cp:revision>
  <dcterms:created xsi:type="dcterms:W3CDTF">2016-11-17T23:26:12Z</dcterms:created>
  <dcterms:modified xsi:type="dcterms:W3CDTF">2016-11-17T23:33:50Z</dcterms:modified>
</cp:coreProperties>
</file>