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 id="2147483653" r:id="rId2"/>
    <p:sldMasterId id="2147483843" r:id="rId3"/>
  </p:sldMasterIdLst>
  <p:notesMasterIdLst>
    <p:notesMasterId r:id="rId5"/>
  </p:notesMasterIdLst>
  <p:sldIdLst>
    <p:sldId id="256" r:id="rId4"/>
  </p:sldIdLst>
  <p:sldSz cx="32918400" cy="21945600"/>
  <p:notesSz cx="6858000" cy="9144000"/>
  <p:defaultTextStyle>
    <a:defPPr>
      <a:defRPr lang="en-US"/>
    </a:defPPr>
    <a:lvl1pPr marL="0" algn="l" defTabSz="3131424" rtl="0" eaLnBrk="1" latinLnBrk="0" hangingPunct="1">
      <a:defRPr sz="6200" kern="1200">
        <a:solidFill>
          <a:schemeClr val="tx1"/>
        </a:solidFill>
        <a:latin typeface="+mn-lt"/>
        <a:ea typeface="+mn-ea"/>
        <a:cs typeface="+mn-cs"/>
      </a:defRPr>
    </a:lvl1pPr>
    <a:lvl2pPr marL="1565714" algn="l" defTabSz="3131424" rtl="0" eaLnBrk="1" latinLnBrk="0" hangingPunct="1">
      <a:defRPr sz="6200" kern="1200">
        <a:solidFill>
          <a:schemeClr val="tx1"/>
        </a:solidFill>
        <a:latin typeface="+mn-lt"/>
        <a:ea typeface="+mn-ea"/>
        <a:cs typeface="+mn-cs"/>
      </a:defRPr>
    </a:lvl2pPr>
    <a:lvl3pPr marL="3131424" algn="l" defTabSz="3131424" rtl="0" eaLnBrk="1" latinLnBrk="0" hangingPunct="1">
      <a:defRPr sz="6200" kern="1200">
        <a:solidFill>
          <a:schemeClr val="tx1"/>
        </a:solidFill>
        <a:latin typeface="+mn-lt"/>
        <a:ea typeface="+mn-ea"/>
        <a:cs typeface="+mn-cs"/>
      </a:defRPr>
    </a:lvl3pPr>
    <a:lvl4pPr marL="4697138" algn="l" defTabSz="3131424" rtl="0" eaLnBrk="1" latinLnBrk="0" hangingPunct="1">
      <a:defRPr sz="6200" kern="1200">
        <a:solidFill>
          <a:schemeClr val="tx1"/>
        </a:solidFill>
        <a:latin typeface="+mn-lt"/>
        <a:ea typeface="+mn-ea"/>
        <a:cs typeface="+mn-cs"/>
      </a:defRPr>
    </a:lvl4pPr>
    <a:lvl5pPr marL="6262851" algn="l" defTabSz="3131424" rtl="0" eaLnBrk="1" latinLnBrk="0" hangingPunct="1">
      <a:defRPr sz="6200" kern="1200">
        <a:solidFill>
          <a:schemeClr val="tx1"/>
        </a:solidFill>
        <a:latin typeface="+mn-lt"/>
        <a:ea typeface="+mn-ea"/>
        <a:cs typeface="+mn-cs"/>
      </a:defRPr>
    </a:lvl5pPr>
    <a:lvl6pPr marL="7828565" algn="l" defTabSz="3131424" rtl="0" eaLnBrk="1" latinLnBrk="0" hangingPunct="1">
      <a:defRPr sz="6200" kern="1200">
        <a:solidFill>
          <a:schemeClr val="tx1"/>
        </a:solidFill>
        <a:latin typeface="+mn-lt"/>
        <a:ea typeface="+mn-ea"/>
        <a:cs typeface="+mn-cs"/>
      </a:defRPr>
    </a:lvl6pPr>
    <a:lvl7pPr marL="9394282" algn="l" defTabSz="3131424" rtl="0" eaLnBrk="1" latinLnBrk="0" hangingPunct="1">
      <a:defRPr sz="6200" kern="1200">
        <a:solidFill>
          <a:schemeClr val="tx1"/>
        </a:solidFill>
        <a:latin typeface="+mn-lt"/>
        <a:ea typeface="+mn-ea"/>
        <a:cs typeface="+mn-cs"/>
      </a:defRPr>
    </a:lvl7pPr>
    <a:lvl8pPr marL="10959992" algn="l" defTabSz="3131424" rtl="0" eaLnBrk="1" latinLnBrk="0" hangingPunct="1">
      <a:defRPr sz="6200" kern="1200">
        <a:solidFill>
          <a:schemeClr val="tx1"/>
        </a:solidFill>
        <a:latin typeface="+mn-lt"/>
        <a:ea typeface="+mn-ea"/>
        <a:cs typeface="+mn-cs"/>
      </a:defRPr>
    </a:lvl8pPr>
    <a:lvl9pPr marL="12525709" algn="l" defTabSz="3131424" rtl="0" eaLnBrk="1" latinLnBrk="0" hangingPunct="1">
      <a:defRPr sz="62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F3F5FA"/>
    <a:srgbClr val="CDD2DE"/>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20" autoAdjust="0"/>
    <p:restoredTop sz="91117" autoAdjust="0"/>
  </p:normalViewPr>
  <p:slideViewPr>
    <p:cSldViewPr snapToGrid="0" snapToObjects="1" showGuides="1">
      <p:cViewPr varScale="1">
        <p:scale>
          <a:sx n="30" d="100"/>
          <a:sy n="30" d="100"/>
        </p:scale>
        <p:origin x="-1608" y="-160"/>
      </p:cViewPr>
      <p:guideLst>
        <p:guide orient="horz" pos="13534"/>
        <p:guide orient="horz" pos="9127"/>
        <p:guide orient="horz" pos="1640"/>
        <p:guide orient="horz" pos="9181"/>
        <p:guide pos="10964"/>
        <p:guide pos="2030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printerSettings" Target="printerSettings/printerSettings1.bin"/><Relationship Id="rId7" Type="http://schemas.openxmlformats.org/officeDocument/2006/relationships/commentAuthors" Target="commentAuthors.xml"/><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12/7/2017</a:t>
            </a:fld>
            <a:endParaRPr lang="en-US" dirty="0"/>
          </a:p>
        </p:txBody>
      </p:sp>
      <p:sp>
        <p:nvSpPr>
          <p:cNvPr id="4" name="Slide Image Placeholder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3784840913"/>
      </p:ext>
    </p:extLst>
  </p:cSld>
  <p:clrMap bg1="lt1" tx1="dk1" bg2="lt2" tx2="dk2" accent1="accent1" accent2="accent2" accent3="accent3" accent4="accent4" accent5="accent5" accent6="accent6" hlink="hlink" folHlink="folHlink"/>
  <p:notesStyle>
    <a:lvl1pPr marL="0" algn="l" defTabSz="3131424" rtl="0" eaLnBrk="1" latinLnBrk="0" hangingPunct="1">
      <a:defRPr sz="4100" kern="1200">
        <a:solidFill>
          <a:schemeClr val="tx1"/>
        </a:solidFill>
        <a:latin typeface="+mn-lt"/>
        <a:ea typeface="+mn-ea"/>
        <a:cs typeface="+mn-cs"/>
      </a:defRPr>
    </a:lvl1pPr>
    <a:lvl2pPr marL="1565714" algn="l" defTabSz="3131424" rtl="0" eaLnBrk="1" latinLnBrk="0" hangingPunct="1">
      <a:defRPr sz="4100" kern="1200">
        <a:solidFill>
          <a:schemeClr val="tx1"/>
        </a:solidFill>
        <a:latin typeface="+mn-lt"/>
        <a:ea typeface="+mn-ea"/>
        <a:cs typeface="+mn-cs"/>
      </a:defRPr>
    </a:lvl2pPr>
    <a:lvl3pPr marL="3131424" algn="l" defTabSz="3131424" rtl="0" eaLnBrk="1" latinLnBrk="0" hangingPunct="1">
      <a:defRPr sz="4100" kern="1200">
        <a:solidFill>
          <a:schemeClr val="tx1"/>
        </a:solidFill>
        <a:latin typeface="+mn-lt"/>
        <a:ea typeface="+mn-ea"/>
        <a:cs typeface="+mn-cs"/>
      </a:defRPr>
    </a:lvl3pPr>
    <a:lvl4pPr marL="4697138" algn="l" defTabSz="3131424" rtl="0" eaLnBrk="1" latinLnBrk="0" hangingPunct="1">
      <a:defRPr sz="4100" kern="1200">
        <a:solidFill>
          <a:schemeClr val="tx1"/>
        </a:solidFill>
        <a:latin typeface="+mn-lt"/>
        <a:ea typeface="+mn-ea"/>
        <a:cs typeface="+mn-cs"/>
      </a:defRPr>
    </a:lvl4pPr>
    <a:lvl5pPr marL="6262851" algn="l" defTabSz="3131424" rtl="0" eaLnBrk="1" latinLnBrk="0" hangingPunct="1">
      <a:defRPr sz="4100" kern="1200">
        <a:solidFill>
          <a:schemeClr val="tx1"/>
        </a:solidFill>
        <a:latin typeface="+mn-lt"/>
        <a:ea typeface="+mn-ea"/>
        <a:cs typeface="+mn-cs"/>
      </a:defRPr>
    </a:lvl5pPr>
    <a:lvl6pPr marL="7828565" algn="l" defTabSz="3131424" rtl="0" eaLnBrk="1" latinLnBrk="0" hangingPunct="1">
      <a:defRPr sz="4100" kern="1200">
        <a:solidFill>
          <a:schemeClr val="tx1"/>
        </a:solidFill>
        <a:latin typeface="+mn-lt"/>
        <a:ea typeface="+mn-ea"/>
        <a:cs typeface="+mn-cs"/>
      </a:defRPr>
    </a:lvl6pPr>
    <a:lvl7pPr marL="9394282" algn="l" defTabSz="3131424" rtl="0" eaLnBrk="1" latinLnBrk="0" hangingPunct="1">
      <a:defRPr sz="4100" kern="1200">
        <a:solidFill>
          <a:schemeClr val="tx1"/>
        </a:solidFill>
        <a:latin typeface="+mn-lt"/>
        <a:ea typeface="+mn-ea"/>
        <a:cs typeface="+mn-cs"/>
      </a:defRPr>
    </a:lvl7pPr>
    <a:lvl8pPr marL="10959992" algn="l" defTabSz="3131424" rtl="0" eaLnBrk="1" latinLnBrk="0" hangingPunct="1">
      <a:defRPr sz="4100" kern="1200">
        <a:solidFill>
          <a:schemeClr val="tx1"/>
        </a:solidFill>
        <a:latin typeface="+mn-lt"/>
        <a:ea typeface="+mn-ea"/>
        <a:cs typeface="+mn-cs"/>
      </a:defRPr>
    </a:lvl8pPr>
    <a:lvl9pPr marL="12525709" algn="l" defTabSz="3131424" rtl="0" eaLnBrk="1" latinLnBrk="0" hangingPunct="1">
      <a:defRPr sz="4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9312717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39" y="4002942"/>
            <a:ext cx="10193458"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6" y="3502867"/>
            <a:ext cx="10179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691767" y="12023509"/>
            <a:ext cx="10194649"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706561" y="11487689"/>
            <a:ext cx="10179842"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365720" y="14259912"/>
            <a:ext cx="10178651"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365720" y="13707980"/>
            <a:ext cx="10178651"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1371675" y="4002942"/>
            <a:ext cx="10178651"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1366912" y="3502867"/>
            <a:ext cx="10184605"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2046812" y="3502867"/>
            <a:ext cx="10182020"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2046812" y="4002942"/>
            <a:ext cx="10182020"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2046812" y="11466284"/>
            <a:ext cx="10182020"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2043034" y="11966360"/>
            <a:ext cx="10185797"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2046812" y="17054825"/>
            <a:ext cx="10182020"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2046807" y="17612049"/>
            <a:ext cx="10185797"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71" name="Text Placeholder 5"/>
          <p:cNvSpPr>
            <a:spLocks noGrp="1"/>
          </p:cNvSpPr>
          <p:nvPr>
            <p:ph type="body" sz="quarter" idx="9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2" name="Text Placeholder 3"/>
          <p:cNvSpPr>
            <a:spLocks noGrp="1"/>
          </p:cNvSpPr>
          <p:nvPr>
            <p:ph type="body" sz="quarter" idx="107"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3" name="Text Placeholder 3"/>
          <p:cNvSpPr>
            <a:spLocks noGrp="1"/>
          </p:cNvSpPr>
          <p:nvPr>
            <p:ph type="body" sz="quarter" idx="116"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4" name="Text Placeholder 3"/>
          <p:cNvSpPr>
            <a:spLocks noGrp="1"/>
          </p:cNvSpPr>
          <p:nvPr>
            <p:ph type="body" sz="quarter" idx="117"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5" name="Text Placeholder 3"/>
          <p:cNvSpPr>
            <a:spLocks noGrp="1"/>
          </p:cNvSpPr>
          <p:nvPr>
            <p:ph type="body" sz="quarter" idx="118"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6" name="Text Placeholder 3"/>
          <p:cNvSpPr>
            <a:spLocks noGrp="1"/>
          </p:cNvSpPr>
          <p:nvPr>
            <p:ph type="body" sz="quarter" idx="119"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7" name="Text Placeholder 3"/>
          <p:cNvSpPr>
            <a:spLocks noGrp="1"/>
          </p:cNvSpPr>
          <p:nvPr>
            <p:ph type="body" sz="quarter" idx="120"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8" name="Text Placeholder 3"/>
          <p:cNvSpPr>
            <a:spLocks noGrp="1"/>
          </p:cNvSpPr>
          <p:nvPr>
            <p:ph type="body" sz="quarter" idx="121"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9" name="Text Placeholder 3"/>
          <p:cNvSpPr>
            <a:spLocks noGrp="1"/>
          </p:cNvSpPr>
          <p:nvPr>
            <p:ph type="body" sz="quarter" idx="122"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0" name="Text Placeholder 3"/>
          <p:cNvSpPr>
            <a:spLocks noGrp="1"/>
          </p:cNvSpPr>
          <p:nvPr>
            <p:ph type="body" sz="quarter" idx="123"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1" name="Text Placeholder 3"/>
          <p:cNvSpPr>
            <a:spLocks noGrp="1"/>
          </p:cNvSpPr>
          <p:nvPr>
            <p:ph type="body" sz="quarter" idx="124"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2" name="Text Placeholder 3"/>
          <p:cNvSpPr>
            <a:spLocks noGrp="1"/>
          </p:cNvSpPr>
          <p:nvPr>
            <p:ph type="body" sz="quarter" idx="125"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3" name="Picture Placeholder 13"/>
          <p:cNvSpPr>
            <a:spLocks noGrp="1"/>
          </p:cNvSpPr>
          <p:nvPr>
            <p:ph type="pic" sz="quarter" idx="11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4" name="Picture Placeholder 13"/>
          <p:cNvSpPr>
            <a:spLocks noGrp="1"/>
          </p:cNvSpPr>
          <p:nvPr>
            <p:ph type="pic" sz="quarter" idx="126"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5" name="Picture Placeholder 13"/>
          <p:cNvSpPr>
            <a:spLocks noGrp="1"/>
          </p:cNvSpPr>
          <p:nvPr>
            <p:ph type="pic" sz="quarter" idx="127"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6" name="Picture Placeholder 13"/>
          <p:cNvSpPr>
            <a:spLocks noGrp="1"/>
          </p:cNvSpPr>
          <p:nvPr>
            <p:ph type="pic" sz="quarter" idx="128"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7" name="Picture Placeholder 13"/>
          <p:cNvSpPr>
            <a:spLocks noGrp="1"/>
          </p:cNvSpPr>
          <p:nvPr>
            <p:ph type="pic" sz="quarter" idx="129"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8" name="Picture Placeholder 13"/>
          <p:cNvSpPr>
            <a:spLocks noGrp="1"/>
          </p:cNvSpPr>
          <p:nvPr>
            <p:ph type="pic" sz="quarter" idx="130"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9" name="Picture Placeholder 13"/>
          <p:cNvSpPr>
            <a:spLocks noGrp="1"/>
          </p:cNvSpPr>
          <p:nvPr>
            <p:ph type="pic" sz="quarter" idx="131"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0" name="Picture Placeholder 13"/>
          <p:cNvSpPr>
            <a:spLocks noGrp="1"/>
          </p:cNvSpPr>
          <p:nvPr>
            <p:ph type="pic" sz="quarter" idx="132"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1" name="Picture Placeholder 13"/>
          <p:cNvSpPr>
            <a:spLocks noGrp="1"/>
          </p:cNvSpPr>
          <p:nvPr>
            <p:ph type="pic" sz="quarter" idx="133"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2" name="Picture Placeholder 13"/>
          <p:cNvSpPr>
            <a:spLocks noGrp="1"/>
          </p:cNvSpPr>
          <p:nvPr>
            <p:ph type="pic" sz="quarter" idx="134"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3" name="Picture Placeholder 13"/>
          <p:cNvSpPr>
            <a:spLocks noGrp="1"/>
          </p:cNvSpPr>
          <p:nvPr>
            <p:ph type="pic" sz="quarter" idx="13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4" name="Text Placeholder 5"/>
          <p:cNvSpPr>
            <a:spLocks noGrp="1"/>
          </p:cNvSpPr>
          <p:nvPr>
            <p:ph type="body" sz="quarter" idx="13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95" name="Text Placeholder 5"/>
          <p:cNvSpPr>
            <a:spLocks noGrp="1"/>
          </p:cNvSpPr>
          <p:nvPr>
            <p:ph type="body" sz="quarter" idx="13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96" name="Text Placeholder 5"/>
          <p:cNvSpPr>
            <a:spLocks noGrp="1"/>
          </p:cNvSpPr>
          <p:nvPr>
            <p:ph type="body" sz="quarter" idx="13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97" name="Text Placeholder 5"/>
          <p:cNvSpPr>
            <a:spLocks noGrp="1"/>
          </p:cNvSpPr>
          <p:nvPr>
            <p:ph type="body" sz="quarter" idx="13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98" name="Text Placeholder 5"/>
          <p:cNvSpPr>
            <a:spLocks noGrp="1"/>
          </p:cNvSpPr>
          <p:nvPr>
            <p:ph type="body" sz="quarter" idx="140"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99" name="Text Placeholder 5"/>
          <p:cNvSpPr>
            <a:spLocks noGrp="1"/>
          </p:cNvSpPr>
          <p:nvPr>
            <p:ph type="body" sz="quarter" idx="141"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0" name="Text Placeholder 5"/>
          <p:cNvSpPr>
            <a:spLocks noGrp="1"/>
          </p:cNvSpPr>
          <p:nvPr>
            <p:ph type="body" sz="quarter" idx="142"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1" name="Text Placeholder 5"/>
          <p:cNvSpPr>
            <a:spLocks noGrp="1"/>
          </p:cNvSpPr>
          <p:nvPr>
            <p:ph type="body" sz="quarter" idx="143"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2" name="Text Placeholder 5"/>
          <p:cNvSpPr>
            <a:spLocks noGrp="1"/>
          </p:cNvSpPr>
          <p:nvPr>
            <p:ph type="body" sz="quarter" idx="144"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3" name="Text Placeholder 5"/>
          <p:cNvSpPr>
            <a:spLocks noGrp="1"/>
          </p:cNvSpPr>
          <p:nvPr>
            <p:ph type="body" sz="quarter" idx="14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4" name="Text Placeholder 5"/>
          <p:cNvSpPr>
            <a:spLocks noGrp="1"/>
          </p:cNvSpPr>
          <p:nvPr>
            <p:ph type="body" sz="quarter" idx="14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5" name="Text Placeholder 5"/>
          <p:cNvSpPr>
            <a:spLocks noGrp="1"/>
          </p:cNvSpPr>
          <p:nvPr>
            <p:ph type="body" sz="quarter" idx="14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6" name="Text Placeholder 5"/>
          <p:cNvSpPr>
            <a:spLocks noGrp="1"/>
          </p:cNvSpPr>
          <p:nvPr>
            <p:ph type="body" sz="quarter" idx="14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7" name="Text Placeholder 5"/>
          <p:cNvSpPr>
            <a:spLocks noGrp="1"/>
          </p:cNvSpPr>
          <p:nvPr>
            <p:ph type="body" sz="quarter" idx="14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0" name="Picture Placeholder 13"/>
          <p:cNvSpPr>
            <a:spLocks noGrp="1"/>
          </p:cNvSpPr>
          <p:nvPr>
            <p:ph type="pic" sz="quarter" idx="15" hasCustomPrompt="1"/>
          </p:nvPr>
        </p:nvSpPr>
        <p:spPr>
          <a:xfrm>
            <a:off x="6858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61" name="Picture Placeholder 13"/>
          <p:cNvSpPr>
            <a:spLocks noGrp="1"/>
          </p:cNvSpPr>
          <p:nvPr>
            <p:ph type="pic" sz="quarter" idx="18" hasCustomPrompt="1"/>
          </p:nvPr>
        </p:nvSpPr>
        <p:spPr>
          <a:xfrm>
            <a:off x="289179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63" name="Text Placeholder 76"/>
          <p:cNvSpPr>
            <a:spLocks noGrp="1"/>
          </p:cNvSpPr>
          <p:nvPr>
            <p:ph type="body" sz="quarter" idx="150" hasCustomPrompt="1"/>
          </p:nvPr>
        </p:nvSpPr>
        <p:spPr>
          <a:xfrm>
            <a:off x="4378036" y="1522270"/>
            <a:ext cx="24162329" cy="805296"/>
          </a:xfrm>
          <a:prstGeom prst="rect">
            <a:avLst/>
          </a:prstGeom>
        </p:spPr>
        <p:txBody>
          <a:bodyPr lIns="91346" tIns="45678" rIns="91346" bIns="45678">
            <a:normAutofit/>
          </a:bodyPr>
          <a:lstStyle>
            <a:lvl1pPr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4" name="Text Placeholder 76"/>
          <p:cNvSpPr>
            <a:spLocks noGrp="1"/>
          </p:cNvSpPr>
          <p:nvPr>
            <p:ph type="body" sz="quarter" idx="184" hasCustomPrompt="1"/>
          </p:nvPr>
        </p:nvSpPr>
        <p:spPr>
          <a:xfrm>
            <a:off x="4378036" y="2305475"/>
            <a:ext cx="24162329" cy="634554"/>
          </a:xfrm>
          <a:prstGeom prst="rect">
            <a:avLst/>
          </a:prstGeom>
        </p:spPr>
        <p:txBody>
          <a:bodyPr lIns="91346" tIns="45678" rIns="91346" bIns="45678">
            <a:normAutofit/>
          </a:bodyPr>
          <a:lstStyle>
            <a:lvl1pPr algn="ctr">
              <a:buFontTx/>
              <a:buNone/>
              <a:defRPr sz="41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85" hasCustomPrompt="1"/>
          </p:nvPr>
        </p:nvSpPr>
        <p:spPr>
          <a:xfrm>
            <a:off x="4378036" y="319275"/>
            <a:ext cx="24162329" cy="1203005"/>
          </a:xfrm>
          <a:prstGeom prst="rect">
            <a:avLst/>
          </a:prstGeom>
        </p:spPr>
        <p:txBody>
          <a:bodyPr lIns="91346" tIns="45678" rIns="91346" bIns="45678">
            <a:normAutofit/>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8" y="3997649"/>
            <a:ext cx="754260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4" y="3502867"/>
            <a:ext cx="7536658"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INTRODUCTION or ABSTRACT</a:t>
            </a:r>
            <a:endParaRPr lang="en-US" dirty="0"/>
          </a:p>
        </p:txBody>
      </p:sp>
      <p:sp>
        <p:nvSpPr>
          <p:cNvPr id="14" name="Picture Placeholder 13"/>
          <p:cNvSpPr>
            <a:spLocks noGrp="1"/>
          </p:cNvSpPr>
          <p:nvPr>
            <p:ph type="pic" sz="quarter" idx="15" hasCustomPrompt="1"/>
          </p:nvPr>
        </p:nvSpPr>
        <p:spPr>
          <a:xfrm>
            <a:off x="6858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18" name="Picture Placeholder 13"/>
          <p:cNvSpPr>
            <a:spLocks noGrp="1"/>
          </p:cNvSpPr>
          <p:nvPr>
            <p:ph type="pic" sz="quarter" idx="18" hasCustomPrompt="1"/>
          </p:nvPr>
        </p:nvSpPr>
        <p:spPr>
          <a:xfrm>
            <a:off x="289179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20" name="Text Placeholder 5"/>
          <p:cNvSpPr>
            <a:spLocks noGrp="1"/>
          </p:cNvSpPr>
          <p:nvPr>
            <p:ph type="body" sz="quarter" idx="20" hasCustomPrompt="1"/>
          </p:nvPr>
        </p:nvSpPr>
        <p:spPr>
          <a:xfrm>
            <a:off x="691754" y="9467382"/>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8690375" y="3997649"/>
            <a:ext cx="753665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8690375" y="3502867"/>
            <a:ext cx="7536658"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6693754" y="3997649"/>
            <a:ext cx="753665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6687800" y="3497574"/>
            <a:ext cx="7543800"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24694965" y="3502867"/>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4694965" y="3997649"/>
            <a:ext cx="7535264"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4694965" y="9507532"/>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4691196" y="10064757"/>
            <a:ext cx="7539037"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4694965" y="17111986"/>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24691196" y="17622302"/>
            <a:ext cx="7539037"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111" name="Text Placeholder 5"/>
          <p:cNvSpPr>
            <a:spLocks noGrp="1"/>
          </p:cNvSpPr>
          <p:nvPr>
            <p:ph type="body" sz="quarter" idx="9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0" name="Text Placeholder 3"/>
          <p:cNvSpPr>
            <a:spLocks noGrp="1"/>
          </p:cNvSpPr>
          <p:nvPr>
            <p:ph type="body" sz="quarter" idx="96" hasCustomPrompt="1"/>
          </p:nvPr>
        </p:nvSpPr>
        <p:spPr>
          <a:xfrm>
            <a:off x="678148" y="9967707"/>
            <a:ext cx="754260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103" name="Text Placeholder 3"/>
          <p:cNvSpPr>
            <a:spLocks noGrp="1"/>
          </p:cNvSpPr>
          <p:nvPr>
            <p:ph type="body" sz="quarter" idx="107"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1" name="Text Placeholder 3"/>
          <p:cNvSpPr>
            <a:spLocks noGrp="1"/>
          </p:cNvSpPr>
          <p:nvPr>
            <p:ph type="body" sz="quarter" idx="116"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2" name="Text Placeholder 3"/>
          <p:cNvSpPr>
            <a:spLocks noGrp="1"/>
          </p:cNvSpPr>
          <p:nvPr>
            <p:ph type="body" sz="quarter" idx="117"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3" name="Text Placeholder 3"/>
          <p:cNvSpPr>
            <a:spLocks noGrp="1"/>
          </p:cNvSpPr>
          <p:nvPr>
            <p:ph type="body" sz="quarter" idx="118"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4" name="Text Placeholder 3"/>
          <p:cNvSpPr>
            <a:spLocks noGrp="1"/>
          </p:cNvSpPr>
          <p:nvPr>
            <p:ph type="body" sz="quarter" idx="119"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5" name="Text Placeholder 3"/>
          <p:cNvSpPr>
            <a:spLocks noGrp="1"/>
          </p:cNvSpPr>
          <p:nvPr>
            <p:ph type="body" sz="quarter" idx="120"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6" name="Text Placeholder 3"/>
          <p:cNvSpPr>
            <a:spLocks noGrp="1"/>
          </p:cNvSpPr>
          <p:nvPr>
            <p:ph type="body" sz="quarter" idx="121"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7" name="Text Placeholder 3"/>
          <p:cNvSpPr>
            <a:spLocks noGrp="1"/>
          </p:cNvSpPr>
          <p:nvPr>
            <p:ph type="body" sz="quarter" idx="122"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8" name="Text Placeholder 3"/>
          <p:cNvSpPr>
            <a:spLocks noGrp="1"/>
          </p:cNvSpPr>
          <p:nvPr>
            <p:ph type="body" sz="quarter" idx="123"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9" name="Text Placeholder 3"/>
          <p:cNvSpPr>
            <a:spLocks noGrp="1"/>
          </p:cNvSpPr>
          <p:nvPr>
            <p:ph type="body" sz="quarter" idx="124"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61" name="Text Placeholder 3"/>
          <p:cNvSpPr>
            <a:spLocks noGrp="1"/>
          </p:cNvSpPr>
          <p:nvPr>
            <p:ph type="body" sz="quarter" idx="125"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3" name="Picture Placeholder 13"/>
          <p:cNvSpPr>
            <a:spLocks noGrp="1"/>
          </p:cNvSpPr>
          <p:nvPr>
            <p:ph type="pic" sz="quarter" idx="11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4" name="Picture Placeholder 13"/>
          <p:cNvSpPr>
            <a:spLocks noGrp="1"/>
          </p:cNvSpPr>
          <p:nvPr>
            <p:ph type="pic" sz="quarter" idx="126"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5" name="Picture Placeholder 13"/>
          <p:cNvSpPr>
            <a:spLocks noGrp="1"/>
          </p:cNvSpPr>
          <p:nvPr>
            <p:ph type="pic" sz="quarter" idx="127"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6" name="Picture Placeholder 13"/>
          <p:cNvSpPr>
            <a:spLocks noGrp="1"/>
          </p:cNvSpPr>
          <p:nvPr>
            <p:ph type="pic" sz="quarter" idx="128"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7" name="Picture Placeholder 13"/>
          <p:cNvSpPr>
            <a:spLocks noGrp="1"/>
          </p:cNvSpPr>
          <p:nvPr>
            <p:ph type="pic" sz="quarter" idx="129"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9" name="Picture Placeholder 13"/>
          <p:cNvSpPr>
            <a:spLocks noGrp="1"/>
          </p:cNvSpPr>
          <p:nvPr>
            <p:ph type="pic" sz="quarter" idx="130"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2" name="Picture Placeholder 13"/>
          <p:cNvSpPr>
            <a:spLocks noGrp="1"/>
          </p:cNvSpPr>
          <p:nvPr>
            <p:ph type="pic" sz="quarter" idx="131"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5" name="Picture Placeholder 13"/>
          <p:cNvSpPr>
            <a:spLocks noGrp="1"/>
          </p:cNvSpPr>
          <p:nvPr>
            <p:ph type="pic" sz="quarter" idx="132"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8" name="Picture Placeholder 13"/>
          <p:cNvSpPr>
            <a:spLocks noGrp="1"/>
          </p:cNvSpPr>
          <p:nvPr>
            <p:ph type="pic" sz="quarter" idx="133"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112" name="Picture Placeholder 13"/>
          <p:cNvSpPr>
            <a:spLocks noGrp="1"/>
          </p:cNvSpPr>
          <p:nvPr>
            <p:ph type="pic" sz="quarter" idx="134"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121" name="Picture Placeholder 13"/>
          <p:cNvSpPr>
            <a:spLocks noGrp="1"/>
          </p:cNvSpPr>
          <p:nvPr>
            <p:ph type="pic" sz="quarter" idx="13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62" name="Text Placeholder 5"/>
          <p:cNvSpPr>
            <a:spLocks noGrp="1"/>
          </p:cNvSpPr>
          <p:nvPr>
            <p:ph type="body" sz="quarter" idx="13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3" name="Text Placeholder 5"/>
          <p:cNvSpPr>
            <a:spLocks noGrp="1"/>
          </p:cNvSpPr>
          <p:nvPr>
            <p:ph type="body" sz="quarter" idx="13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4" name="Text Placeholder 5"/>
          <p:cNvSpPr>
            <a:spLocks noGrp="1"/>
          </p:cNvSpPr>
          <p:nvPr>
            <p:ph type="body" sz="quarter" idx="13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5" name="Text Placeholder 5"/>
          <p:cNvSpPr>
            <a:spLocks noGrp="1"/>
          </p:cNvSpPr>
          <p:nvPr>
            <p:ph type="body" sz="quarter" idx="13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6" name="Text Placeholder 5"/>
          <p:cNvSpPr>
            <a:spLocks noGrp="1"/>
          </p:cNvSpPr>
          <p:nvPr>
            <p:ph type="body" sz="quarter" idx="140"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7" name="Text Placeholder 5"/>
          <p:cNvSpPr>
            <a:spLocks noGrp="1"/>
          </p:cNvSpPr>
          <p:nvPr>
            <p:ph type="body" sz="quarter" idx="141"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8" name="Text Placeholder 5"/>
          <p:cNvSpPr>
            <a:spLocks noGrp="1"/>
          </p:cNvSpPr>
          <p:nvPr>
            <p:ph type="body" sz="quarter" idx="142"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9" name="Text Placeholder 5"/>
          <p:cNvSpPr>
            <a:spLocks noGrp="1"/>
          </p:cNvSpPr>
          <p:nvPr>
            <p:ph type="body" sz="quarter" idx="143"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0" name="Text Placeholder 5"/>
          <p:cNvSpPr>
            <a:spLocks noGrp="1"/>
          </p:cNvSpPr>
          <p:nvPr>
            <p:ph type="body" sz="quarter" idx="144"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1" name="Text Placeholder 5"/>
          <p:cNvSpPr>
            <a:spLocks noGrp="1"/>
          </p:cNvSpPr>
          <p:nvPr>
            <p:ph type="body" sz="quarter" idx="14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2" name="Text Placeholder 5"/>
          <p:cNvSpPr>
            <a:spLocks noGrp="1"/>
          </p:cNvSpPr>
          <p:nvPr>
            <p:ph type="body" sz="quarter" idx="14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3" name="Text Placeholder 5"/>
          <p:cNvSpPr>
            <a:spLocks noGrp="1"/>
          </p:cNvSpPr>
          <p:nvPr>
            <p:ph type="body" sz="quarter" idx="14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4" name="Text Placeholder 5"/>
          <p:cNvSpPr>
            <a:spLocks noGrp="1"/>
          </p:cNvSpPr>
          <p:nvPr>
            <p:ph type="body" sz="quarter" idx="14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5" name="Text Placeholder 5"/>
          <p:cNvSpPr>
            <a:spLocks noGrp="1"/>
          </p:cNvSpPr>
          <p:nvPr>
            <p:ph type="body" sz="quarter" idx="14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6" name="Text Placeholder 76"/>
          <p:cNvSpPr>
            <a:spLocks noGrp="1"/>
          </p:cNvSpPr>
          <p:nvPr>
            <p:ph type="body" sz="quarter" idx="150" hasCustomPrompt="1"/>
          </p:nvPr>
        </p:nvSpPr>
        <p:spPr>
          <a:xfrm>
            <a:off x="4378036" y="1522270"/>
            <a:ext cx="24162329" cy="805296"/>
          </a:xfrm>
          <a:prstGeom prst="rect">
            <a:avLst/>
          </a:prstGeom>
        </p:spPr>
        <p:txBody>
          <a:bodyPr lIns="91346" tIns="45678" rIns="91346" bIns="45678">
            <a:normAutofit/>
          </a:bodyPr>
          <a:lstStyle>
            <a:lvl1pPr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84" hasCustomPrompt="1"/>
          </p:nvPr>
        </p:nvSpPr>
        <p:spPr>
          <a:xfrm>
            <a:off x="4378036" y="2305475"/>
            <a:ext cx="24162329" cy="634554"/>
          </a:xfrm>
          <a:prstGeom prst="rect">
            <a:avLst/>
          </a:prstGeom>
        </p:spPr>
        <p:txBody>
          <a:bodyPr lIns="91346" tIns="45678" rIns="91346" bIns="45678">
            <a:normAutofit/>
          </a:bodyPr>
          <a:lstStyle>
            <a:lvl1pPr algn="ctr">
              <a:buFontTx/>
              <a:buNone/>
              <a:defRPr sz="41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80" name="Text Placeholder 76"/>
          <p:cNvSpPr>
            <a:spLocks noGrp="1"/>
          </p:cNvSpPr>
          <p:nvPr>
            <p:ph type="body" sz="quarter" idx="185" hasCustomPrompt="1"/>
          </p:nvPr>
        </p:nvSpPr>
        <p:spPr>
          <a:xfrm>
            <a:off x="4378036" y="319275"/>
            <a:ext cx="24162329" cy="1203005"/>
          </a:xfrm>
          <a:prstGeom prst="rect">
            <a:avLst/>
          </a:prstGeom>
        </p:spPr>
        <p:txBody>
          <a:bodyPr lIns="91346" tIns="45678" rIns="91346" bIns="45678">
            <a:normAutofit/>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8" y="4002942"/>
            <a:ext cx="7542608"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691754" y="3502867"/>
            <a:ext cx="7536658"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676948" y="10003201"/>
            <a:ext cx="7543800"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691754" y="9467382"/>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8687083" y="4026225"/>
            <a:ext cx="15540037"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8687083" y="3502867"/>
            <a:ext cx="15540037"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8687083" y="14542280"/>
            <a:ext cx="15540037"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8687083" y="14042204"/>
            <a:ext cx="15540037"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4679161" y="3502867"/>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4679161" y="4002942"/>
            <a:ext cx="7535264"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24679161" y="9507532"/>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4679165" y="10007608"/>
            <a:ext cx="7539037"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24679161" y="17111986"/>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4679165" y="17687569"/>
            <a:ext cx="7539037" cy="590984"/>
          </a:xfrm>
          <a:prstGeom prst="rect">
            <a:avLst/>
          </a:prstGeom>
        </p:spPr>
        <p:txBody>
          <a:bodyPr wrap="square" lIns="163094" tIns="163094" rIns="163094" bIns="163094">
            <a:spAutoFit/>
          </a:bodyPr>
          <a:lstStyle>
            <a:lvl1pPr marL="244641" indent="-244641">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Enter your text here</a:t>
            </a:r>
            <a:endParaRPr lang="en-US" dirty="0"/>
          </a:p>
        </p:txBody>
      </p:sp>
      <p:sp>
        <p:nvSpPr>
          <p:cNvPr id="71" name="Text Placeholder 5"/>
          <p:cNvSpPr>
            <a:spLocks noGrp="1"/>
          </p:cNvSpPr>
          <p:nvPr>
            <p:ph type="body" sz="quarter" idx="9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2" name="Text Placeholder 3"/>
          <p:cNvSpPr>
            <a:spLocks noGrp="1"/>
          </p:cNvSpPr>
          <p:nvPr>
            <p:ph type="body" sz="quarter" idx="107"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3" name="Text Placeholder 3"/>
          <p:cNvSpPr>
            <a:spLocks noGrp="1"/>
          </p:cNvSpPr>
          <p:nvPr>
            <p:ph type="body" sz="quarter" idx="116"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4" name="Text Placeholder 3"/>
          <p:cNvSpPr>
            <a:spLocks noGrp="1"/>
          </p:cNvSpPr>
          <p:nvPr>
            <p:ph type="body" sz="quarter" idx="117"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5" name="Text Placeholder 3"/>
          <p:cNvSpPr>
            <a:spLocks noGrp="1"/>
          </p:cNvSpPr>
          <p:nvPr>
            <p:ph type="body" sz="quarter" idx="118"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6" name="Text Placeholder 3"/>
          <p:cNvSpPr>
            <a:spLocks noGrp="1"/>
          </p:cNvSpPr>
          <p:nvPr>
            <p:ph type="body" sz="quarter" idx="119"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7" name="Text Placeholder 3"/>
          <p:cNvSpPr>
            <a:spLocks noGrp="1"/>
          </p:cNvSpPr>
          <p:nvPr>
            <p:ph type="body" sz="quarter" idx="120"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8" name="Text Placeholder 3"/>
          <p:cNvSpPr>
            <a:spLocks noGrp="1"/>
          </p:cNvSpPr>
          <p:nvPr>
            <p:ph type="body" sz="quarter" idx="121"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79" name="Text Placeholder 3"/>
          <p:cNvSpPr>
            <a:spLocks noGrp="1"/>
          </p:cNvSpPr>
          <p:nvPr>
            <p:ph type="body" sz="quarter" idx="122"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0" name="Text Placeholder 3"/>
          <p:cNvSpPr>
            <a:spLocks noGrp="1"/>
          </p:cNvSpPr>
          <p:nvPr>
            <p:ph type="body" sz="quarter" idx="123"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1" name="Text Placeholder 3"/>
          <p:cNvSpPr>
            <a:spLocks noGrp="1"/>
          </p:cNvSpPr>
          <p:nvPr>
            <p:ph type="body" sz="quarter" idx="124"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2" name="Text Placeholder 3"/>
          <p:cNvSpPr>
            <a:spLocks noGrp="1"/>
          </p:cNvSpPr>
          <p:nvPr>
            <p:ph type="body" sz="quarter" idx="125" hasCustomPrompt="1"/>
          </p:nvPr>
        </p:nvSpPr>
        <p:spPr>
          <a:xfrm>
            <a:off x="-7806206" y="15253857"/>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3" name="Picture Placeholder 13"/>
          <p:cNvSpPr>
            <a:spLocks noGrp="1"/>
          </p:cNvSpPr>
          <p:nvPr>
            <p:ph type="pic" sz="quarter" idx="11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4" name="Picture Placeholder 13"/>
          <p:cNvSpPr>
            <a:spLocks noGrp="1"/>
          </p:cNvSpPr>
          <p:nvPr>
            <p:ph type="pic" sz="quarter" idx="126"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5" name="Picture Placeholder 13"/>
          <p:cNvSpPr>
            <a:spLocks noGrp="1"/>
          </p:cNvSpPr>
          <p:nvPr>
            <p:ph type="pic" sz="quarter" idx="127"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6" name="Picture Placeholder 13"/>
          <p:cNvSpPr>
            <a:spLocks noGrp="1"/>
          </p:cNvSpPr>
          <p:nvPr>
            <p:ph type="pic" sz="quarter" idx="128"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7" name="Picture Placeholder 13"/>
          <p:cNvSpPr>
            <a:spLocks noGrp="1"/>
          </p:cNvSpPr>
          <p:nvPr>
            <p:ph type="pic" sz="quarter" idx="129"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8" name="Picture Placeholder 13"/>
          <p:cNvSpPr>
            <a:spLocks noGrp="1"/>
          </p:cNvSpPr>
          <p:nvPr>
            <p:ph type="pic" sz="quarter" idx="130"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9" name="Picture Placeholder 13"/>
          <p:cNvSpPr>
            <a:spLocks noGrp="1"/>
          </p:cNvSpPr>
          <p:nvPr>
            <p:ph type="pic" sz="quarter" idx="131"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0" name="Picture Placeholder 13"/>
          <p:cNvSpPr>
            <a:spLocks noGrp="1"/>
          </p:cNvSpPr>
          <p:nvPr>
            <p:ph type="pic" sz="quarter" idx="132"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1" name="Picture Placeholder 13"/>
          <p:cNvSpPr>
            <a:spLocks noGrp="1"/>
          </p:cNvSpPr>
          <p:nvPr>
            <p:ph type="pic" sz="quarter" idx="133"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2" name="Picture Placeholder 13"/>
          <p:cNvSpPr>
            <a:spLocks noGrp="1"/>
          </p:cNvSpPr>
          <p:nvPr>
            <p:ph type="pic" sz="quarter" idx="134"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3" name="Picture Placeholder 13"/>
          <p:cNvSpPr>
            <a:spLocks noGrp="1"/>
          </p:cNvSpPr>
          <p:nvPr>
            <p:ph type="pic" sz="quarter" idx="13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4" name="Text Placeholder 5"/>
          <p:cNvSpPr>
            <a:spLocks noGrp="1"/>
          </p:cNvSpPr>
          <p:nvPr>
            <p:ph type="body" sz="quarter" idx="13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95" name="Text Placeholder 5"/>
          <p:cNvSpPr>
            <a:spLocks noGrp="1"/>
          </p:cNvSpPr>
          <p:nvPr>
            <p:ph type="body" sz="quarter" idx="13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96" name="Text Placeholder 5"/>
          <p:cNvSpPr>
            <a:spLocks noGrp="1"/>
          </p:cNvSpPr>
          <p:nvPr>
            <p:ph type="body" sz="quarter" idx="13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97" name="Text Placeholder 5"/>
          <p:cNvSpPr>
            <a:spLocks noGrp="1"/>
          </p:cNvSpPr>
          <p:nvPr>
            <p:ph type="body" sz="quarter" idx="13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98" name="Text Placeholder 5"/>
          <p:cNvSpPr>
            <a:spLocks noGrp="1"/>
          </p:cNvSpPr>
          <p:nvPr>
            <p:ph type="body" sz="quarter" idx="140"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99" name="Text Placeholder 5"/>
          <p:cNvSpPr>
            <a:spLocks noGrp="1"/>
          </p:cNvSpPr>
          <p:nvPr>
            <p:ph type="body" sz="quarter" idx="141"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0" name="Text Placeholder 5"/>
          <p:cNvSpPr>
            <a:spLocks noGrp="1"/>
          </p:cNvSpPr>
          <p:nvPr>
            <p:ph type="body" sz="quarter" idx="142"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1" name="Text Placeholder 5"/>
          <p:cNvSpPr>
            <a:spLocks noGrp="1"/>
          </p:cNvSpPr>
          <p:nvPr>
            <p:ph type="body" sz="quarter" idx="143"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2" name="Text Placeholder 5"/>
          <p:cNvSpPr>
            <a:spLocks noGrp="1"/>
          </p:cNvSpPr>
          <p:nvPr>
            <p:ph type="body" sz="quarter" idx="144"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3" name="Text Placeholder 5"/>
          <p:cNvSpPr>
            <a:spLocks noGrp="1"/>
          </p:cNvSpPr>
          <p:nvPr>
            <p:ph type="body" sz="quarter" idx="14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4" name="Text Placeholder 5"/>
          <p:cNvSpPr>
            <a:spLocks noGrp="1"/>
          </p:cNvSpPr>
          <p:nvPr>
            <p:ph type="body" sz="quarter" idx="14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5" name="Text Placeholder 5"/>
          <p:cNvSpPr>
            <a:spLocks noGrp="1"/>
          </p:cNvSpPr>
          <p:nvPr>
            <p:ph type="body" sz="quarter" idx="14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6" name="Text Placeholder 5"/>
          <p:cNvSpPr>
            <a:spLocks noGrp="1"/>
          </p:cNvSpPr>
          <p:nvPr>
            <p:ph type="body" sz="quarter" idx="14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107" name="Text Placeholder 5"/>
          <p:cNvSpPr>
            <a:spLocks noGrp="1"/>
          </p:cNvSpPr>
          <p:nvPr>
            <p:ph type="body" sz="quarter" idx="14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58" name="Picture Placeholder 13"/>
          <p:cNvSpPr>
            <a:spLocks noGrp="1"/>
          </p:cNvSpPr>
          <p:nvPr>
            <p:ph type="pic" sz="quarter" idx="15" hasCustomPrompt="1"/>
          </p:nvPr>
        </p:nvSpPr>
        <p:spPr>
          <a:xfrm>
            <a:off x="6858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59" name="Picture Placeholder 13"/>
          <p:cNvSpPr>
            <a:spLocks noGrp="1"/>
          </p:cNvSpPr>
          <p:nvPr>
            <p:ph type="pic" sz="quarter" idx="18" hasCustomPrompt="1"/>
          </p:nvPr>
        </p:nvSpPr>
        <p:spPr>
          <a:xfrm>
            <a:off x="289179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63" name="Text Placeholder 76"/>
          <p:cNvSpPr>
            <a:spLocks noGrp="1"/>
          </p:cNvSpPr>
          <p:nvPr>
            <p:ph type="body" sz="quarter" idx="150" hasCustomPrompt="1"/>
          </p:nvPr>
        </p:nvSpPr>
        <p:spPr>
          <a:xfrm>
            <a:off x="4378036" y="1522270"/>
            <a:ext cx="24162329" cy="805296"/>
          </a:xfrm>
          <a:prstGeom prst="rect">
            <a:avLst/>
          </a:prstGeom>
        </p:spPr>
        <p:txBody>
          <a:bodyPr lIns="91346" tIns="45678" rIns="91346" bIns="45678">
            <a:normAutofit/>
          </a:bodyPr>
          <a:lstStyle>
            <a:lvl1pPr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4" name="Text Placeholder 76"/>
          <p:cNvSpPr>
            <a:spLocks noGrp="1"/>
          </p:cNvSpPr>
          <p:nvPr>
            <p:ph type="body" sz="quarter" idx="184" hasCustomPrompt="1"/>
          </p:nvPr>
        </p:nvSpPr>
        <p:spPr>
          <a:xfrm>
            <a:off x="4378036" y="2305475"/>
            <a:ext cx="24162329" cy="634554"/>
          </a:xfrm>
          <a:prstGeom prst="rect">
            <a:avLst/>
          </a:prstGeom>
        </p:spPr>
        <p:txBody>
          <a:bodyPr lIns="91346" tIns="45678" rIns="91346" bIns="45678">
            <a:normAutofit/>
          </a:bodyPr>
          <a:lstStyle>
            <a:lvl1pPr algn="ctr">
              <a:buFontTx/>
              <a:buNone/>
              <a:defRPr sz="41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85" hasCustomPrompt="1"/>
          </p:nvPr>
        </p:nvSpPr>
        <p:spPr>
          <a:xfrm>
            <a:off x="4378036" y="319275"/>
            <a:ext cx="24162329" cy="1203005"/>
          </a:xfrm>
          <a:prstGeom prst="rect">
            <a:avLst/>
          </a:prstGeom>
        </p:spPr>
        <p:txBody>
          <a:bodyPr lIns="91346" tIns="45678" rIns="91346" bIns="45678">
            <a:normAutofit/>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8" y="3997649"/>
            <a:ext cx="754260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4" y="3502867"/>
            <a:ext cx="7536658"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INTRODUCTION or ABSTRACT</a:t>
            </a:r>
            <a:endParaRPr lang="en-US" dirty="0"/>
          </a:p>
        </p:txBody>
      </p:sp>
      <p:sp>
        <p:nvSpPr>
          <p:cNvPr id="14" name="Picture Placeholder 13"/>
          <p:cNvSpPr>
            <a:spLocks noGrp="1"/>
          </p:cNvSpPr>
          <p:nvPr>
            <p:ph type="pic" sz="quarter" idx="15" hasCustomPrompt="1"/>
          </p:nvPr>
        </p:nvSpPr>
        <p:spPr>
          <a:xfrm>
            <a:off x="6858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18" name="Picture Placeholder 13"/>
          <p:cNvSpPr>
            <a:spLocks noGrp="1"/>
          </p:cNvSpPr>
          <p:nvPr>
            <p:ph type="pic" sz="quarter" idx="18" hasCustomPrompt="1"/>
          </p:nvPr>
        </p:nvSpPr>
        <p:spPr>
          <a:xfrm>
            <a:off x="289179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20" name="Text Placeholder 5"/>
          <p:cNvSpPr>
            <a:spLocks noGrp="1"/>
          </p:cNvSpPr>
          <p:nvPr>
            <p:ph type="body" sz="quarter" idx="20" hasCustomPrompt="1"/>
          </p:nvPr>
        </p:nvSpPr>
        <p:spPr>
          <a:xfrm>
            <a:off x="691754" y="9467382"/>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8690375" y="3997649"/>
            <a:ext cx="753665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8690375" y="3502867"/>
            <a:ext cx="7536658"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6693754" y="3997649"/>
            <a:ext cx="753665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6687800" y="3497574"/>
            <a:ext cx="7543800"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24694965" y="3502867"/>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4694965" y="3997649"/>
            <a:ext cx="7535264"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4694965" y="9507532"/>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4691196" y="10064757"/>
            <a:ext cx="7539037"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4694965" y="17111986"/>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24691196" y="17622302"/>
            <a:ext cx="7539037"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111" name="Text Placeholder 5"/>
          <p:cNvSpPr>
            <a:spLocks noGrp="1"/>
          </p:cNvSpPr>
          <p:nvPr>
            <p:ph type="body" sz="quarter" idx="9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0" name="Text Placeholder 3"/>
          <p:cNvSpPr>
            <a:spLocks noGrp="1"/>
          </p:cNvSpPr>
          <p:nvPr>
            <p:ph type="body" sz="quarter" idx="96" hasCustomPrompt="1"/>
          </p:nvPr>
        </p:nvSpPr>
        <p:spPr>
          <a:xfrm>
            <a:off x="678148" y="9967707"/>
            <a:ext cx="754260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103" name="Text Placeholder 3"/>
          <p:cNvSpPr>
            <a:spLocks noGrp="1"/>
          </p:cNvSpPr>
          <p:nvPr>
            <p:ph type="body" sz="quarter" idx="107"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1" name="Text Placeholder 3"/>
          <p:cNvSpPr>
            <a:spLocks noGrp="1"/>
          </p:cNvSpPr>
          <p:nvPr>
            <p:ph type="body" sz="quarter" idx="116"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2" name="Text Placeholder 3"/>
          <p:cNvSpPr>
            <a:spLocks noGrp="1"/>
          </p:cNvSpPr>
          <p:nvPr>
            <p:ph type="body" sz="quarter" idx="117"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3" name="Text Placeholder 3"/>
          <p:cNvSpPr>
            <a:spLocks noGrp="1"/>
          </p:cNvSpPr>
          <p:nvPr>
            <p:ph type="body" sz="quarter" idx="118"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4" name="Text Placeholder 3"/>
          <p:cNvSpPr>
            <a:spLocks noGrp="1"/>
          </p:cNvSpPr>
          <p:nvPr>
            <p:ph type="body" sz="quarter" idx="119"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5" name="Text Placeholder 3"/>
          <p:cNvSpPr>
            <a:spLocks noGrp="1"/>
          </p:cNvSpPr>
          <p:nvPr>
            <p:ph type="body" sz="quarter" idx="120"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6" name="Text Placeholder 3"/>
          <p:cNvSpPr>
            <a:spLocks noGrp="1"/>
          </p:cNvSpPr>
          <p:nvPr>
            <p:ph type="body" sz="quarter" idx="121"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7" name="Text Placeholder 3"/>
          <p:cNvSpPr>
            <a:spLocks noGrp="1"/>
          </p:cNvSpPr>
          <p:nvPr>
            <p:ph type="body" sz="quarter" idx="122"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8" name="Text Placeholder 3"/>
          <p:cNvSpPr>
            <a:spLocks noGrp="1"/>
          </p:cNvSpPr>
          <p:nvPr>
            <p:ph type="body" sz="quarter" idx="123"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9" name="Text Placeholder 3"/>
          <p:cNvSpPr>
            <a:spLocks noGrp="1"/>
          </p:cNvSpPr>
          <p:nvPr>
            <p:ph type="body" sz="quarter" idx="124"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61" name="Text Placeholder 3"/>
          <p:cNvSpPr>
            <a:spLocks noGrp="1"/>
          </p:cNvSpPr>
          <p:nvPr>
            <p:ph type="body" sz="quarter" idx="125"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3" name="Picture Placeholder 13"/>
          <p:cNvSpPr>
            <a:spLocks noGrp="1"/>
          </p:cNvSpPr>
          <p:nvPr>
            <p:ph type="pic" sz="quarter" idx="11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4" name="Picture Placeholder 13"/>
          <p:cNvSpPr>
            <a:spLocks noGrp="1"/>
          </p:cNvSpPr>
          <p:nvPr>
            <p:ph type="pic" sz="quarter" idx="126"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5" name="Picture Placeholder 13"/>
          <p:cNvSpPr>
            <a:spLocks noGrp="1"/>
          </p:cNvSpPr>
          <p:nvPr>
            <p:ph type="pic" sz="quarter" idx="127"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6" name="Picture Placeholder 13"/>
          <p:cNvSpPr>
            <a:spLocks noGrp="1"/>
          </p:cNvSpPr>
          <p:nvPr>
            <p:ph type="pic" sz="quarter" idx="128"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7" name="Picture Placeholder 13"/>
          <p:cNvSpPr>
            <a:spLocks noGrp="1"/>
          </p:cNvSpPr>
          <p:nvPr>
            <p:ph type="pic" sz="quarter" idx="129"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9" name="Picture Placeholder 13"/>
          <p:cNvSpPr>
            <a:spLocks noGrp="1"/>
          </p:cNvSpPr>
          <p:nvPr>
            <p:ph type="pic" sz="quarter" idx="130"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2" name="Picture Placeholder 13"/>
          <p:cNvSpPr>
            <a:spLocks noGrp="1"/>
          </p:cNvSpPr>
          <p:nvPr>
            <p:ph type="pic" sz="quarter" idx="131"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5" name="Picture Placeholder 13"/>
          <p:cNvSpPr>
            <a:spLocks noGrp="1"/>
          </p:cNvSpPr>
          <p:nvPr>
            <p:ph type="pic" sz="quarter" idx="132"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8" name="Picture Placeholder 13"/>
          <p:cNvSpPr>
            <a:spLocks noGrp="1"/>
          </p:cNvSpPr>
          <p:nvPr>
            <p:ph type="pic" sz="quarter" idx="133"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112" name="Picture Placeholder 13"/>
          <p:cNvSpPr>
            <a:spLocks noGrp="1"/>
          </p:cNvSpPr>
          <p:nvPr>
            <p:ph type="pic" sz="quarter" idx="134"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121" name="Picture Placeholder 13"/>
          <p:cNvSpPr>
            <a:spLocks noGrp="1"/>
          </p:cNvSpPr>
          <p:nvPr>
            <p:ph type="pic" sz="quarter" idx="13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62" name="Text Placeholder 5"/>
          <p:cNvSpPr>
            <a:spLocks noGrp="1"/>
          </p:cNvSpPr>
          <p:nvPr>
            <p:ph type="body" sz="quarter" idx="13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3" name="Text Placeholder 5"/>
          <p:cNvSpPr>
            <a:spLocks noGrp="1"/>
          </p:cNvSpPr>
          <p:nvPr>
            <p:ph type="body" sz="quarter" idx="13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4" name="Text Placeholder 5"/>
          <p:cNvSpPr>
            <a:spLocks noGrp="1"/>
          </p:cNvSpPr>
          <p:nvPr>
            <p:ph type="body" sz="quarter" idx="13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5" name="Text Placeholder 5"/>
          <p:cNvSpPr>
            <a:spLocks noGrp="1"/>
          </p:cNvSpPr>
          <p:nvPr>
            <p:ph type="body" sz="quarter" idx="13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6" name="Text Placeholder 5"/>
          <p:cNvSpPr>
            <a:spLocks noGrp="1"/>
          </p:cNvSpPr>
          <p:nvPr>
            <p:ph type="body" sz="quarter" idx="140"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7" name="Text Placeholder 5"/>
          <p:cNvSpPr>
            <a:spLocks noGrp="1"/>
          </p:cNvSpPr>
          <p:nvPr>
            <p:ph type="body" sz="quarter" idx="141"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8" name="Text Placeholder 5"/>
          <p:cNvSpPr>
            <a:spLocks noGrp="1"/>
          </p:cNvSpPr>
          <p:nvPr>
            <p:ph type="body" sz="quarter" idx="142"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9" name="Text Placeholder 5"/>
          <p:cNvSpPr>
            <a:spLocks noGrp="1"/>
          </p:cNvSpPr>
          <p:nvPr>
            <p:ph type="body" sz="quarter" idx="143"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0" name="Text Placeholder 5"/>
          <p:cNvSpPr>
            <a:spLocks noGrp="1"/>
          </p:cNvSpPr>
          <p:nvPr>
            <p:ph type="body" sz="quarter" idx="144"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1" name="Text Placeholder 5"/>
          <p:cNvSpPr>
            <a:spLocks noGrp="1"/>
          </p:cNvSpPr>
          <p:nvPr>
            <p:ph type="body" sz="quarter" idx="14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2" name="Text Placeholder 5"/>
          <p:cNvSpPr>
            <a:spLocks noGrp="1"/>
          </p:cNvSpPr>
          <p:nvPr>
            <p:ph type="body" sz="quarter" idx="14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3" name="Text Placeholder 5"/>
          <p:cNvSpPr>
            <a:spLocks noGrp="1"/>
          </p:cNvSpPr>
          <p:nvPr>
            <p:ph type="body" sz="quarter" idx="14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4" name="Text Placeholder 5"/>
          <p:cNvSpPr>
            <a:spLocks noGrp="1"/>
          </p:cNvSpPr>
          <p:nvPr>
            <p:ph type="body" sz="quarter" idx="14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5" name="Text Placeholder 5"/>
          <p:cNvSpPr>
            <a:spLocks noGrp="1"/>
          </p:cNvSpPr>
          <p:nvPr>
            <p:ph type="body" sz="quarter" idx="14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6" name="Text Placeholder 76"/>
          <p:cNvSpPr>
            <a:spLocks noGrp="1"/>
          </p:cNvSpPr>
          <p:nvPr>
            <p:ph type="body" sz="quarter" idx="150" hasCustomPrompt="1"/>
          </p:nvPr>
        </p:nvSpPr>
        <p:spPr>
          <a:xfrm>
            <a:off x="4378036" y="1522270"/>
            <a:ext cx="24162329" cy="805296"/>
          </a:xfrm>
          <a:prstGeom prst="rect">
            <a:avLst/>
          </a:prstGeom>
        </p:spPr>
        <p:txBody>
          <a:bodyPr lIns="91346" tIns="45678" rIns="91346" bIns="45678">
            <a:normAutofit/>
          </a:bodyPr>
          <a:lstStyle>
            <a:lvl1pPr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84" hasCustomPrompt="1"/>
          </p:nvPr>
        </p:nvSpPr>
        <p:spPr>
          <a:xfrm>
            <a:off x="4378036" y="2305475"/>
            <a:ext cx="24162329" cy="634554"/>
          </a:xfrm>
          <a:prstGeom prst="rect">
            <a:avLst/>
          </a:prstGeom>
        </p:spPr>
        <p:txBody>
          <a:bodyPr lIns="91346" tIns="45678" rIns="91346" bIns="45678">
            <a:normAutofit/>
          </a:bodyPr>
          <a:lstStyle>
            <a:lvl1pPr algn="ctr">
              <a:buFontTx/>
              <a:buNone/>
              <a:defRPr sz="41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80" name="Text Placeholder 76"/>
          <p:cNvSpPr>
            <a:spLocks noGrp="1"/>
          </p:cNvSpPr>
          <p:nvPr>
            <p:ph type="body" sz="quarter" idx="185" hasCustomPrompt="1"/>
          </p:nvPr>
        </p:nvSpPr>
        <p:spPr>
          <a:xfrm>
            <a:off x="4378036" y="319275"/>
            <a:ext cx="24162329" cy="1203005"/>
          </a:xfrm>
          <a:prstGeom prst="rect">
            <a:avLst/>
          </a:prstGeom>
        </p:spPr>
        <p:txBody>
          <a:bodyPr lIns="91346" tIns="45678" rIns="91346" bIns="45678">
            <a:normAutofit/>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8" y="3997649"/>
            <a:ext cx="754260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4" y="3502867"/>
            <a:ext cx="7536658"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INTRODUCTION or ABSTRACT</a:t>
            </a:r>
            <a:endParaRPr lang="en-US" dirty="0"/>
          </a:p>
        </p:txBody>
      </p:sp>
      <p:sp>
        <p:nvSpPr>
          <p:cNvPr id="14" name="Picture Placeholder 13"/>
          <p:cNvSpPr>
            <a:spLocks noGrp="1"/>
          </p:cNvSpPr>
          <p:nvPr>
            <p:ph type="pic" sz="quarter" idx="15" hasCustomPrompt="1"/>
          </p:nvPr>
        </p:nvSpPr>
        <p:spPr>
          <a:xfrm>
            <a:off x="6858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18" name="Picture Placeholder 13"/>
          <p:cNvSpPr>
            <a:spLocks noGrp="1"/>
          </p:cNvSpPr>
          <p:nvPr>
            <p:ph type="pic" sz="quarter" idx="18" hasCustomPrompt="1"/>
          </p:nvPr>
        </p:nvSpPr>
        <p:spPr>
          <a:xfrm>
            <a:off x="289179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20" name="Text Placeholder 5"/>
          <p:cNvSpPr>
            <a:spLocks noGrp="1"/>
          </p:cNvSpPr>
          <p:nvPr>
            <p:ph type="body" sz="quarter" idx="20" hasCustomPrompt="1"/>
          </p:nvPr>
        </p:nvSpPr>
        <p:spPr>
          <a:xfrm>
            <a:off x="691754" y="9467382"/>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8690375" y="3997649"/>
            <a:ext cx="753665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8690375" y="3502867"/>
            <a:ext cx="7536658"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6693754" y="3997649"/>
            <a:ext cx="753665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6687800" y="3497574"/>
            <a:ext cx="7543800"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24694965" y="3502867"/>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4694965" y="3997649"/>
            <a:ext cx="7535264"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4694965" y="9507532"/>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4691196" y="10064757"/>
            <a:ext cx="7539037"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4694965" y="17111986"/>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24691196" y="17622302"/>
            <a:ext cx="7539037"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111" name="Text Placeholder 5"/>
          <p:cNvSpPr>
            <a:spLocks noGrp="1"/>
          </p:cNvSpPr>
          <p:nvPr>
            <p:ph type="body" sz="quarter" idx="9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0" name="Text Placeholder 3"/>
          <p:cNvSpPr>
            <a:spLocks noGrp="1"/>
          </p:cNvSpPr>
          <p:nvPr>
            <p:ph type="body" sz="quarter" idx="96" hasCustomPrompt="1"/>
          </p:nvPr>
        </p:nvSpPr>
        <p:spPr>
          <a:xfrm>
            <a:off x="678148" y="9967707"/>
            <a:ext cx="754260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103" name="Text Placeholder 3"/>
          <p:cNvSpPr>
            <a:spLocks noGrp="1"/>
          </p:cNvSpPr>
          <p:nvPr>
            <p:ph type="body" sz="quarter" idx="107"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1" name="Text Placeholder 3"/>
          <p:cNvSpPr>
            <a:spLocks noGrp="1"/>
          </p:cNvSpPr>
          <p:nvPr>
            <p:ph type="body" sz="quarter" idx="116"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2" name="Text Placeholder 3"/>
          <p:cNvSpPr>
            <a:spLocks noGrp="1"/>
          </p:cNvSpPr>
          <p:nvPr>
            <p:ph type="body" sz="quarter" idx="117"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3" name="Text Placeholder 3"/>
          <p:cNvSpPr>
            <a:spLocks noGrp="1"/>
          </p:cNvSpPr>
          <p:nvPr>
            <p:ph type="body" sz="quarter" idx="118"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4" name="Text Placeholder 3"/>
          <p:cNvSpPr>
            <a:spLocks noGrp="1"/>
          </p:cNvSpPr>
          <p:nvPr>
            <p:ph type="body" sz="quarter" idx="119"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5" name="Text Placeholder 3"/>
          <p:cNvSpPr>
            <a:spLocks noGrp="1"/>
          </p:cNvSpPr>
          <p:nvPr>
            <p:ph type="body" sz="quarter" idx="120"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6" name="Text Placeholder 3"/>
          <p:cNvSpPr>
            <a:spLocks noGrp="1"/>
          </p:cNvSpPr>
          <p:nvPr>
            <p:ph type="body" sz="quarter" idx="121"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7" name="Text Placeholder 3"/>
          <p:cNvSpPr>
            <a:spLocks noGrp="1"/>
          </p:cNvSpPr>
          <p:nvPr>
            <p:ph type="body" sz="quarter" idx="122"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8" name="Text Placeholder 3"/>
          <p:cNvSpPr>
            <a:spLocks noGrp="1"/>
          </p:cNvSpPr>
          <p:nvPr>
            <p:ph type="body" sz="quarter" idx="123"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9" name="Text Placeholder 3"/>
          <p:cNvSpPr>
            <a:spLocks noGrp="1"/>
          </p:cNvSpPr>
          <p:nvPr>
            <p:ph type="body" sz="quarter" idx="124"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61" name="Text Placeholder 3"/>
          <p:cNvSpPr>
            <a:spLocks noGrp="1"/>
          </p:cNvSpPr>
          <p:nvPr>
            <p:ph type="body" sz="quarter" idx="125"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3" name="Picture Placeholder 13"/>
          <p:cNvSpPr>
            <a:spLocks noGrp="1"/>
          </p:cNvSpPr>
          <p:nvPr>
            <p:ph type="pic" sz="quarter" idx="11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4" name="Picture Placeholder 13"/>
          <p:cNvSpPr>
            <a:spLocks noGrp="1"/>
          </p:cNvSpPr>
          <p:nvPr>
            <p:ph type="pic" sz="quarter" idx="126"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5" name="Picture Placeholder 13"/>
          <p:cNvSpPr>
            <a:spLocks noGrp="1"/>
          </p:cNvSpPr>
          <p:nvPr>
            <p:ph type="pic" sz="quarter" idx="127"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6" name="Picture Placeholder 13"/>
          <p:cNvSpPr>
            <a:spLocks noGrp="1"/>
          </p:cNvSpPr>
          <p:nvPr>
            <p:ph type="pic" sz="quarter" idx="128"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7" name="Picture Placeholder 13"/>
          <p:cNvSpPr>
            <a:spLocks noGrp="1"/>
          </p:cNvSpPr>
          <p:nvPr>
            <p:ph type="pic" sz="quarter" idx="129"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9" name="Picture Placeholder 13"/>
          <p:cNvSpPr>
            <a:spLocks noGrp="1"/>
          </p:cNvSpPr>
          <p:nvPr>
            <p:ph type="pic" sz="quarter" idx="130"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2" name="Picture Placeholder 13"/>
          <p:cNvSpPr>
            <a:spLocks noGrp="1"/>
          </p:cNvSpPr>
          <p:nvPr>
            <p:ph type="pic" sz="quarter" idx="131"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5" name="Picture Placeholder 13"/>
          <p:cNvSpPr>
            <a:spLocks noGrp="1"/>
          </p:cNvSpPr>
          <p:nvPr>
            <p:ph type="pic" sz="quarter" idx="132"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8" name="Picture Placeholder 13"/>
          <p:cNvSpPr>
            <a:spLocks noGrp="1"/>
          </p:cNvSpPr>
          <p:nvPr>
            <p:ph type="pic" sz="quarter" idx="133"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112" name="Picture Placeholder 13"/>
          <p:cNvSpPr>
            <a:spLocks noGrp="1"/>
          </p:cNvSpPr>
          <p:nvPr>
            <p:ph type="pic" sz="quarter" idx="134"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121" name="Picture Placeholder 13"/>
          <p:cNvSpPr>
            <a:spLocks noGrp="1"/>
          </p:cNvSpPr>
          <p:nvPr>
            <p:ph type="pic" sz="quarter" idx="13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62" name="Text Placeholder 5"/>
          <p:cNvSpPr>
            <a:spLocks noGrp="1"/>
          </p:cNvSpPr>
          <p:nvPr>
            <p:ph type="body" sz="quarter" idx="13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3" name="Text Placeholder 5"/>
          <p:cNvSpPr>
            <a:spLocks noGrp="1"/>
          </p:cNvSpPr>
          <p:nvPr>
            <p:ph type="body" sz="quarter" idx="13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4" name="Text Placeholder 5"/>
          <p:cNvSpPr>
            <a:spLocks noGrp="1"/>
          </p:cNvSpPr>
          <p:nvPr>
            <p:ph type="body" sz="quarter" idx="13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5" name="Text Placeholder 5"/>
          <p:cNvSpPr>
            <a:spLocks noGrp="1"/>
          </p:cNvSpPr>
          <p:nvPr>
            <p:ph type="body" sz="quarter" idx="13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6" name="Text Placeholder 5"/>
          <p:cNvSpPr>
            <a:spLocks noGrp="1"/>
          </p:cNvSpPr>
          <p:nvPr>
            <p:ph type="body" sz="quarter" idx="140"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7" name="Text Placeholder 5"/>
          <p:cNvSpPr>
            <a:spLocks noGrp="1"/>
          </p:cNvSpPr>
          <p:nvPr>
            <p:ph type="body" sz="quarter" idx="141"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8" name="Text Placeholder 5"/>
          <p:cNvSpPr>
            <a:spLocks noGrp="1"/>
          </p:cNvSpPr>
          <p:nvPr>
            <p:ph type="body" sz="quarter" idx="142"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9" name="Text Placeholder 5"/>
          <p:cNvSpPr>
            <a:spLocks noGrp="1"/>
          </p:cNvSpPr>
          <p:nvPr>
            <p:ph type="body" sz="quarter" idx="143"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0" name="Text Placeholder 5"/>
          <p:cNvSpPr>
            <a:spLocks noGrp="1"/>
          </p:cNvSpPr>
          <p:nvPr>
            <p:ph type="body" sz="quarter" idx="144"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1" name="Text Placeholder 5"/>
          <p:cNvSpPr>
            <a:spLocks noGrp="1"/>
          </p:cNvSpPr>
          <p:nvPr>
            <p:ph type="body" sz="quarter" idx="14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2" name="Text Placeholder 5"/>
          <p:cNvSpPr>
            <a:spLocks noGrp="1"/>
          </p:cNvSpPr>
          <p:nvPr>
            <p:ph type="body" sz="quarter" idx="14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3" name="Text Placeholder 5"/>
          <p:cNvSpPr>
            <a:spLocks noGrp="1"/>
          </p:cNvSpPr>
          <p:nvPr>
            <p:ph type="body" sz="quarter" idx="14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4" name="Text Placeholder 5"/>
          <p:cNvSpPr>
            <a:spLocks noGrp="1"/>
          </p:cNvSpPr>
          <p:nvPr>
            <p:ph type="body" sz="quarter" idx="14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5" name="Text Placeholder 5"/>
          <p:cNvSpPr>
            <a:spLocks noGrp="1"/>
          </p:cNvSpPr>
          <p:nvPr>
            <p:ph type="body" sz="quarter" idx="14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6" name="Text Placeholder 76"/>
          <p:cNvSpPr>
            <a:spLocks noGrp="1"/>
          </p:cNvSpPr>
          <p:nvPr>
            <p:ph type="body" sz="quarter" idx="150" hasCustomPrompt="1"/>
          </p:nvPr>
        </p:nvSpPr>
        <p:spPr>
          <a:xfrm>
            <a:off x="4378036" y="1522270"/>
            <a:ext cx="24162329" cy="805296"/>
          </a:xfrm>
          <a:prstGeom prst="rect">
            <a:avLst/>
          </a:prstGeom>
        </p:spPr>
        <p:txBody>
          <a:bodyPr lIns="91394" tIns="45698" rIns="91394" bIns="45698">
            <a:normAutofit/>
          </a:bodyPr>
          <a:lstStyle>
            <a:lvl1pPr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84" hasCustomPrompt="1"/>
          </p:nvPr>
        </p:nvSpPr>
        <p:spPr>
          <a:xfrm>
            <a:off x="4378036" y="2305475"/>
            <a:ext cx="24162329" cy="634554"/>
          </a:xfrm>
          <a:prstGeom prst="rect">
            <a:avLst/>
          </a:prstGeom>
        </p:spPr>
        <p:txBody>
          <a:bodyPr lIns="91394" tIns="45698" rIns="91394" bIns="45698">
            <a:normAutofit/>
          </a:bodyPr>
          <a:lstStyle>
            <a:lvl1pPr algn="ctr">
              <a:buFontTx/>
              <a:buNone/>
              <a:defRPr sz="41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80" name="Text Placeholder 76"/>
          <p:cNvSpPr>
            <a:spLocks noGrp="1"/>
          </p:cNvSpPr>
          <p:nvPr>
            <p:ph type="body" sz="quarter" idx="185" hasCustomPrompt="1"/>
          </p:nvPr>
        </p:nvSpPr>
        <p:spPr>
          <a:xfrm>
            <a:off x="4378036" y="319275"/>
            <a:ext cx="24162329" cy="1203005"/>
          </a:xfrm>
          <a:prstGeom prst="rect">
            <a:avLst/>
          </a:prstGeom>
        </p:spPr>
        <p:txBody>
          <a:bodyPr lIns="91394" tIns="45698" rIns="91394" bIns="45698">
            <a:normAutofit/>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6817371"/>
            <a:ext cx="27980640" cy="470408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12435840"/>
            <a:ext cx="23042880" cy="5608320"/>
          </a:xfrm>
        </p:spPr>
        <p:txBody>
          <a:bodyPr/>
          <a:lstStyle>
            <a:lvl1pPr marL="0" indent="0" algn="ctr">
              <a:buNone/>
              <a:defRPr>
                <a:solidFill>
                  <a:schemeClr val="tx1">
                    <a:tint val="75000"/>
                  </a:schemeClr>
                </a:solidFill>
              </a:defRPr>
            </a:lvl1pPr>
            <a:lvl2pPr marL="1564383" indent="0" algn="ctr">
              <a:buNone/>
              <a:defRPr>
                <a:solidFill>
                  <a:schemeClr val="tx1">
                    <a:tint val="75000"/>
                  </a:schemeClr>
                </a:solidFill>
              </a:defRPr>
            </a:lvl2pPr>
            <a:lvl3pPr marL="3128767" indent="0" algn="ctr">
              <a:buNone/>
              <a:defRPr>
                <a:solidFill>
                  <a:schemeClr val="tx1">
                    <a:tint val="75000"/>
                  </a:schemeClr>
                </a:solidFill>
              </a:defRPr>
            </a:lvl3pPr>
            <a:lvl4pPr marL="4693154" indent="0" algn="ctr">
              <a:buNone/>
              <a:defRPr>
                <a:solidFill>
                  <a:schemeClr val="tx1">
                    <a:tint val="75000"/>
                  </a:schemeClr>
                </a:solidFill>
              </a:defRPr>
            </a:lvl4pPr>
            <a:lvl5pPr marL="6257544" indent="0" algn="ctr">
              <a:buNone/>
              <a:defRPr>
                <a:solidFill>
                  <a:schemeClr val="tx1">
                    <a:tint val="75000"/>
                  </a:schemeClr>
                </a:solidFill>
              </a:defRPr>
            </a:lvl5pPr>
            <a:lvl6pPr marL="7821927" indent="0" algn="ctr">
              <a:buNone/>
              <a:defRPr>
                <a:solidFill>
                  <a:schemeClr val="tx1">
                    <a:tint val="75000"/>
                  </a:schemeClr>
                </a:solidFill>
              </a:defRPr>
            </a:lvl6pPr>
            <a:lvl7pPr marL="9386314" indent="0" algn="ctr">
              <a:buNone/>
              <a:defRPr>
                <a:solidFill>
                  <a:schemeClr val="tx1">
                    <a:tint val="75000"/>
                  </a:schemeClr>
                </a:solidFill>
              </a:defRPr>
            </a:lvl7pPr>
            <a:lvl8pPr marL="10950701" indent="0" algn="ctr">
              <a:buNone/>
              <a:defRPr>
                <a:solidFill>
                  <a:schemeClr val="tx1">
                    <a:tint val="75000"/>
                  </a:schemeClr>
                </a:solidFill>
              </a:defRPr>
            </a:lvl8pPr>
            <a:lvl9pPr marL="12515081"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4AF466F-BDA4-4F18-9C7B-FF0A9A1B0E80}" type="datetime1">
              <a:rPr lang="en-US" smtClean="0"/>
              <a:pPr/>
              <a:t>12/7/2017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dirty="0"/>
          </a:p>
        </p:txBody>
      </p:sp>
    </p:spTree>
    <p:extLst>
      <p:ext uri="{BB962C8B-B14F-4D97-AF65-F5344CB8AC3E}">
        <p14:creationId xmlns:p14="http://schemas.microsoft.com/office/powerpoint/2010/main" val="1929352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EF607B-A47E-422C-9BEF-122CCDB7C526}" type="datetime1">
              <a:rPr lang="en-US" smtClean="0"/>
              <a:pPr/>
              <a:t>12/7/2017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extLst>
      <p:ext uri="{BB962C8B-B14F-4D97-AF65-F5344CB8AC3E}">
        <p14:creationId xmlns:p14="http://schemas.microsoft.com/office/powerpoint/2010/main" val="2215165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14102091"/>
            <a:ext cx="27980640" cy="4358640"/>
          </a:xfrm>
        </p:spPr>
        <p:txBody>
          <a:bodyPr anchor="t"/>
          <a:lstStyle>
            <a:lvl1pPr algn="l">
              <a:defRPr sz="137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7" y="9301483"/>
            <a:ext cx="27980640" cy="4800598"/>
          </a:xfrm>
        </p:spPr>
        <p:txBody>
          <a:bodyPr anchor="b"/>
          <a:lstStyle>
            <a:lvl1pPr marL="0" indent="0">
              <a:buNone/>
              <a:defRPr sz="6900">
                <a:solidFill>
                  <a:schemeClr val="tx1">
                    <a:tint val="75000"/>
                  </a:schemeClr>
                </a:solidFill>
              </a:defRPr>
            </a:lvl1pPr>
            <a:lvl2pPr marL="1564383" indent="0">
              <a:buNone/>
              <a:defRPr sz="6200">
                <a:solidFill>
                  <a:schemeClr val="tx1">
                    <a:tint val="75000"/>
                  </a:schemeClr>
                </a:solidFill>
              </a:defRPr>
            </a:lvl2pPr>
            <a:lvl3pPr marL="3128767" indent="0">
              <a:buNone/>
              <a:defRPr sz="5500">
                <a:solidFill>
                  <a:schemeClr val="tx1">
                    <a:tint val="75000"/>
                  </a:schemeClr>
                </a:solidFill>
              </a:defRPr>
            </a:lvl3pPr>
            <a:lvl4pPr marL="4693154" indent="0">
              <a:buNone/>
              <a:defRPr sz="4800">
                <a:solidFill>
                  <a:schemeClr val="tx1">
                    <a:tint val="75000"/>
                  </a:schemeClr>
                </a:solidFill>
              </a:defRPr>
            </a:lvl4pPr>
            <a:lvl5pPr marL="6257544" indent="0">
              <a:buNone/>
              <a:defRPr sz="4800">
                <a:solidFill>
                  <a:schemeClr val="tx1">
                    <a:tint val="75000"/>
                  </a:schemeClr>
                </a:solidFill>
              </a:defRPr>
            </a:lvl5pPr>
            <a:lvl6pPr marL="7821927" indent="0">
              <a:buNone/>
              <a:defRPr sz="4800">
                <a:solidFill>
                  <a:schemeClr val="tx1">
                    <a:tint val="75000"/>
                  </a:schemeClr>
                </a:solidFill>
              </a:defRPr>
            </a:lvl6pPr>
            <a:lvl7pPr marL="9386314" indent="0">
              <a:buNone/>
              <a:defRPr sz="4800">
                <a:solidFill>
                  <a:schemeClr val="tx1">
                    <a:tint val="75000"/>
                  </a:schemeClr>
                </a:solidFill>
              </a:defRPr>
            </a:lvl7pPr>
            <a:lvl8pPr marL="10950701" indent="0">
              <a:buNone/>
              <a:defRPr sz="4800">
                <a:solidFill>
                  <a:schemeClr val="tx1">
                    <a:tint val="75000"/>
                  </a:schemeClr>
                </a:solidFill>
              </a:defRPr>
            </a:lvl8pPr>
            <a:lvl9pPr marL="12515081" indent="0">
              <a:buNone/>
              <a:defRPr sz="4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A9A7CB-BEE6-4F99-898E-913F06E8E125}" type="datetime1">
              <a:rPr lang="en-US" smtClean="0"/>
              <a:pPr/>
              <a:t>12/7/2017</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extLst>
      <p:ext uri="{BB962C8B-B14F-4D97-AF65-F5344CB8AC3E}">
        <p14:creationId xmlns:p14="http://schemas.microsoft.com/office/powerpoint/2010/main" val="2286636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45920" y="5120641"/>
            <a:ext cx="14538960" cy="14483082"/>
          </a:xfrm>
        </p:spPr>
        <p:txBody>
          <a:bodyPr/>
          <a:lstStyle>
            <a:lvl1pPr>
              <a:defRPr sz="9600"/>
            </a:lvl1pPr>
            <a:lvl2pPr>
              <a:defRPr sz="8200"/>
            </a:lvl2pPr>
            <a:lvl3pPr>
              <a:defRPr sz="6900"/>
            </a:lvl3pPr>
            <a:lvl4pPr>
              <a:defRPr sz="6200"/>
            </a:lvl4pPr>
            <a:lvl5pPr>
              <a:defRPr sz="6200"/>
            </a:lvl5pPr>
            <a:lvl6pPr>
              <a:defRPr sz="6200"/>
            </a:lvl6pPr>
            <a:lvl7pPr>
              <a:defRPr sz="6200"/>
            </a:lvl7pPr>
            <a:lvl8pPr>
              <a:defRPr sz="6200"/>
            </a:lvl8pPr>
            <a:lvl9pPr>
              <a:defRPr sz="6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733520" y="5120641"/>
            <a:ext cx="14538960" cy="14483082"/>
          </a:xfrm>
        </p:spPr>
        <p:txBody>
          <a:bodyPr/>
          <a:lstStyle>
            <a:lvl1pPr>
              <a:defRPr sz="9600"/>
            </a:lvl1pPr>
            <a:lvl2pPr>
              <a:defRPr sz="8200"/>
            </a:lvl2pPr>
            <a:lvl3pPr>
              <a:defRPr sz="6900"/>
            </a:lvl3pPr>
            <a:lvl4pPr>
              <a:defRPr sz="6200"/>
            </a:lvl4pPr>
            <a:lvl5pPr>
              <a:defRPr sz="6200"/>
            </a:lvl5pPr>
            <a:lvl6pPr>
              <a:defRPr sz="6200"/>
            </a:lvl6pPr>
            <a:lvl7pPr>
              <a:defRPr sz="6200"/>
            </a:lvl7pPr>
            <a:lvl8pPr>
              <a:defRPr sz="6200"/>
            </a:lvl8pPr>
            <a:lvl9pPr>
              <a:defRPr sz="6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6EE300C-6FC5-4FC3-AF1A-075E4F50620D}" type="datetime1">
              <a:rPr lang="en-US" smtClean="0"/>
              <a:pPr/>
              <a:t>12/7/2017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2D2B3B-882E-40F3-A32F-6DD516915044}" type="slidenum">
              <a:rPr lang="en-US" smtClean="0"/>
              <a:pPr/>
              <a:t>‹#›</a:t>
            </a:fld>
            <a:endParaRPr lang="en-US"/>
          </a:p>
        </p:txBody>
      </p:sp>
    </p:spTree>
    <p:extLst>
      <p:ext uri="{BB962C8B-B14F-4D97-AF65-F5344CB8AC3E}">
        <p14:creationId xmlns:p14="http://schemas.microsoft.com/office/powerpoint/2010/main" val="400312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4912362"/>
            <a:ext cx="14544677" cy="2047238"/>
          </a:xfrm>
        </p:spPr>
        <p:txBody>
          <a:bodyPr anchor="b"/>
          <a:lstStyle>
            <a:lvl1pPr marL="0" indent="0">
              <a:buNone/>
              <a:defRPr sz="8200" b="1"/>
            </a:lvl1pPr>
            <a:lvl2pPr marL="1564383" indent="0">
              <a:buNone/>
              <a:defRPr sz="6900" b="1"/>
            </a:lvl2pPr>
            <a:lvl3pPr marL="3128767" indent="0">
              <a:buNone/>
              <a:defRPr sz="6200" b="1"/>
            </a:lvl3pPr>
            <a:lvl4pPr marL="4693154" indent="0">
              <a:buNone/>
              <a:defRPr sz="5500" b="1"/>
            </a:lvl4pPr>
            <a:lvl5pPr marL="6257544" indent="0">
              <a:buNone/>
              <a:defRPr sz="5500" b="1"/>
            </a:lvl5pPr>
            <a:lvl6pPr marL="7821927" indent="0">
              <a:buNone/>
              <a:defRPr sz="5500" b="1"/>
            </a:lvl6pPr>
            <a:lvl7pPr marL="9386314" indent="0">
              <a:buNone/>
              <a:defRPr sz="5500" b="1"/>
            </a:lvl7pPr>
            <a:lvl8pPr marL="10950701" indent="0">
              <a:buNone/>
              <a:defRPr sz="5500" b="1"/>
            </a:lvl8pPr>
            <a:lvl9pPr marL="12515081" indent="0">
              <a:buNone/>
              <a:defRPr sz="5500" b="1"/>
            </a:lvl9pPr>
          </a:lstStyle>
          <a:p>
            <a:pPr lvl="0"/>
            <a:r>
              <a:rPr lang="en-US" smtClean="0"/>
              <a:t>Click to edit Master text styles</a:t>
            </a:r>
          </a:p>
        </p:txBody>
      </p:sp>
      <p:sp>
        <p:nvSpPr>
          <p:cNvPr id="4" name="Content Placeholder 3"/>
          <p:cNvSpPr>
            <a:spLocks noGrp="1"/>
          </p:cNvSpPr>
          <p:nvPr>
            <p:ph sz="half" idx="2"/>
          </p:nvPr>
        </p:nvSpPr>
        <p:spPr>
          <a:xfrm>
            <a:off x="1645920" y="6959600"/>
            <a:ext cx="14544677" cy="12644122"/>
          </a:xfrm>
        </p:spPr>
        <p:txBody>
          <a:bodyPr/>
          <a:lstStyle>
            <a:lvl1pPr>
              <a:defRPr sz="8200"/>
            </a:lvl1pPr>
            <a:lvl2pPr>
              <a:defRPr sz="6900"/>
            </a:lvl2pPr>
            <a:lvl3pPr>
              <a:defRPr sz="6200"/>
            </a:lvl3pPr>
            <a:lvl4pPr>
              <a:defRPr sz="5500"/>
            </a:lvl4pPr>
            <a:lvl5pPr>
              <a:defRPr sz="5500"/>
            </a:lvl5pPr>
            <a:lvl6pPr>
              <a:defRPr sz="5500"/>
            </a:lvl6pPr>
            <a:lvl7pPr>
              <a:defRPr sz="5500"/>
            </a:lvl7pPr>
            <a:lvl8pPr>
              <a:defRPr sz="5500"/>
            </a:lvl8pPr>
            <a:lvl9pPr>
              <a:defRPr sz="5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5" y="4912362"/>
            <a:ext cx="14550390" cy="2047238"/>
          </a:xfrm>
        </p:spPr>
        <p:txBody>
          <a:bodyPr anchor="b"/>
          <a:lstStyle>
            <a:lvl1pPr marL="0" indent="0">
              <a:buNone/>
              <a:defRPr sz="8200" b="1"/>
            </a:lvl1pPr>
            <a:lvl2pPr marL="1564383" indent="0">
              <a:buNone/>
              <a:defRPr sz="6900" b="1"/>
            </a:lvl2pPr>
            <a:lvl3pPr marL="3128767" indent="0">
              <a:buNone/>
              <a:defRPr sz="6200" b="1"/>
            </a:lvl3pPr>
            <a:lvl4pPr marL="4693154" indent="0">
              <a:buNone/>
              <a:defRPr sz="5500" b="1"/>
            </a:lvl4pPr>
            <a:lvl5pPr marL="6257544" indent="0">
              <a:buNone/>
              <a:defRPr sz="5500" b="1"/>
            </a:lvl5pPr>
            <a:lvl6pPr marL="7821927" indent="0">
              <a:buNone/>
              <a:defRPr sz="5500" b="1"/>
            </a:lvl6pPr>
            <a:lvl7pPr marL="9386314" indent="0">
              <a:buNone/>
              <a:defRPr sz="5500" b="1"/>
            </a:lvl7pPr>
            <a:lvl8pPr marL="10950701" indent="0">
              <a:buNone/>
              <a:defRPr sz="5500" b="1"/>
            </a:lvl8pPr>
            <a:lvl9pPr marL="12515081" indent="0">
              <a:buNone/>
              <a:defRPr sz="5500" b="1"/>
            </a:lvl9pPr>
          </a:lstStyle>
          <a:p>
            <a:pPr lvl="0"/>
            <a:r>
              <a:rPr lang="en-US" smtClean="0"/>
              <a:t>Click to edit Master text styles</a:t>
            </a:r>
          </a:p>
        </p:txBody>
      </p:sp>
      <p:sp>
        <p:nvSpPr>
          <p:cNvPr id="6" name="Content Placeholder 5"/>
          <p:cNvSpPr>
            <a:spLocks noGrp="1"/>
          </p:cNvSpPr>
          <p:nvPr>
            <p:ph sz="quarter" idx="4"/>
          </p:nvPr>
        </p:nvSpPr>
        <p:spPr>
          <a:xfrm>
            <a:off x="16722095" y="6959600"/>
            <a:ext cx="14550390" cy="12644122"/>
          </a:xfrm>
        </p:spPr>
        <p:txBody>
          <a:bodyPr/>
          <a:lstStyle>
            <a:lvl1pPr>
              <a:defRPr sz="8200"/>
            </a:lvl1pPr>
            <a:lvl2pPr>
              <a:defRPr sz="6900"/>
            </a:lvl2pPr>
            <a:lvl3pPr>
              <a:defRPr sz="6200"/>
            </a:lvl3pPr>
            <a:lvl4pPr>
              <a:defRPr sz="5500"/>
            </a:lvl4pPr>
            <a:lvl5pPr>
              <a:defRPr sz="5500"/>
            </a:lvl5pPr>
            <a:lvl6pPr>
              <a:defRPr sz="5500"/>
            </a:lvl6pPr>
            <a:lvl7pPr>
              <a:defRPr sz="5500"/>
            </a:lvl7pPr>
            <a:lvl8pPr>
              <a:defRPr sz="5500"/>
            </a:lvl8pPr>
            <a:lvl9pPr>
              <a:defRPr sz="5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50D295D-4A77-4DEB-B04C-9F4282A8BC04}" type="datetime1">
              <a:rPr lang="en-US" smtClean="0"/>
              <a:pPr/>
              <a:t>12/7/2017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2D2B3B-882E-40F3-A32F-6DD516915044}" type="slidenum">
              <a:rPr lang="en-US" smtClean="0"/>
              <a:pPr/>
              <a:t>‹#›</a:t>
            </a:fld>
            <a:endParaRPr lang="en-US"/>
          </a:p>
        </p:txBody>
      </p:sp>
    </p:spTree>
    <p:extLst>
      <p:ext uri="{BB962C8B-B14F-4D97-AF65-F5344CB8AC3E}">
        <p14:creationId xmlns:p14="http://schemas.microsoft.com/office/powerpoint/2010/main" val="4172172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2B28685-4D0C-42D5-8013-B5904CD1FCBC}" type="datetime1">
              <a:rPr lang="en-US" smtClean="0"/>
              <a:pPr/>
              <a:t>12/7/2017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2D2B3B-882E-40F3-A32F-6DD516915044}" type="slidenum">
              <a:rPr lang="en-US" smtClean="0"/>
              <a:pPr/>
              <a:t>‹#›</a:t>
            </a:fld>
            <a:endParaRPr lang="en-US"/>
          </a:p>
        </p:txBody>
      </p:sp>
    </p:spTree>
    <p:extLst>
      <p:ext uri="{BB962C8B-B14F-4D97-AF65-F5344CB8AC3E}">
        <p14:creationId xmlns:p14="http://schemas.microsoft.com/office/powerpoint/2010/main" val="22565048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F226C0-9885-4BA9-BBFA-A52CBFEBB775}" type="datetime1">
              <a:rPr lang="en-US" smtClean="0"/>
              <a:pPr/>
              <a:t>12/7/2017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2D2B3B-882E-40F3-A32F-6DD516915044}" type="slidenum">
              <a:rPr lang="en-US" smtClean="0"/>
              <a:pPr/>
              <a:t>‹#›</a:t>
            </a:fld>
            <a:endParaRPr lang="en-US"/>
          </a:p>
        </p:txBody>
      </p:sp>
    </p:spTree>
    <p:extLst>
      <p:ext uri="{BB962C8B-B14F-4D97-AF65-F5344CB8AC3E}">
        <p14:creationId xmlns:p14="http://schemas.microsoft.com/office/powerpoint/2010/main" val="33372527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51" y="873760"/>
            <a:ext cx="10829927" cy="3718560"/>
          </a:xfrm>
        </p:spPr>
        <p:txBody>
          <a:bodyPr anchor="b"/>
          <a:lstStyle>
            <a:lvl1pPr algn="l">
              <a:defRPr sz="6900" b="1"/>
            </a:lvl1pPr>
          </a:lstStyle>
          <a:p>
            <a:r>
              <a:rPr lang="en-US" smtClean="0"/>
              <a:t>Click to edit Master title style</a:t>
            </a:r>
            <a:endParaRPr lang="en-US"/>
          </a:p>
        </p:txBody>
      </p:sp>
      <p:sp>
        <p:nvSpPr>
          <p:cNvPr id="3" name="Content Placeholder 2"/>
          <p:cNvSpPr>
            <a:spLocks noGrp="1"/>
          </p:cNvSpPr>
          <p:nvPr>
            <p:ph idx="1"/>
          </p:nvPr>
        </p:nvSpPr>
        <p:spPr>
          <a:xfrm>
            <a:off x="12870180" y="873761"/>
            <a:ext cx="18402300" cy="18729962"/>
          </a:xfrm>
        </p:spPr>
        <p:txBody>
          <a:bodyPr/>
          <a:lstStyle>
            <a:lvl1pPr>
              <a:defRPr sz="11000"/>
            </a:lvl1pPr>
            <a:lvl2pPr>
              <a:defRPr sz="9600"/>
            </a:lvl2pPr>
            <a:lvl3pPr>
              <a:defRPr sz="82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51" y="4592321"/>
            <a:ext cx="10829927" cy="15011402"/>
          </a:xfrm>
        </p:spPr>
        <p:txBody>
          <a:bodyPr/>
          <a:lstStyle>
            <a:lvl1pPr marL="0" indent="0">
              <a:buNone/>
              <a:defRPr sz="4800"/>
            </a:lvl1pPr>
            <a:lvl2pPr marL="1564383" indent="0">
              <a:buNone/>
              <a:defRPr sz="4100"/>
            </a:lvl2pPr>
            <a:lvl3pPr marL="3128767" indent="0">
              <a:buNone/>
              <a:defRPr sz="3400"/>
            </a:lvl3pPr>
            <a:lvl4pPr marL="4693154" indent="0">
              <a:buNone/>
              <a:defRPr sz="3100"/>
            </a:lvl4pPr>
            <a:lvl5pPr marL="6257544" indent="0">
              <a:buNone/>
              <a:defRPr sz="3100"/>
            </a:lvl5pPr>
            <a:lvl6pPr marL="7821927" indent="0">
              <a:buNone/>
              <a:defRPr sz="3100"/>
            </a:lvl6pPr>
            <a:lvl7pPr marL="9386314" indent="0">
              <a:buNone/>
              <a:defRPr sz="3100"/>
            </a:lvl7pPr>
            <a:lvl8pPr marL="10950701" indent="0">
              <a:buNone/>
              <a:defRPr sz="3100"/>
            </a:lvl8pPr>
            <a:lvl9pPr marL="12515081" indent="0">
              <a:buNone/>
              <a:defRPr sz="3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EE1B38-C5EB-4D66-9137-0AFE9CDEDE8F}" type="datetime1">
              <a:rPr lang="en-US" smtClean="0"/>
              <a:pPr/>
              <a:t>12/7/2017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2D2B3B-882E-40F3-A32F-6DD516915044}" type="slidenum">
              <a:rPr lang="en-US" smtClean="0"/>
              <a:pPr/>
              <a:t>‹#›</a:t>
            </a:fld>
            <a:endParaRPr lang="en-US"/>
          </a:p>
        </p:txBody>
      </p:sp>
    </p:spTree>
    <p:extLst>
      <p:ext uri="{BB962C8B-B14F-4D97-AF65-F5344CB8AC3E}">
        <p14:creationId xmlns:p14="http://schemas.microsoft.com/office/powerpoint/2010/main" val="588902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15361920"/>
            <a:ext cx="19751040" cy="1813562"/>
          </a:xfrm>
        </p:spPr>
        <p:txBody>
          <a:bodyPr anchor="b"/>
          <a:lstStyle>
            <a:lvl1pPr algn="l">
              <a:defRPr sz="6900" b="1"/>
            </a:lvl1pPr>
          </a:lstStyle>
          <a:p>
            <a:r>
              <a:rPr lang="en-US" smtClean="0"/>
              <a:t>Click to edit Master title style</a:t>
            </a:r>
            <a:endParaRPr lang="en-US"/>
          </a:p>
        </p:txBody>
      </p:sp>
      <p:sp>
        <p:nvSpPr>
          <p:cNvPr id="3" name="Picture Placeholder 2"/>
          <p:cNvSpPr>
            <a:spLocks noGrp="1"/>
          </p:cNvSpPr>
          <p:nvPr>
            <p:ph type="pic" idx="1"/>
          </p:nvPr>
        </p:nvSpPr>
        <p:spPr>
          <a:xfrm>
            <a:off x="6452237" y="1960880"/>
            <a:ext cx="19751040" cy="13167360"/>
          </a:xfrm>
        </p:spPr>
        <p:txBody>
          <a:bodyPr/>
          <a:lstStyle>
            <a:lvl1pPr marL="0" indent="0">
              <a:buNone/>
              <a:defRPr sz="11000"/>
            </a:lvl1pPr>
            <a:lvl2pPr marL="1564383" indent="0">
              <a:buNone/>
              <a:defRPr sz="9600"/>
            </a:lvl2pPr>
            <a:lvl3pPr marL="3128767" indent="0">
              <a:buNone/>
              <a:defRPr sz="8200"/>
            </a:lvl3pPr>
            <a:lvl4pPr marL="4693154" indent="0">
              <a:buNone/>
              <a:defRPr sz="6900"/>
            </a:lvl4pPr>
            <a:lvl5pPr marL="6257544" indent="0">
              <a:buNone/>
              <a:defRPr sz="6900"/>
            </a:lvl5pPr>
            <a:lvl6pPr marL="7821927" indent="0">
              <a:buNone/>
              <a:defRPr sz="6900"/>
            </a:lvl6pPr>
            <a:lvl7pPr marL="9386314" indent="0">
              <a:buNone/>
              <a:defRPr sz="6900"/>
            </a:lvl7pPr>
            <a:lvl8pPr marL="10950701" indent="0">
              <a:buNone/>
              <a:defRPr sz="6900"/>
            </a:lvl8pPr>
            <a:lvl9pPr marL="12515081" indent="0">
              <a:buNone/>
              <a:defRPr sz="6900"/>
            </a:lvl9pPr>
          </a:lstStyle>
          <a:p>
            <a:endParaRPr lang="en-US"/>
          </a:p>
        </p:txBody>
      </p:sp>
      <p:sp>
        <p:nvSpPr>
          <p:cNvPr id="4" name="Text Placeholder 3"/>
          <p:cNvSpPr>
            <a:spLocks noGrp="1"/>
          </p:cNvSpPr>
          <p:nvPr>
            <p:ph type="body" sz="half" idx="2"/>
          </p:nvPr>
        </p:nvSpPr>
        <p:spPr>
          <a:xfrm>
            <a:off x="6452237" y="17175482"/>
            <a:ext cx="19751040" cy="2575558"/>
          </a:xfrm>
        </p:spPr>
        <p:txBody>
          <a:bodyPr/>
          <a:lstStyle>
            <a:lvl1pPr marL="0" indent="0">
              <a:buNone/>
              <a:defRPr sz="4800"/>
            </a:lvl1pPr>
            <a:lvl2pPr marL="1564383" indent="0">
              <a:buNone/>
              <a:defRPr sz="4100"/>
            </a:lvl2pPr>
            <a:lvl3pPr marL="3128767" indent="0">
              <a:buNone/>
              <a:defRPr sz="3400"/>
            </a:lvl3pPr>
            <a:lvl4pPr marL="4693154" indent="0">
              <a:buNone/>
              <a:defRPr sz="3100"/>
            </a:lvl4pPr>
            <a:lvl5pPr marL="6257544" indent="0">
              <a:buNone/>
              <a:defRPr sz="3100"/>
            </a:lvl5pPr>
            <a:lvl6pPr marL="7821927" indent="0">
              <a:buNone/>
              <a:defRPr sz="3100"/>
            </a:lvl6pPr>
            <a:lvl7pPr marL="9386314" indent="0">
              <a:buNone/>
              <a:defRPr sz="3100"/>
            </a:lvl7pPr>
            <a:lvl8pPr marL="10950701" indent="0">
              <a:buNone/>
              <a:defRPr sz="3100"/>
            </a:lvl8pPr>
            <a:lvl9pPr marL="12515081" indent="0">
              <a:buNone/>
              <a:defRPr sz="3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7B613C-1AD7-49D3-885D-F654C5CDBAA6}" type="datetime1">
              <a:rPr lang="en-US" smtClean="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E2D2B3B-882E-40F3-A32F-6DD516915044}" type="slidenum">
              <a:rPr lang="en-US" smtClean="0"/>
              <a:pPr/>
              <a:t>‹#›</a:t>
            </a:fld>
            <a:endParaRPr lang="en-US" dirty="0"/>
          </a:p>
        </p:txBody>
      </p:sp>
    </p:spTree>
    <p:extLst>
      <p:ext uri="{BB962C8B-B14F-4D97-AF65-F5344CB8AC3E}">
        <p14:creationId xmlns:p14="http://schemas.microsoft.com/office/powerpoint/2010/main" val="19309291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FB4290-6522-4139-852E-05BD9E7F0D2E}" type="datetime1">
              <a:rPr lang="en-US" smtClean="0"/>
              <a:pPr/>
              <a:t>12/7/2017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extLst>
      <p:ext uri="{BB962C8B-B14F-4D97-AF65-F5344CB8AC3E}">
        <p14:creationId xmlns:p14="http://schemas.microsoft.com/office/powerpoint/2010/main" val="28888529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878843"/>
            <a:ext cx="7406640" cy="18724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5920" y="878843"/>
            <a:ext cx="21671280" cy="18724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B955F9-81EA-47C5-8059-9E5C2B437C70}" type="datetime1">
              <a:rPr lang="en-US" smtClean="0"/>
              <a:pPr/>
              <a:t>12/7/2017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extLst>
      <p:ext uri="{BB962C8B-B14F-4D97-AF65-F5344CB8AC3E}">
        <p14:creationId xmlns:p14="http://schemas.microsoft.com/office/powerpoint/2010/main" val="42430882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8" y="3997649"/>
            <a:ext cx="754260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4" y="3502867"/>
            <a:ext cx="7536658"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INTRODUCTION or ABSTRACT</a:t>
            </a:r>
            <a:endParaRPr lang="en-US" dirty="0"/>
          </a:p>
        </p:txBody>
      </p:sp>
      <p:sp>
        <p:nvSpPr>
          <p:cNvPr id="14" name="Picture Placeholder 13"/>
          <p:cNvSpPr>
            <a:spLocks noGrp="1"/>
          </p:cNvSpPr>
          <p:nvPr>
            <p:ph type="pic" sz="quarter" idx="15" hasCustomPrompt="1"/>
          </p:nvPr>
        </p:nvSpPr>
        <p:spPr>
          <a:xfrm>
            <a:off x="6858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18" name="Picture Placeholder 13"/>
          <p:cNvSpPr>
            <a:spLocks noGrp="1"/>
          </p:cNvSpPr>
          <p:nvPr>
            <p:ph type="pic" sz="quarter" idx="18" hasCustomPrompt="1"/>
          </p:nvPr>
        </p:nvSpPr>
        <p:spPr>
          <a:xfrm>
            <a:off x="28917900" y="762011"/>
            <a:ext cx="3314700" cy="1676400"/>
          </a:xfrm>
          <a:prstGeom prst="rect">
            <a:avLst/>
          </a:prstGeom>
        </p:spPr>
        <p:txBody>
          <a:bodyPr lIns="65237" tIns="32622" rIns="65237" bIns="32622" anchor="ctr"/>
          <a:lstStyle>
            <a:lvl1pPr algn="ctr">
              <a:buNone/>
              <a:defRPr sz="2700">
                <a:solidFill>
                  <a:schemeClr val="bg1"/>
                </a:solidFill>
              </a:defRPr>
            </a:lvl1pPr>
          </a:lstStyle>
          <a:p>
            <a:r>
              <a:rPr lang="en-US" dirty="0" smtClean="0"/>
              <a:t>LOGO</a:t>
            </a:r>
            <a:endParaRPr lang="en-US" dirty="0"/>
          </a:p>
        </p:txBody>
      </p:sp>
      <p:sp>
        <p:nvSpPr>
          <p:cNvPr id="20" name="Text Placeholder 5"/>
          <p:cNvSpPr>
            <a:spLocks noGrp="1"/>
          </p:cNvSpPr>
          <p:nvPr>
            <p:ph type="body" sz="quarter" idx="20" hasCustomPrompt="1"/>
          </p:nvPr>
        </p:nvSpPr>
        <p:spPr>
          <a:xfrm>
            <a:off x="691754" y="9467382"/>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8690375" y="3997649"/>
            <a:ext cx="753665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8690375" y="3502867"/>
            <a:ext cx="7536658"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6693754" y="3997649"/>
            <a:ext cx="753665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6687800" y="3497574"/>
            <a:ext cx="7543800" cy="547247"/>
          </a:xfrm>
          <a:prstGeom prst="rect">
            <a:avLst/>
          </a:prstGeom>
          <a:noFill/>
        </p:spPr>
        <p:txBody>
          <a:bodyPr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24694965" y="3502867"/>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4694965" y="3997649"/>
            <a:ext cx="7535264"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4694965" y="9507532"/>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4691196" y="10064757"/>
            <a:ext cx="7539037"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4694965" y="17111986"/>
            <a:ext cx="7535264"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24691196" y="17622302"/>
            <a:ext cx="7539037"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111" name="Text Placeholder 5"/>
          <p:cNvSpPr>
            <a:spLocks noGrp="1"/>
          </p:cNvSpPr>
          <p:nvPr>
            <p:ph type="body" sz="quarter" idx="9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0" name="Text Placeholder 3"/>
          <p:cNvSpPr>
            <a:spLocks noGrp="1"/>
          </p:cNvSpPr>
          <p:nvPr>
            <p:ph type="body" sz="quarter" idx="96" hasCustomPrompt="1"/>
          </p:nvPr>
        </p:nvSpPr>
        <p:spPr>
          <a:xfrm>
            <a:off x="678148" y="9967707"/>
            <a:ext cx="7542608" cy="590984"/>
          </a:xfrm>
          <a:prstGeom prst="rect">
            <a:avLst/>
          </a:prstGeom>
        </p:spPr>
        <p:txBody>
          <a:bodyPr wrap="square" lIns="163094" tIns="163094" rIns="163094" bIns="163094">
            <a:spAutoFit/>
          </a:bodyPr>
          <a:lstStyle>
            <a:lvl1pPr marL="0" indent="0">
              <a:buNone/>
              <a:defRPr sz="170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Type in or paste your text here</a:t>
            </a:r>
            <a:endParaRPr lang="en-US" dirty="0"/>
          </a:p>
        </p:txBody>
      </p:sp>
      <p:sp>
        <p:nvSpPr>
          <p:cNvPr id="103" name="Text Placeholder 3"/>
          <p:cNvSpPr>
            <a:spLocks noGrp="1"/>
          </p:cNvSpPr>
          <p:nvPr>
            <p:ph type="body" sz="quarter" idx="107"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1" name="Text Placeholder 3"/>
          <p:cNvSpPr>
            <a:spLocks noGrp="1"/>
          </p:cNvSpPr>
          <p:nvPr>
            <p:ph type="body" sz="quarter" idx="116"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2" name="Text Placeholder 3"/>
          <p:cNvSpPr>
            <a:spLocks noGrp="1"/>
          </p:cNvSpPr>
          <p:nvPr>
            <p:ph type="body" sz="quarter" idx="117"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3" name="Text Placeholder 3"/>
          <p:cNvSpPr>
            <a:spLocks noGrp="1"/>
          </p:cNvSpPr>
          <p:nvPr>
            <p:ph type="body" sz="quarter" idx="118"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4" name="Text Placeholder 3"/>
          <p:cNvSpPr>
            <a:spLocks noGrp="1"/>
          </p:cNvSpPr>
          <p:nvPr>
            <p:ph type="body" sz="quarter" idx="119"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5" name="Text Placeholder 3"/>
          <p:cNvSpPr>
            <a:spLocks noGrp="1"/>
          </p:cNvSpPr>
          <p:nvPr>
            <p:ph type="body" sz="quarter" idx="120"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6" name="Text Placeholder 3"/>
          <p:cNvSpPr>
            <a:spLocks noGrp="1"/>
          </p:cNvSpPr>
          <p:nvPr>
            <p:ph type="body" sz="quarter" idx="121"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7" name="Text Placeholder 3"/>
          <p:cNvSpPr>
            <a:spLocks noGrp="1"/>
          </p:cNvSpPr>
          <p:nvPr>
            <p:ph type="body" sz="quarter" idx="122"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8" name="Text Placeholder 3"/>
          <p:cNvSpPr>
            <a:spLocks noGrp="1"/>
          </p:cNvSpPr>
          <p:nvPr>
            <p:ph type="body" sz="quarter" idx="123"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59" name="Text Placeholder 3"/>
          <p:cNvSpPr>
            <a:spLocks noGrp="1"/>
          </p:cNvSpPr>
          <p:nvPr>
            <p:ph type="body" sz="quarter" idx="124"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61" name="Text Placeholder 3"/>
          <p:cNvSpPr>
            <a:spLocks noGrp="1"/>
          </p:cNvSpPr>
          <p:nvPr>
            <p:ph type="body" sz="quarter" idx="125" hasCustomPrompt="1"/>
          </p:nvPr>
        </p:nvSpPr>
        <p:spPr>
          <a:xfrm>
            <a:off x="-7806206" y="15311006"/>
            <a:ext cx="7542608" cy="590984"/>
          </a:xfrm>
          <a:prstGeom prst="rect">
            <a:avLst/>
          </a:prstGeom>
        </p:spPr>
        <p:txBody>
          <a:bodyPr wrap="square" lIns="163094" tIns="163094" rIns="163094" bIns="163094">
            <a:spAutoFit/>
          </a:bodyPr>
          <a:lstStyle>
            <a:lvl1pPr marL="0" indent="0">
              <a:buNone/>
              <a:defRPr sz="1700" baseline="0">
                <a:solidFill>
                  <a:schemeClr val="accent5">
                    <a:lumMod val="50000"/>
                  </a:schemeClr>
                </a:solidFill>
                <a:latin typeface="Trebuchet MS" pitchFamily="34" charset="0"/>
              </a:defRPr>
            </a:lvl1pPr>
            <a:lvl2pPr marL="1060120" indent="-407734">
              <a:defRPr sz="1700">
                <a:latin typeface="Trebuchet MS" pitchFamily="34" charset="0"/>
              </a:defRPr>
            </a:lvl2pPr>
            <a:lvl3pPr marL="1467854" indent="-407734">
              <a:defRPr sz="1700">
                <a:latin typeface="Trebuchet MS" pitchFamily="34" charset="0"/>
              </a:defRPr>
            </a:lvl3pPr>
            <a:lvl4pPr marL="1916364" indent="-448510">
              <a:defRPr sz="1700">
                <a:latin typeface="Trebuchet MS" pitchFamily="34" charset="0"/>
              </a:defRPr>
            </a:lvl4pPr>
            <a:lvl5pPr marL="2242561" indent="-326187">
              <a:defRPr sz="1700">
                <a:latin typeface="Trebuchet MS" pitchFamily="34" charset="0"/>
              </a:defRPr>
            </a:lvl5pPr>
          </a:lstStyle>
          <a:p>
            <a:pPr lvl="0"/>
            <a:r>
              <a:rPr lang="en-US" dirty="0" smtClean="0"/>
              <a:t>TEXT PLACEHOLDER</a:t>
            </a:r>
            <a:endParaRPr lang="en-US" dirty="0"/>
          </a:p>
        </p:txBody>
      </p:sp>
      <p:sp>
        <p:nvSpPr>
          <p:cNvPr id="83" name="Picture Placeholder 13"/>
          <p:cNvSpPr>
            <a:spLocks noGrp="1"/>
          </p:cNvSpPr>
          <p:nvPr>
            <p:ph type="pic" sz="quarter" idx="11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4" name="Picture Placeholder 13"/>
          <p:cNvSpPr>
            <a:spLocks noGrp="1"/>
          </p:cNvSpPr>
          <p:nvPr>
            <p:ph type="pic" sz="quarter" idx="126"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5" name="Picture Placeholder 13"/>
          <p:cNvSpPr>
            <a:spLocks noGrp="1"/>
          </p:cNvSpPr>
          <p:nvPr>
            <p:ph type="pic" sz="quarter" idx="127"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6" name="Picture Placeholder 13"/>
          <p:cNvSpPr>
            <a:spLocks noGrp="1"/>
          </p:cNvSpPr>
          <p:nvPr>
            <p:ph type="pic" sz="quarter" idx="128"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7" name="Picture Placeholder 13"/>
          <p:cNvSpPr>
            <a:spLocks noGrp="1"/>
          </p:cNvSpPr>
          <p:nvPr>
            <p:ph type="pic" sz="quarter" idx="129"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89" name="Picture Placeholder 13"/>
          <p:cNvSpPr>
            <a:spLocks noGrp="1"/>
          </p:cNvSpPr>
          <p:nvPr>
            <p:ph type="pic" sz="quarter" idx="130"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2" name="Picture Placeholder 13"/>
          <p:cNvSpPr>
            <a:spLocks noGrp="1"/>
          </p:cNvSpPr>
          <p:nvPr>
            <p:ph type="pic" sz="quarter" idx="131"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5" name="Picture Placeholder 13"/>
          <p:cNvSpPr>
            <a:spLocks noGrp="1"/>
          </p:cNvSpPr>
          <p:nvPr>
            <p:ph type="pic" sz="quarter" idx="132"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98" name="Picture Placeholder 13"/>
          <p:cNvSpPr>
            <a:spLocks noGrp="1"/>
          </p:cNvSpPr>
          <p:nvPr>
            <p:ph type="pic" sz="quarter" idx="133"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112" name="Picture Placeholder 13"/>
          <p:cNvSpPr>
            <a:spLocks noGrp="1"/>
          </p:cNvSpPr>
          <p:nvPr>
            <p:ph type="pic" sz="quarter" idx="134"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121" name="Picture Placeholder 13"/>
          <p:cNvSpPr>
            <a:spLocks noGrp="1"/>
          </p:cNvSpPr>
          <p:nvPr>
            <p:ph type="pic" sz="quarter" idx="135" hasCustomPrompt="1"/>
          </p:nvPr>
        </p:nvSpPr>
        <p:spPr>
          <a:xfrm>
            <a:off x="-6423655" y="17575395"/>
            <a:ext cx="5128261" cy="3185107"/>
          </a:xfrm>
          <a:prstGeom prst="rect">
            <a:avLst/>
          </a:prstGeom>
          <a:solidFill>
            <a:schemeClr val="bg2"/>
          </a:solidFill>
          <a:ln>
            <a:solidFill>
              <a:schemeClr val="tx2"/>
            </a:solidFill>
          </a:ln>
          <a:effectLst/>
        </p:spPr>
        <p:txBody>
          <a:bodyPr lIns="65237" tIns="32622" rIns="65237" bIns="32622" anchor="ctr"/>
          <a:lstStyle>
            <a:lvl1pPr marL="0" indent="0" algn="ctr">
              <a:buNone/>
              <a:defRPr sz="2700" b="0" baseline="0">
                <a:solidFill>
                  <a:schemeClr val="tx2"/>
                </a:solidFill>
              </a:defRPr>
            </a:lvl1pPr>
          </a:lstStyle>
          <a:p>
            <a:r>
              <a:rPr lang="en-US" dirty="0" smtClean="0"/>
              <a:t>PICTURE PLACEHOLDER</a:t>
            </a:r>
            <a:endParaRPr lang="en-US" dirty="0"/>
          </a:p>
        </p:txBody>
      </p:sp>
      <p:sp>
        <p:nvSpPr>
          <p:cNvPr id="62" name="Text Placeholder 5"/>
          <p:cNvSpPr>
            <a:spLocks noGrp="1"/>
          </p:cNvSpPr>
          <p:nvPr>
            <p:ph type="body" sz="quarter" idx="13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3" name="Text Placeholder 5"/>
          <p:cNvSpPr>
            <a:spLocks noGrp="1"/>
          </p:cNvSpPr>
          <p:nvPr>
            <p:ph type="body" sz="quarter" idx="13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4" name="Text Placeholder 5"/>
          <p:cNvSpPr>
            <a:spLocks noGrp="1"/>
          </p:cNvSpPr>
          <p:nvPr>
            <p:ph type="body" sz="quarter" idx="13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5" name="Text Placeholder 5"/>
          <p:cNvSpPr>
            <a:spLocks noGrp="1"/>
          </p:cNvSpPr>
          <p:nvPr>
            <p:ph type="body" sz="quarter" idx="13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6" name="Text Placeholder 5"/>
          <p:cNvSpPr>
            <a:spLocks noGrp="1"/>
          </p:cNvSpPr>
          <p:nvPr>
            <p:ph type="body" sz="quarter" idx="140"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7" name="Text Placeholder 5"/>
          <p:cNvSpPr>
            <a:spLocks noGrp="1"/>
          </p:cNvSpPr>
          <p:nvPr>
            <p:ph type="body" sz="quarter" idx="141"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8" name="Text Placeholder 5"/>
          <p:cNvSpPr>
            <a:spLocks noGrp="1"/>
          </p:cNvSpPr>
          <p:nvPr>
            <p:ph type="body" sz="quarter" idx="142"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69" name="Text Placeholder 5"/>
          <p:cNvSpPr>
            <a:spLocks noGrp="1"/>
          </p:cNvSpPr>
          <p:nvPr>
            <p:ph type="body" sz="quarter" idx="143"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0" name="Text Placeholder 5"/>
          <p:cNvSpPr>
            <a:spLocks noGrp="1"/>
          </p:cNvSpPr>
          <p:nvPr>
            <p:ph type="body" sz="quarter" idx="144"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1" name="Text Placeholder 5"/>
          <p:cNvSpPr>
            <a:spLocks noGrp="1"/>
          </p:cNvSpPr>
          <p:nvPr>
            <p:ph type="body" sz="quarter" idx="145"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2" name="Text Placeholder 5"/>
          <p:cNvSpPr>
            <a:spLocks noGrp="1"/>
          </p:cNvSpPr>
          <p:nvPr>
            <p:ph type="body" sz="quarter" idx="146"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3" name="Text Placeholder 5"/>
          <p:cNvSpPr>
            <a:spLocks noGrp="1"/>
          </p:cNvSpPr>
          <p:nvPr>
            <p:ph type="body" sz="quarter" idx="147"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4" name="Text Placeholder 5"/>
          <p:cNvSpPr>
            <a:spLocks noGrp="1"/>
          </p:cNvSpPr>
          <p:nvPr>
            <p:ph type="body" sz="quarter" idx="148"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5" name="Text Placeholder 5"/>
          <p:cNvSpPr>
            <a:spLocks noGrp="1"/>
          </p:cNvSpPr>
          <p:nvPr>
            <p:ph type="body" sz="quarter" idx="149" hasCustomPrompt="1"/>
          </p:nvPr>
        </p:nvSpPr>
        <p:spPr>
          <a:xfrm>
            <a:off x="-7806211" y="13154191"/>
            <a:ext cx="7537846" cy="547247"/>
          </a:xfrm>
          <a:prstGeom prst="rect">
            <a:avLst/>
          </a:prstGeom>
          <a:noFill/>
        </p:spPr>
        <p:txBody>
          <a:bodyPr wrap="square" lIns="65237" tIns="65237" rIns="65237" bIns="65237" anchor="ctr" anchorCtr="0">
            <a:spAutoFit/>
          </a:bodyPr>
          <a:lstStyle>
            <a:lvl1pPr algn="ctr">
              <a:buNone/>
              <a:defRPr sz="2700" b="1" u="sng" baseline="0">
                <a:solidFill>
                  <a:schemeClr val="accent5">
                    <a:lumMod val="50000"/>
                  </a:schemeClr>
                </a:solidFill>
              </a:defRPr>
            </a:lvl1pPr>
          </a:lstStyle>
          <a:p>
            <a:pPr lvl="0"/>
            <a:r>
              <a:rPr lang="en-US" dirty="0" smtClean="0"/>
              <a:t>SECTION HEADER PLACEHOLDER</a:t>
            </a:r>
            <a:endParaRPr lang="en-US" dirty="0"/>
          </a:p>
        </p:txBody>
      </p:sp>
      <p:sp>
        <p:nvSpPr>
          <p:cNvPr id="76" name="Text Placeholder 76"/>
          <p:cNvSpPr>
            <a:spLocks noGrp="1"/>
          </p:cNvSpPr>
          <p:nvPr>
            <p:ph type="body" sz="quarter" idx="150" hasCustomPrompt="1"/>
          </p:nvPr>
        </p:nvSpPr>
        <p:spPr>
          <a:xfrm>
            <a:off x="4378036" y="1522270"/>
            <a:ext cx="24162329" cy="805296"/>
          </a:xfrm>
          <a:prstGeom prst="rect">
            <a:avLst/>
          </a:prstGeom>
        </p:spPr>
        <p:txBody>
          <a:bodyPr lIns="91346" tIns="45678" rIns="91346" bIns="45678">
            <a:normAutofit/>
          </a:bodyPr>
          <a:lstStyle>
            <a:lvl1pPr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84" hasCustomPrompt="1"/>
          </p:nvPr>
        </p:nvSpPr>
        <p:spPr>
          <a:xfrm>
            <a:off x="4378036" y="2305475"/>
            <a:ext cx="24162329" cy="634554"/>
          </a:xfrm>
          <a:prstGeom prst="rect">
            <a:avLst/>
          </a:prstGeom>
        </p:spPr>
        <p:txBody>
          <a:bodyPr lIns="91346" tIns="45678" rIns="91346" bIns="45678">
            <a:normAutofit/>
          </a:bodyPr>
          <a:lstStyle>
            <a:lvl1pPr algn="ctr">
              <a:buFontTx/>
              <a:buNone/>
              <a:defRPr sz="41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80" name="Text Placeholder 76"/>
          <p:cNvSpPr>
            <a:spLocks noGrp="1"/>
          </p:cNvSpPr>
          <p:nvPr>
            <p:ph type="body" sz="quarter" idx="185" hasCustomPrompt="1"/>
          </p:nvPr>
        </p:nvSpPr>
        <p:spPr>
          <a:xfrm>
            <a:off x="4378036" y="319275"/>
            <a:ext cx="24162329" cy="1203005"/>
          </a:xfrm>
          <a:prstGeom prst="rect">
            <a:avLst/>
          </a:prstGeom>
        </p:spPr>
        <p:txBody>
          <a:bodyPr lIns="91346" tIns="45678" rIns="91346" bIns="45678">
            <a:normAutofit/>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4" Type="http://schemas.openxmlformats.org/officeDocument/2006/relationships/hyperlink" Target="http://www.facebook.com/pages/PosterPresentationscom/217914411419?v=app_4949752878&amp;ref=ts" TargetMode="External"/><Relationship Id="rId5" Type="http://schemas.openxmlformats.org/officeDocument/2006/relationships/image" Target="../media/image1.jpeg"/><Relationship Id="rId6" Type="http://schemas.openxmlformats.org/officeDocument/2006/relationships/image" Target="../media/image2.pn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4" Type="http://schemas.openxmlformats.org/officeDocument/2006/relationships/theme" Target="../theme/theme2.xml"/><Relationship Id="rId5" Type="http://schemas.openxmlformats.org/officeDocument/2006/relationships/hyperlink" Target="http://www.facebook.com/pages/PosterPresentationscom/217914411419?v=app_4949752878&amp;ref=ts" TargetMode="External"/><Relationship Id="rId6" Type="http://schemas.openxmlformats.org/officeDocument/2006/relationships/image" Target="../media/image1.jpeg"/><Relationship Id="rId7" Type="http://schemas.openxmlformats.org/officeDocument/2006/relationships/image" Target="../media/image2.png"/><Relationship Id="rId8" Type="http://schemas.openxmlformats.org/officeDocument/2006/relationships/image" Target="../media/image3.png"/><Relationship Id="rId1" Type="http://schemas.openxmlformats.org/officeDocument/2006/relationships/slideLayout" Target="../slideLayouts/slideLayout3.xml"/><Relationship Id="rId2" Type="http://schemas.openxmlformats.org/officeDocument/2006/relationships/slideLayout" Target="../slideLayouts/slideLayout4.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16.xml"/><Relationship Id="rId12" Type="http://schemas.openxmlformats.org/officeDocument/2006/relationships/slideLayout" Target="../slideLayouts/slideLayout17.xml"/><Relationship Id="rId13" Type="http://schemas.openxmlformats.org/officeDocument/2006/relationships/theme" Target="../theme/theme3.xml"/><Relationship Id="rId1" Type="http://schemas.openxmlformats.org/officeDocument/2006/relationships/slideLayout" Target="../slideLayouts/slideLayout6.xml"/><Relationship Id="rId2" Type="http://schemas.openxmlformats.org/officeDocument/2006/relationships/slideLayout" Target="../slideLayouts/slideLayout7.xml"/><Relationship Id="rId3" Type="http://schemas.openxmlformats.org/officeDocument/2006/relationships/slideLayout" Target="../slideLayouts/slideLayout8.xml"/><Relationship Id="rId4" Type="http://schemas.openxmlformats.org/officeDocument/2006/relationships/slideLayout" Target="../slideLayouts/slideLayout9.xml"/><Relationship Id="rId5" Type="http://schemas.openxmlformats.org/officeDocument/2006/relationships/slideLayout" Target="../slideLayouts/slideLayout10.xml"/><Relationship Id="rId6" Type="http://schemas.openxmlformats.org/officeDocument/2006/relationships/slideLayout" Target="../slideLayouts/slideLayout11.xml"/><Relationship Id="rId7" Type="http://schemas.openxmlformats.org/officeDocument/2006/relationships/slideLayout" Target="../slideLayouts/slideLayout12.xml"/><Relationship Id="rId8" Type="http://schemas.openxmlformats.org/officeDocument/2006/relationships/slideLayout" Target="../slideLayouts/slideLayout13.xml"/><Relationship Id="rId9" Type="http://schemas.openxmlformats.org/officeDocument/2006/relationships/slideLayout" Target="../slideLayouts/slideLayout14.xml"/><Relationship Id="rId10"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Text Box 14"/>
          <p:cNvSpPr txBox="1">
            <a:spLocks noChangeArrowheads="1"/>
          </p:cNvSpPr>
          <p:nvPr/>
        </p:nvSpPr>
        <p:spPr bwMode="auto">
          <a:xfrm>
            <a:off x="1228732" y="21488403"/>
            <a:ext cx="1885950" cy="225908"/>
          </a:xfrm>
          <a:prstGeom prst="rect">
            <a:avLst/>
          </a:prstGeom>
          <a:noFill/>
          <a:ln w="9525">
            <a:noFill/>
            <a:miter lim="800000"/>
            <a:headEnd/>
            <a:tailEnd/>
          </a:ln>
          <a:effectLst/>
        </p:spPr>
        <p:txBody>
          <a:bodyPr lIns="65111" tIns="32550" rIns="65111" bIns="3255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700" b="1" dirty="0">
                <a:solidFill>
                  <a:schemeClr val="bg1">
                    <a:lumMod val="75000"/>
                  </a:schemeClr>
                </a:solidFill>
                <a:latin typeface="Arial" charset="0"/>
              </a:rPr>
              <a:t>www.PosterPresentations.com</a:t>
            </a:r>
          </a:p>
        </p:txBody>
      </p:sp>
      <p:sp>
        <p:nvSpPr>
          <p:cNvPr id="55" name="Rectangle 54"/>
          <p:cNvSpPr/>
          <p:nvPr/>
        </p:nvSpPr>
        <p:spPr>
          <a:xfrm>
            <a:off x="-7801791" y="-13066"/>
            <a:ext cx="7537846" cy="219456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30475" tIns="260950" rIns="130475" bIns="130475" rtlCol="0" anchor="t" anchorCtr="0"/>
          <a:lstStyle/>
          <a:p>
            <a:pPr algn="ctr"/>
            <a:r>
              <a:rPr lang="en-US" sz="3100" b="1" dirty="0" smtClean="0">
                <a:solidFill>
                  <a:schemeClr val="bg1"/>
                </a:solidFill>
                <a:latin typeface="Trebuchet MS" pitchFamily="34" charset="0"/>
              </a:rPr>
              <a:t>QUICK DESIGN</a:t>
            </a:r>
            <a:r>
              <a:rPr lang="en-US" sz="3100" b="1" baseline="0" dirty="0" smtClean="0">
                <a:solidFill>
                  <a:schemeClr val="bg1"/>
                </a:solidFill>
                <a:latin typeface="Trebuchet MS" pitchFamily="34" charset="0"/>
              </a:rPr>
              <a:t> </a:t>
            </a:r>
            <a:r>
              <a:rPr lang="en-US" sz="3100" b="1" dirty="0" smtClean="0">
                <a:solidFill>
                  <a:schemeClr val="bg1"/>
                </a:solidFill>
                <a:latin typeface="Trebuchet MS" pitchFamily="34" charset="0"/>
              </a:rPr>
              <a:t>GUIDE</a:t>
            </a:r>
          </a:p>
          <a:p>
            <a:pPr algn="ctr"/>
            <a:r>
              <a:rPr lang="en-US" sz="2700" b="1" dirty="0" smtClean="0">
                <a:solidFill>
                  <a:srgbClr val="FFFF00"/>
                </a:solidFill>
                <a:latin typeface="Trebuchet MS" pitchFamily="34" charset="0"/>
              </a:rPr>
              <a:t>(--THIS SECTION DOES NOT PRINT--)</a:t>
            </a:r>
          </a:p>
          <a:p>
            <a:pPr algn="ctr"/>
            <a:endParaRPr lang="en-US" sz="2400" b="1" dirty="0" smtClean="0">
              <a:latin typeface="Trebuchet MS" pitchFamily="34" charset="0"/>
            </a:endParaRPr>
          </a:p>
          <a:p>
            <a:pPr defTabSz="3131654"/>
            <a:r>
              <a:rPr lang="en-US" sz="2400" dirty="0" smtClean="0">
                <a:latin typeface="Trebuchet MS" pitchFamily="34" charset="0"/>
              </a:rPr>
              <a:t>This PowerPoint</a:t>
            </a:r>
            <a:r>
              <a:rPr lang="en-US" sz="2400" baseline="0" dirty="0" smtClean="0">
                <a:latin typeface="Trebuchet MS" pitchFamily="34" charset="0"/>
              </a:rPr>
              <a:t> </a:t>
            </a:r>
            <a:r>
              <a:rPr lang="en-US" sz="2400" dirty="0" smtClean="0">
                <a:latin typeface="Trebuchet MS" pitchFamily="34" charset="0"/>
              </a:rPr>
              <a:t>2007 template produces</a:t>
            </a:r>
            <a:r>
              <a:rPr lang="en-US" sz="2400" baseline="0" dirty="0" smtClean="0">
                <a:latin typeface="Trebuchet MS" pitchFamily="34" charset="0"/>
              </a:rPr>
              <a:t> </a:t>
            </a:r>
            <a:r>
              <a:rPr lang="en-US" sz="2400" dirty="0" smtClean="0">
                <a:latin typeface="Trebuchet MS" pitchFamily="34" charset="0"/>
              </a:rPr>
              <a:t>a 48”x72” professional  poster. It</a:t>
            </a:r>
            <a:r>
              <a:rPr lang="en-US" sz="2400" baseline="0" dirty="0" smtClean="0">
                <a:latin typeface="Trebuchet MS" pitchFamily="34" charset="0"/>
              </a:rPr>
              <a:t> </a:t>
            </a:r>
            <a:r>
              <a:rPr lang="en-US" sz="2400" dirty="0" smtClean="0">
                <a:latin typeface="Trebuchet MS" pitchFamily="34" charset="0"/>
              </a:rPr>
              <a:t>will save you valuable time placing titles, subtitles,</a:t>
            </a:r>
            <a:r>
              <a:rPr lang="en-US" sz="2400" baseline="0" dirty="0" smtClean="0">
                <a:latin typeface="Trebuchet MS" pitchFamily="34" charset="0"/>
              </a:rPr>
              <a:t> text, and graphics</a:t>
            </a:r>
            <a:r>
              <a:rPr lang="en-US" sz="2400" dirty="0" smtClean="0">
                <a:latin typeface="Trebuchet MS" pitchFamily="34" charset="0"/>
              </a:rPr>
              <a:t>. </a:t>
            </a:r>
          </a:p>
          <a:p>
            <a:pPr defTabSz="3131654"/>
            <a:endParaRPr lang="en-US" sz="2400" dirty="0" smtClean="0">
              <a:latin typeface="Trebuchet MS" pitchFamily="34" charset="0"/>
            </a:endParaRPr>
          </a:p>
          <a:p>
            <a:pPr defTabSz="3131654"/>
            <a:r>
              <a:rPr lang="en-US" sz="2400" dirty="0" smtClean="0">
                <a:latin typeface="Trebuchet MS" pitchFamily="34" charset="0"/>
              </a:rPr>
              <a:t>Use it to create your presentation. Then send</a:t>
            </a:r>
            <a:r>
              <a:rPr lang="en-US" sz="2400" baseline="0" dirty="0" smtClean="0">
                <a:latin typeface="Trebuchet MS" pitchFamily="34" charset="0"/>
              </a:rPr>
              <a:t> it </a:t>
            </a:r>
            <a:r>
              <a:rPr lang="en-US" sz="2400" dirty="0" smtClean="0">
                <a:latin typeface="Trebuchet MS" pitchFamily="34" charset="0"/>
              </a:rPr>
              <a:t>to </a:t>
            </a:r>
            <a:r>
              <a:rPr lang="en-US" sz="2400" b="1" dirty="0" smtClean="0">
                <a:latin typeface="Trebuchet MS" pitchFamily="34" charset="0"/>
              </a:rPr>
              <a:t>PosterPresentations.com</a:t>
            </a:r>
            <a:r>
              <a:rPr lang="en-US" sz="2400" dirty="0" smtClean="0">
                <a:latin typeface="Trebuchet MS" pitchFamily="34" charset="0"/>
              </a:rPr>
              <a:t> for premium quality, same day affordable printing.</a:t>
            </a:r>
            <a:br>
              <a:rPr lang="en-US" sz="2400" dirty="0" smtClean="0">
                <a:latin typeface="Trebuchet MS" pitchFamily="34" charset="0"/>
              </a:rPr>
            </a:br>
            <a:endParaRPr lang="en-US" sz="2400" dirty="0" smtClean="0">
              <a:latin typeface="Trebuchet MS" pitchFamily="34" charset="0"/>
            </a:endParaRPr>
          </a:p>
          <a:p>
            <a:pPr defTabSz="3131654"/>
            <a:r>
              <a:rPr lang="en-US" sz="2400" dirty="0" smtClean="0">
                <a:latin typeface="Trebuchet MS" pitchFamily="34" charset="0"/>
              </a:rPr>
              <a:t>We provide a series of </a:t>
            </a:r>
            <a:r>
              <a:rPr lang="en-US" sz="2400" b="1" dirty="0" smtClean="0">
                <a:latin typeface="Trebuchet MS" pitchFamily="34" charset="0"/>
              </a:rPr>
              <a:t>online tutorials</a:t>
            </a:r>
            <a:r>
              <a:rPr lang="en-US" sz="2400" dirty="0" smtClean="0">
                <a:latin typeface="Trebuchet MS" pitchFamily="34" charset="0"/>
              </a:rPr>
              <a:t> that will guide you through the poster design process and answer your poster production questions. </a:t>
            </a:r>
          </a:p>
          <a:p>
            <a:pPr defTabSz="3131654"/>
            <a:endParaRPr lang="en-US" sz="2400" dirty="0" smtClean="0">
              <a:latin typeface="Trebuchet MS" pitchFamily="34" charset="0"/>
            </a:endParaRPr>
          </a:p>
          <a:p>
            <a:pPr defTabSz="3131654"/>
            <a:r>
              <a:rPr lang="en-US" sz="2400" dirty="0" smtClean="0">
                <a:latin typeface="Trebuchet MS" pitchFamily="34" charset="0"/>
              </a:rPr>
              <a:t>View our online</a:t>
            </a:r>
            <a:r>
              <a:rPr lang="en-US" sz="2400" baseline="0" dirty="0" smtClean="0">
                <a:latin typeface="Trebuchet MS" pitchFamily="34" charset="0"/>
              </a:rPr>
              <a:t> tutorials at:</a:t>
            </a:r>
            <a:r>
              <a:rPr lang="en-US" sz="2400" dirty="0" smtClean="0">
                <a:latin typeface="Trebuchet MS" pitchFamily="34" charset="0"/>
              </a:rPr>
              <a:t/>
            </a:r>
            <a:br>
              <a:rPr lang="en-US" sz="2400" dirty="0" smtClean="0">
                <a:latin typeface="Trebuchet MS" pitchFamily="34" charset="0"/>
              </a:rPr>
            </a:br>
            <a:r>
              <a:rPr lang="en-US" sz="2400" dirty="0" smtClean="0">
                <a:solidFill>
                  <a:srgbClr val="FFFF00"/>
                </a:solidFill>
                <a:latin typeface="Trebuchet MS" pitchFamily="34" charset="0"/>
              </a:rPr>
              <a:t> http://bit.ly/Poster_creation_help </a:t>
            </a:r>
            <a:r>
              <a:rPr lang="en-US" sz="2400" dirty="0" smtClean="0">
                <a:latin typeface="Trebuchet MS" pitchFamily="34" charset="0"/>
              </a:rPr>
              <a:t/>
            </a:r>
            <a:br>
              <a:rPr lang="en-US" sz="2400" dirty="0" smtClean="0">
                <a:latin typeface="Trebuchet MS" pitchFamily="34" charset="0"/>
              </a:rPr>
            </a:br>
            <a:r>
              <a:rPr lang="en-US" sz="2400" dirty="0" smtClean="0">
                <a:latin typeface="Trebuchet MS" pitchFamily="34" charset="0"/>
              </a:rPr>
              <a:t>(copy</a:t>
            </a:r>
            <a:r>
              <a:rPr lang="en-US" sz="2400" baseline="0" dirty="0" smtClean="0">
                <a:latin typeface="Trebuchet MS" pitchFamily="34" charset="0"/>
              </a:rPr>
              <a:t> and paste the link into your web browser).</a:t>
            </a:r>
          </a:p>
          <a:p>
            <a:pPr defTabSz="3131654"/>
            <a:endParaRPr lang="en-US" sz="2400" dirty="0" smtClean="0">
              <a:latin typeface="Trebuchet MS" pitchFamily="34" charset="0"/>
            </a:endParaRPr>
          </a:p>
          <a:p>
            <a:pPr defTabSz="3131654"/>
            <a:r>
              <a:rPr lang="en-US" sz="2400" dirty="0" smtClean="0">
                <a:latin typeface="Trebuchet MS" pitchFamily="34" charset="0"/>
              </a:rPr>
              <a:t>For assistance and to order your printed poster</a:t>
            </a:r>
            <a:r>
              <a:rPr lang="en-US" sz="2400" dirty="0" smtClean="0">
                <a:solidFill>
                  <a:schemeClr val="bg1"/>
                </a:solidFill>
                <a:latin typeface="Trebuchet MS" pitchFamily="34" charset="0"/>
              </a:rPr>
              <a:t> call </a:t>
            </a:r>
            <a:r>
              <a:rPr lang="en-US" sz="2400" b="1" dirty="0" smtClean="0">
                <a:solidFill>
                  <a:srgbClr val="FFFF00"/>
                </a:solidFill>
                <a:latin typeface="Trebuchet MS" pitchFamily="34" charset="0"/>
              </a:rPr>
              <a:t>PosterPresentations.com</a:t>
            </a:r>
            <a:r>
              <a:rPr lang="en-US" sz="2400" dirty="0" smtClean="0">
                <a:solidFill>
                  <a:srgbClr val="FFFF00"/>
                </a:solidFill>
                <a:latin typeface="Trebuchet MS" pitchFamily="34" charset="0"/>
              </a:rPr>
              <a:t> </a:t>
            </a:r>
            <a:r>
              <a:rPr lang="en-US" sz="2400" dirty="0" smtClean="0">
                <a:latin typeface="Trebuchet MS" pitchFamily="34" charset="0"/>
              </a:rPr>
              <a:t>at </a:t>
            </a:r>
            <a:r>
              <a:rPr lang="en-US" sz="2700" b="1" dirty="0" smtClean="0">
                <a:solidFill>
                  <a:srgbClr val="FFFF00"/>
                </a:solidFill>
                <a:latin typeface="Trebuchet MS" pitchFamily="34" charset="0"/>
              </a:rPr>
              <a:t>1.866.649.3004</a:t>
            </a:r>
          </a:p>
          <a:p>
            <a:pPr defTabSz="3131654"/>
            <a:endParaRPr lang="en-US" sz="2700" b="1" dirty="0" smtClean="0">
              <a:solidFill>
                <a:srgbClr val="FFFF00"/>
              </a:solidFill>
              <a:latin typeface="Trebuchet MS" pitchFamily="34" charset="0"/>
            </a:endParaRPr>
          </a:p>
          <a:p>
            <a:pPr defTabSz="3131654"/>
            <a:endParaRPr lang="en-US" sz="2700" b="1" dirty="0" smtClean="0">
              <a:solidFill>
                <a:srgbClr val="FFFF00"/>
              </a:solidFill>
              <a:latin typeface="Trebuchet MS" pitchFamily="34" charset="0"/>
            </a:endParaRPr>
          </a:p>
          <a:p>
            <a:pPr algn="ctr"/>
            <a:r>
              <a:rPr lang="en-US" sz="3100" b="1" dirty="0" smtClean="0">
                <a:solidFill>
                  <a:schemeClr val="bg1"/>
                </a:solidFill>
                <a:latin typeface="Trebuchet MS" pitchFamily="34" charset="0"/>
              </a:rPr>
              <a:t>Object Placeholders</a:t>
            </a:r>
          </a:p>
          <a:p>
            <a:pPr algn="ctr"/>
            <a:endParaRPr lang="en-US" sz="3100" b="1" dirty="0" smtClean="0">
              <a:solidFill>
                <a:schemeClr val="bg1"/>
              </a:solidFill>
              <a:latin typeface="Trebuchet MS" pitchFamily="34" charset="0"/>
            </a:endParaRPr>
          </a:p>
          <a:p>
            <a:pPr defTabSz="3131654"/>
            <a:r>
              <a:rPr lang="en-US" sz="2400" dirty="0" smtClean="0">
                <a:latin typeface="Trebuchet MS" pitchFamily="34" charset="0"/>
              </a:rPr>
              <a:t>Use the placeholders provided below to add new elements to your poster:</a:t>
            </a:r>
            <a:r>
              <a:rPr lang="en-US" sz="2400" baseline="0" dirty="0" smtClean="0">
                <a:latin typeface="Trebuchet MS" pitchFamily="34" charset="0"/>
              </a:rPr>
              <a:t> </a:t>
            </a:r>
            <a:r>
              <a:rPr lang="en-US" sz="2400" dirty="0" smtClean="0">
                <a:latin typeface="Trebuchet MS" pitchFamily="34" charset="0"/>
              </a:rPr>
              <a:t>Drag a placeholder onto the</a:t>
            </a:r>
            <a:r>
              <a:rPr lang="en-US" sz="2400" baseline="0" dirty="0" smtClean="0">
                <a:latin typeface="Trebuchet MS" pitchFamily="34" charset="0"/>
              </a:rPr>
              <a:t> poster area,</a:t>
            </a:r>
            <a:r>
              <a:rPr lang="en-US" sz="2400" dirty="0" smtClean="0">
                <a:latin typeface="Trebuchet MS" pitchFamily="34" charset="0"/>
              </a:rPr>
              <a:t> size it, and click it to edit.</a:t>
            </a:r>
          </a:p>
          <a:p>
            <a:pPr defTabSz="3131654"/>
            <a:endParaRPr lang="en-US" sz="2400" dirty="0" smtClean="0">
              <a:latin typeface="Trebuchet MS" pitchFamily="34" charset="0"/>
            </a:endParaRPr>
          </a:p>
          <a:p>
            <a:pPr defTabSz="3131654"/>
            <a:r>
              <a:rPr lang="en-US" sz="2400" b="1" dirty="0" smtClean="0">
                <a:solidFill>
                  <a:srgbClr val="FFFF00"/>
                </a:solidFill>
                <a:latin typeface="Trebuchet MS" pitchFamily="34" charset="0"/>
              </a:rPr>
              <a:t>Section Header placeholder</a:t>
            </a:r>
          </a:p>
          <a:p>
            <a:pPr defTabSz="3131654"/>
            <a:r>
              <a:rPr lang="en-US" sz="2400" dirty="0" smtClean="0">
                <a:latin typeface="Trebuchet MS" pitchFamily="34" charset="0"/>
              </a:rPr>
              <a:t>Move</a:t>
            </a:r>
            <a:r>
              <a:rPr lang="en-US" sz="2400" baseline="0" dirty="0" smtClean="0">
                <a:latin typeface="Trebuchet MS" pitchFamily="34" charset="0"/>
              </a:rPr>
              <a:t> this preformatted section header placeholder to the poster area to add another section header. Use section headers to separate topics or concepts within your presentation. </a:t>
            </a:r>
          </a:p>
          <a:p>
            <a:pPr defTabSz="3131654"/>
            <a:endParaRPr lang="en-US" sz="2400" baseline="0" dirty="0" smtClean="0">
              <a:latin typeface="Trebuchet MS" pitchFamily="34" charset="0"/>
            </a:endParaRPr>
          </a:p>
          <a:p>
            <a:pPr defTabSz="3131654"/>
            <a:endParaRPr lang="en-US" sz="2400" dirty="0" smtClean="0">
              <a:latin typeface="Trebuchet MS" pitchFamily="34" charset="0"/>
            </a:endParaRPr>
          </a:p>
          <a:p>
            <a:pPr defTabSz="3131654"/>
            <a:endParaRPr lang="en-US" sz="2400" b="1" dirty="0" smtClean="0">
              <a:solidFill>
                <a:srgbClr val="FFFF00"/>
              </a:solidFill>
              <a:latin typeface="Trebuchet MS" pitchFamily="34" charset="0"/>
            </a:endParaRPr>
          </a:p>
          <a:p>
            <a:pPr defTabSz="3131654"/>
            <a:r>
              <a:rPr lang="en-US" sz="2400" b="1" dirty="0" smtClean="0">
                <a:solidFill>
                  <a:srgbClr val="FFFF00"/>
                </a:solidFill>
                <a:latin typeface="Trebuchet MS" pitchFamily="34" charset="0"/>
              </a:rPr>
              <a:t>Text placeholder</a:t>
            </a:r>
          </a:p>
          <a:p>
            <a:pPr defTabSz="3131654"/>
            <a:r>
              <a:rPr lang="en-US" sz="2400" baseline="0" dirty="0" smtClean="0">
                <a:latin typeface="Trebuchet MS" pitchFamily="34" charset="0"/>
              </a:rPr>
              <a:t>Move this preformatted text placeholder to the poster to add a new body of text.</a:t>
            </a:r>
          </a:p>
          <a:p>
            <a:pPr defTabSz="3131654"/>
            <a:endParaRPr lang="en-US" sz="2400" baseline="0" dirty="0" smtClean="0">
              <a:latin typeface="Trebuchet MS" pitchFamily="34" charset="0"/>
            </a:endParaRPr>
          </a:p>
          <a:p>
            <a:pPr defTabSz="3131654"/>
            <a:endParaRPr lang="en-US" sz="2400" baseline="0" dirty="0" smtClean="0">
              <a:latin typeface="Trebuchet MS" pitchFamily="34" charset="0"/>
            </a:endParaRPr>
          </a:p>
          <a:p>
            <a:pPr defTabSz="3131654"/>
            <a:endParaRPr lang="en-US" sz="2400" baseline="0" dirty="0" smtClean="0">
              <a:latin typeface="Trebuchet MS" pitchFamily="34" charset="0"/>
            </a:endParaRPr>
          </a:p>
          <a:p>
            <a:pPr defTabSz="3131654"/>
            <a:endParaRPr lang="en-US" sz="2400" b="1" baseline="0" dirty="0" smtClean="0">
              <a:solidFill>
                <a:srgbClr val="FFFF00"/>
              </a:solidFill>
              <a:latin typeface="Trebuchet MS" pitchFamily="34" charset="0"/>
            </a:endParaRPr>
          </a:p>
          <a:p>
            <a:pPr defTabSz="3131654"/>
            <a:r>
              <a:rPr lang="en-US" sz="2400" b="1" baseline="0" dirty="0" smtClean="0">
                <a:solidFill>
                  <a:srgbClr val="FFFF00"/>
                </a:solidFill>
                <a:latin typeface="Trebuchet MS" pitchFamily="34" charset="0"/>
              </a:rPr>
              <a:t>Picture placeholder</a:t>
            </a:r>
          </a:p>
          <a:p>
            <a:pPr defTabSz="3131654"/>
            <a:r>
              <a:rPr lang="en-US" sz="2400" baseline="0" dirty="0" smtClean="0">
                <a:latin typeface="Trebuchet MS" pitchFamily="34" charset="0"/>
              </a:rPr>
              <a:t>Move this graphic placeholder onto your poster, size it first, and then click it to add a picture to the poster.</a:t>
            </a:r>
          </a:p>
          <a:p>
            <a:pPr defTabSz="3131654"/>
            <a:endParaRPr lang="en-US" sz="2400" baseline="0" dirty="0" smtClean="0">
              <a:latin typeface="Trebuchet MS" pitchFamily="34" charset="0"/>
            </a:endParaRPr>
          </a:p>
          <a:p>
            <a:pPr defTabSz="3131654"/>
            <a:endParaRPr lang="en-US" sz="2400" baseline="0" dirty="0" smtClean="0">
              <a:latin typeface="Trebuchet MS" pitchFamily="34" charset="0"/>
            </a:endParaRPr>
          </a:p>
          <a:p>
            <a:pPr defTabSz="3131654"/>
            <a:endParaRPr lang="en-US" sz="2400" baseline="0" dirty="0" smtClean="0">
              <a:latin typeface="Trebuchet MS" pitchFamily="34" charset="0"/>
            </a:endParaRPr>
          </a:p>
          <a:p>
            <a:pPr algn="ctr"/>
            <a:endParaRPr lang="en-US" sz="3100" b="1" dirty="0" smtClean="0">
              <a:solidFill>
                <a:schemeClr val="bg1"/>
              </a:solidFill>
              <a:latin typeface="Trebuchet MS" pitchFamily="34" charset="0"/>
            </a:endParaRPr>
          </a:p>
          <a:p>
            <a:pPr algn="ctr"/>
            <a:endParaRPr lang="en-US" sz="3100" b="1" dirty="0" smtClean="0">
              <a:solidFill>
                <a:schemeClr val="bg1"/>
              </a:solidFill>
              <a:latin typeface="Trebuchet MS" pitchFamily="34" charset="0"/>
            </a:endParaRPr>
          </a:p>
          <a:p>
            <a:pPr algn="ctr"/>
            <a:endParaRPr lang="en-US" sz="3100" b="1" dirty="0" smtClean="0">
              <a:solidFill>
                <a:schemeClr val="bg1"/>
              </a:solidFill>
              <a:latin typeface="Trebuchet MS" pitchFamily="34" charset="0"/>
            </a:endParaRPr>
          </a:p>
          <a:p>
            <a:pPr algn="ctr"/>
            <a:endParaRPr lang="en-US" sz="3100" b="1" dirty="0" smtClean="0">
              <a:solidFill>
                <a:schemeClr val="bg1"/>
              </a:solidFill>
              <a:latin typeface="Trebuchet MS" pitchFamily="34" charset="0"/>
            </a:endParaRPr>
          </a:p>
          <a:p>
            <a:pPr defTabSz="3131654"/>
            <a:endParaRPr lang="en-US" sz="2400" dirty="0" smtClean="0">
              <a:latin typeface="Trebuchet MS" pitchFamily="34" charset="0"/>
            </a:endParaRPr>
          </a:p>
          <a:p>
            <a:pPr algn="ctr"/>
            <a:endParaRPr lang="en-US" sz="2400" b="1" dirty="0" smtClean="0">
              <a:solidFill>
                <a:schemeClr val="bg1"/>
              </a:solidFill>
              <a:latin typeface="Trebuchet MS" pitchFamily="34" charset="0"/>
            </a:endParaRPr>
          </a:p>
          <a:p>
            <a:pPr defTabSz="3131654"/>
            <a:endParaRPr lang="en-US" sz="2400" b="1" dirty="0" smtClean="0">
              <a:solidFill>
                <a:srgbClr val="FFFF00"/>
              </a:solidFill>
              <a:latin typeface="Trebuchet MS" pitchFamily="34" charset="0"/>
            </a:endParaRPr>
          </a:p>
          <a:p>
            <a:pPr algn="ctr"/>
            <a:endParaRPr lang="en-US" sz="3100" b="1" dirty="0">
              <a:latin typeface="Trebuchet MS" pitchFamily="34" charset="0"/>
            </a:endParaRPr>
          </a:p>
        </p:txBody>
      </p:sp>
      <p:sp>
        <p:nvSpPr>
          <p:cNvPr id="56" name="Rectangle 55"/>
          <p:cNvSpPr/>
          <p:nvPr/>
        </p:nvSpPr>
        <p:spPr>
          <a:xfrm>
            <a:off x="-7777865" y="15334078"/>
            <a:ext cx="7513920" cy="51816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37" tIns="32622" rIns="65237" bIns="32622" rtlCol="0" anchor="ctr"/>
          <a:lstStyle/>
          <a:p>
            <a:pPr algn="ctr"/>
            <a:endParaRPr lang="en-US" dirty="0"/>
          </a:p>
        </p:txBody>
      </p:sp>
      <p:grpSp>
        <p:nvGrpSpPr>
          <p:cNvPr id="60" name="Group 59"/>
          <p:cNvGrpSpPr/>
          <p:nvPr/>
        </p:nvGrpSpPr>
        <p:grpSpPr>
          <a:xfrm>
            <a:off x="-7475299" y="20964147"/>
            <a:ext cx="6982114" cy="727082"/>
            <a:chOff x="44242388" y="28054064"/>
            <a:chExt cx="9771398" cy="1090621"/>
          </a:xfrm>
        </p:grpSpPr>
        <p:sp>
          <p:nvSpPr>
            <p:cNvPr id="61" name="Rounded Rectangle 60"/>
            <p:cNvSpPr/>
            <p:nvPr userDrawn="1"/>
          </p:nvSpPr>
          <p:spPr>
            <a:xfrm>
              <a:off x="44242388" y="28054064"/>
              <a:ext cx="9771397"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4"/>
            </p:cNvPr>
            <p:cNvPicPr>
              <a:picLocks noChangeAspect="1" noChangeArrowheads="1"/>
            </p:cNvPicPr>
            <p:nvPr userDrawn="1"/>
          </p:nvPicPr>
          <p:blipFill>
            <a:blip r:embed="rId5"/>
            <a:srcRect/>
            <a:stretch>
              <a:fillRect/>
            </a:stretch>
          </p:blipFill>
          <p:spPr bwMode="auto">
            <a:xfrm>
              <a:off x="44370833" y="28172249"/>
              <a:ext cx="914400" cy="914398"/>
            </a:xfrm>
            <a:prstGeom prst="rect">
              <a:avLst/>
            </a:prstGeom>
            <a:noFill/>
          </p:spPr>
        </p:pic>
        <p:sp>
          <p:nvSpPr>
            <p:cNvPr id="63" name="TextBox 62"/>
            <p:cNvSpPr txBox="1"/>
            <p:nvPr userDrawn="1"/>
          </p:nvSpPr>
          <p:spPr>
            <a:xfrm>
              <a:off x="45342603" y="28154091"/>
              <a:ext cx="8671183" cy="923328"/>
            </a:xfrm>
            <a:prstGeom prst="rect">
              <a:avLst/>
            </a:prstGeom>
            <a:noFill/>
          </p:spPr>
          <p:txBody>
            <a:bodyPr wrap="square" rtlCol="0">
              <a:spAutoFit/>
            </a:bodyPr>
            <a:lstStyle/>
            <a:p>
              <a:r>
                <a:rPr lang="en-US" sz="1700" dirty="0" smtClean="0">
                  <a:solidFill>
                    <a:schemeClr val="tx2"/>
                  </a:solidFill>
                  <a:latin typeface="Trebuchet MS" pitchFamily="34" charset="0"/>
                </a:rPr>
                <a:t>Student</a:t>
              </a:r>
              <a:r>
                <a:rPr lang="en-US" sz="1700" baseline="0" dirty="0" smtClean="0">
                  <a:solidFill>
                    <a:schemeClr val="tx2"/>
                  </a:solidFill>
                  <a:latin typeface="Trebuchet MS" pitchFamily="34" charset="0"/>
                </a:rPr>
                <a:t> discounts are available on our </a:t>
              </a:r>
              <a:r>
                <a:rPr lang="en-US" sz="1700" baseline="0" dirty="0" err="1" smtClean="0">
                  <a:solidFill>
                    <a:schemeClr val="tx2"/>
                  </a:solidFill>
                  <a:latin typeface="Trebuchet MS" pitchFamily="34" charset="0"/>
                </a:rPr>
                <a:t>Facebook</a:t>
              </a:r>
              <a:r>
                <a:rPr lang="en-US" sz="1700" baseline="0" dirty="0" smtClean="0">
                  <a:solidFill>
                    <a:schemeClr val="tx2"/>
                  </a:solidFill>
                  <a:latin typeface="Trebuchet MS" pitchFamily="34" charset="0"/>
                </a:rPr>
                <a:t> page. </a:t>
              </a:r>
            </a:p>
            <a:p>
              <a:r>
                <a:rPr lang="en-US" sz="1700" baseline="0" dirty="0" smtClean="0">
                  <a:solidFill>
                    <a:schemeClr val="tx2"/>
                  </a:solidFill>
                  <a:latin typeface="Trebuchet MS" pitchFamily="34" charset="0"/>
                </a:rPr>
                <a:t>Go to </a:t>
              </a:r>
              <a:r>
                <a:rPr lang="en-US" sz="1700" u="sng" baseline="0" dirty="0" smtClean="0">
                  <a:solidFill>
                    <a:schemeClr val="tx2"/>
                  </a:solidFill>
                  <a:latin typeface="Trebuchet MS" pitchFamily="34" charset="0"/>
                </a:rPr>
                <a:t>PosterPresentations.com</a:t>
              </a:r>
              <a:r>
                <a:rPr lang="en-US" sz="1700" baseline="0" dirty="0" smtClean="0">
                  <a:solidFill>
                    <a:schemeClr val="tx2"/>
                  </a:solidFill>
                  <a:latin typeface="Trebuchet MS" pitchFamily="34" charset="0"/>
                </a:rPr>
                <a:t> and click on the FB icon.</a:t>
              </a:r>
              <a:endParaRPr lang="en-US" sz="1700" dirty="0">
                <a:solidFill>
                  <a:schemeClr val="tx2"/>
                </a:solidFill>
                <a:latin typeface="Trebuchet MS" pitchFamily="34" charset="0"/>
              </a:endParaRPr>
            </a:p>
          </p:txBody>
        </p:sp>
      </p:grpSp>
      <p:cxnSp>
        <p:nvCxnSpPr>
          <p:cNvPr id="64" name="Straight Connector 63"/>
          <p:cNvCxnSpPr/>
          <p:nvPr/>
        </p:nvCxnSpPr>
        <p:spPr>
          <a:xfrm>
            <a:off x="-7801791" y="8343901"/>
            <a:ext cx="7537846"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a:off x="33166595" y="0"/>
            <a:ext cx="7537846" cy="219456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30475" tIns="260950" rIns="130475" bIns="130475" rtlCol="0" anchor="t" anchorCtr="0"/>
          <a:lstStyle/>
          <a:p>
            <a:pPr algn="ctr"/>
            <a:r>
              <a:rPr lang="en-US" sz="3100" b="1" dirty="0" smtClean="0">
                <a:solidFill>
                  <a:schemeClr val="bg1"/>
                </a:solidFill>
                <a:latin typeface="Trebuchet MS" pitchFamily="34" charset="0"/>
              </a:rPr>
              <a:t>QUICK</a:t>
            </a:r>
            <a:r>
              <a:rPr lang="en-US" sz="3100" b="1" baseline="0" dirty="0" smtClean="0">
                <a:solidFill>
                  <a:schemeClr val="bg1"/>
                </a:solidFill>
                <a:latin typeface="Trebuchet MS" pitchFamily="34" charset="0"/>
              </a:rPr>
              <a:t> TIPS</a:t>
            </a:r>
            <a:endParaRPr lang="en-US" sz="3100" b="1" dirty="0" smtClean="0">
              <a:solidFill>
                <a:schemeClr val="bg1"/>
              </a:solidFill>
              <a:latin typeface="Trebuchet MS" pitchFamily="34" charset="0"/>
            </a:endParaRPr>
          </a:p>
          <a:p>
            <a:pPr algn="ctr"/>
            <a:r>
              <a:rPr lang="en-US" sz="2700" b="1" dirty="0" smtClean="0">
                <a:solidFill>
                  <a:srgbClr val="FFFF00"/>
                </a:solidFill>
                <a:latin typeface="Trebuchet MS" pitchFamily="34" charset="0"/>
              </a:rPr>
              <a:t>(--THIS SECTION DOES NOT PRINT--)</a:t>
            </a:r>
            <a:endParaRPr lang="en-US" sz="700" b="1" dirty="0" smtClean="0">
              <a:latin typeface="Trebuchet MS" pitchFamily="34" charset="0"/>
            </a:endParaRPr>
          </a:p>
          <a:p>
            <a:pPr defTabSz="3131654"/>
            <a:r>
              <a:rPr lang="en-US" sz="2400" dirty="0" smtClean="0">
                <a:latin typeface="Trebuchet MS" pitchFamily="34" charset="0"/>
              </a:rPr>
              <a:t>This PowerPoint</a:t>
            </a:r>
            <a:r>
              <a:rPr lang="en-US" sz="2400" baseline="0" dirty="0" smtClean="0">
                <a:latin typeface="Trebuchet MS" pitchFamily="34" charset="0"/>
              </a:rPr>
              <a:t> template requires basic PowerPoint (version 2007 or newer) skills. Below is a list of commonly asked questions specific to this template. </a:t>
            </a:r>
            <a:br>
              <a:rPr lang="en-US" sz="2400" baseline="0" dirty="0" smtClean="0">
                <a:latin typeface="Trebuchet MS" pitchFamily="34" charset="0"/>
              </a:rPr>
            </a:br>
            <a:r>
              <a:rPr lang="en-US" sz="2400" baseline="0" dirty="0" smtClean="0">
                <a:latin typeface="Trebuchet MS" pitchFamily="34" charset="0"/>
              </a:rPr>
              <a:t>If you are using an older version of PowerPoint some template features may not work properly.</a:t>
            </a:r>
            <a:endParaRPr lang="en-US" sz="2700" b="1" dirty="0" smtClean="0">
              <a:solidFill>
                <a:srgbClr val="FFFF00"/>
              </a:solidFill>
              <a:latin typeface="Trebuchet MS" pitchFamily="34" charset="0"/>
            </a:endParaRPr>
          </a:p>
          <a:p>
            <a:pPr algn="ctr"/>
            <a:endParaRPr lang="en-US" sz="1000" b="1" dirty="0" smtClean="0">
              <a:solidFill>
                <a:schemeClr val="bg1"/>
              </a:solidFill>
              <a:latin typeface="Trebuchet MS" pitchFamily="34" charset="0"/>
            </a:endParaRPr>
          </a:p>
          <a:p>
            <a:pPr algn="ctr"/>
            <a:r>
              <a:rPr lang="en-US" sz="3100" b="1" dirty="0" smtClean="0">
                <a:solidFill>
                  <a:schemeClr val="bg1"/>
                </a:solidFill>
                <a:latin typeface="Trebuchet MS" pitchFamily="34" charset="0"/>
              </a:rPr>
              <a:t>Using the template</a:t>
            </a:r>
            <a:endParaRPr lang="en-US" sz="3100" b="1" baseline="0" dirty="0" smtClean="0">
              <a:solidFill>
                <a:schemeClr val="bg1"/>
              </a:solidFill>
              <a:latin typeface="Trebuchet MS" pitchFamily="34" charset="0"/>
            </a:endParaRPr>
          </a:p>
          <a:p>
            <a:pPr algn="ctr"/>
            <a:endParaRPr lang="en-US" sz="2100" b="1" dirty="0" smtClean="0">
              <a:solidFill>
                <a:srgbClr val="FFFF00"/>
              </a:solidFill>
              <a:latin typeface="Trebuchet MS" pitchFamily="34" charset="0"/>
            </a:endParaRPr>
          </a:p>
          <a:p>
            <a:pPr marL="0" marR="0" indent="0" algn="l" defTabSz="3131654" rtl="0" eaLnBrk="1" fontAlgn="auto" latinLnBrk="0" hangingPunct="1">
              <a:lnSpc>
                <a:spcPct val="100000"/>
              </a:lnSpc>
              <a:spcBef>
                <a:spcPts val="0"/>
              </a:spcBef>
              <a:spcAft>
                <a:spcPts val="0"/>
              </a:spcAft>
              <a:buClrTx/>
              <a:buSzTx/>
              <a:buFontTx/>
              <a:buNone/>
              <a:tabLst/>
              <a:defRPr/>
            </a:pPr>
            <a:r>
              <a:rPr lang="en-US" sz="2400" b="1" dirty="0" smtClean="0">
                <a:solidFill>
                  <a:srgbClr val="FFFF00"/>
                </a:solidFill>
                <a:latin typeface="Trebuchet MS" pitchFamily="34" charset="0"/>
              </a:rPr>
              <a:t>Verifying the quality of your graphics</a:t>
            </a:r>
          </a:p>
          <a:p>
            <a:pPr defTabSz="3131654"/>
            <a:r>
              <a:rPr lang="en-US" sz="2400" dirty="0" smtClean="0">
                <a:latin typeface="Trebuchet MS" pitchFamily="34" charset="0"/>
              </a:rPr>
              <a:t>Go to the </a:t>
            </a:r>
            <a:r>
              <a:rPr lang="en-US" sz="2400" baseline="0" dirty="0" smtClean="0">
                <a:latin typeface="Trebuchet MS" pitchFamily="34" charset="0"/>
              </a:rPr>
              <a:t>VIEW menu and click on ZOOM to set your preferred magnification. This template is at 50% the size of the final poster. All text and graphics will be printed at 200% their size. To see what your poster will look like when printed, set the zoom to 200% and evaluate the quality of all your graphics and photos before you submit your poster for printing.</a:t>
            </a:r>
            <a:br>
              <a:rPr lang="en-US" sz="2400" baseline="0" dirty="0" smtClean="0">
                <a:latin typeface="Trebuchet MS" pitchFamily="34" charset="0"/>
              </a:rPr>
            </a:br>
            <a:endParaRPr lang="en-US" sz="2400" baseline="0" dirty="0" smtClean="0">
              <a:latin typeface="Trebuchet MS" pitchFamily="34" charset="0"/>
            </a:endParaRPr>
          </a:p>
          <a:p>
            <a:pPr defTabSz="3131654"/>
            <a:r>
              <a:rPr lang="en-US" sz="2400" b="1" dirty="0" smtClean="0">
                <a:solidFill>
                  <a:srgbClr val="FFFF00"/>
                </a:solidFill>
                <a:latin typeface="Trebuchet MS" pitchFamily="34" charset="0"/>
              </a:rPr>
              <a:t>Using the placeholders</a:t>
            </a:r>
          </a:p>
          <a:p>
            <a:pPr defTabSz="3131654"/>
            <a:r>
              <a:rPr lang="en-US" sz="2400" baseline="0" dirty="0" smtClean="0">
                <a:latin typeface="Trebuchet MS" pitchFamily="34" charset="0"/>
              </a:rPr>
              <a:t>To add text to this template click inside a placeholder and type in or paste your text. To move a placeholder, click on it </a:t>
            </a:r>
            <a:r>
              <a:rPr lang="en-US" sz="2400" u="sng" baseline="0" dirty="0" smtClean="0">
                <a:latin typeface="Trebuchet MS" pitchFamily="34" charset="0"/>
              </a:rPr>
              <a:t>once</a:t>
            </a:r>
            <a:r>
              <a:rPr lang="en-US" sz="2400" baseline="0" dirty="0" smtClean="0">
                <a:latin typeface="Trebuchet MS" pitchFamily="34" charset="0"/>
              </a:rPr>
              <a:t> (to select it), place your cursor on its frame and your cursor will change to this symbol:         Then, click </a:t>
            </a:r>
            <a:r>
              <a:rPr lang="en-US" sz="2400" u="sng" baseline="0" dirty="0" smtClean="0">
                <a:latin typeface="Trebuchet MS" pitchFamily="34" charset="0"/>
              </a:rPr>
              <a:t>once</a:t>
            </a:r>
            <a:r>
              <a:rPr lang="en-US" sz="2400" baseline="0" dirty="0" smtClean="0">
                <a:latin typeface="Trebuchet MS" pitchFamily="34" charset="0"/>
              </a:rPr>
              <a:t> and drag it to its new location where you can resize it as needed. Additional placeholders can be found on the left side of this template.</a:t>
            </a:r>
          </a:p>
          <a:p>
            <a:pPr defTabSz="3131654"/>
            <a:endParaRPr lang="en-US" sz="2400" b="1" baseline="0" dirty="0" smtClean="0">
              <a:solidFill>
                <a:srgbClr val="FFFF00"/>
              </a:solidFill>
              <a:latin typeface="Trebuchet MS" pitchFamily="34" charset="0"/>
            </a:endParaRPr>
          </a:p>
          <a:p>
            <a:pPr defTabSz="3131654"/>
            <a:r>
              <a:rPr lang="en-US" sz="2400" b="1" baseline="0" dirty="0" smtClean="0">
                <a:solidFill>
                  <a:srgbClr val="FFFF00"/>
                </a:solidFill>
                <a:latin typeface="Trebuchet MS" pitchFamily="34" charset="0"/>
              </a:rPr>
              <a:t>Modifying the layout</a:t>
            </a:r>
          </a:p>
          <a:p>
            <a:pPr defTabSz="3131654"/>
            <a:r>
              <a:rPr lang="en-US" sz="2400" dirty="0" smtClean="0">
                <a:latin typeface="Trebuchet MS" pitchFamily="34" charset="0"/>
              </a:rPr>
              <a:t>This template has four</a:t>
            </a:r>
            <a:endParaRPr lang="en-US" sz="2400" baseline="0" dirty="0" smtClean="0">
              <a:latin typeface="Trebuchet MS" pitchFamily="34" charset="0"/>
            </a:endParaRPr>
          </a:p>
          <a:p>
            <a:pPr defTabSz="3131654"/>
            <a:r>
              <a:rPr lang="en-US" sz="2400" baseline="0" dirty="0" smtClean="0">
                <a:latin typeface="Trebuchet MS" pitchFamily="34" charset="0"/>
              </a:rPr>
              <a:t>different column layouts. </a:t>
            </a:r>
          </a:p>
          <a:p>
            <a:pPr defTabSz="3131654"/>
            <a:r>
              <a:rPr lang="en-US" sz="2400" u="sng" baseline="0" dirty="0" smtClean="0">
                <a:latin typeface="Trebuchet MS" pitchFamily="34" charset="0"/>
              </a:rPr>
              <a:t>Right-click</a:t>
            </a:r>
            <a:r>
              <a:rPr lang="en-US" sz="2400" baseline="0" dirty="0" smtClean="0">
                <a:latin typeface="Trebuchet MS" pitchFamily="34" charset="0"/>
              </a:rPr>
              <a:t> your mouse</a:t>
            </a:r>
          </a:p>
          <a:p>
            <a:pPr defTabSz="3131654"/>
            <a:r>
              <a:rPr lang="en-US" sz="2400" baseline="0" dirty="0" smtClean="0">
                <a:latin typeface="Trebuchet MS" pitchFamily="34" charset="0"/>
              </a:rPr>
              <a:t>on the background and </a:t>
            </a:r>
          </a:p>
          <a:p>
            <a:pPr defTabSz="3131654"/>
            <a:r>
              <a:rPr lang="en-US" sz="2400" baseline="0" dirty="0" smtClean="0">
                <a:latin typeface="Trebuchet MS" pitchFamily="34" charset="0"/>
              </a:rPr>
              <a:t>click on “Layout” to see </a:t>
            </a:r>
          </a:p>
          <a:p>
            <a:pPr defTabSz="3131654"/>
            <a:r>
              <a:rPr lang="en-US" sz="2400" baseline="0" dirty="0" smtClean="0">
                <a:latin typeface="Trebuchet MS" pitchFamily="34" charset="0"/>
              </a:rPr>
              <a:t>the layout options.  The columns in the provided layouts are fixed and cannot be moved but advanced users can modify any layout by going to VIEW and then SLIDE MASTER.</a:t>
            </a:r>
          </a:p>
          <a:p>
            <a:pPr marL="0" marR="0" indent="0" algn="l" defTabSz="3131654" rtl="0" eaLnBrk="1" fontAlgn="auto" latinLnBrk="0" hangingPunct="1">
              <a:lnSpc>
                <a:spcPct val="100000"/>
              </a:lnSpc>
              <a:spcBef>
                <a:spcPts val="0"/>
              </a:spcBef>
              <a:spcAft>
                <a:spcPts val="0"/>
              </a:spcAft>
              <a:buClrTx/>
              <a:buSzTx/>
              <a:buFontTx/>
              <a:buNone/>
              <a:tabLst/>
              <a:defRPr/>
            </a:pPr>
            <a:endParaRPr lang="en-US" sz="2400" baseline="0" dirty="0" smtClean="0">
              <a:latin typeface="Trebuchet MS" pitchFamily="34" charset="0"/>
            </a:endParaRPr>
          </a:p>
          <a:p>
            <a:pPr defTabSz="3131654"/>
            <a:r>
              <a:rPr lang="en-US" sz="2400" b="1" baseline="0" dirty="0" smtClean="0">
                <a:solidFill>
                  <a:srgbClr val="FFFF00"/>
                </a:solidFill>
                <a:latin typeface="Trebuchet MS" pitchFamily="34" charset="0"/>
              </a:rPr>
              <a:t>Importing text and graphics from external sources</a:t>
            </a:r>
          </a:p>
          <a:p>
            <a:pPr defTabSz="3131654"/>
            <a:r>
              <a:rPr lang="en-US" sz="2400" b="1" u="sng" baseline="0" dirty="0" smtClean="0">
                <a:latin typeface="Trebuchet MS" pitchFamily="34" charset="0"/>
              </a:rPr>
              <a:t>TEXT: </a:t>
            </a:r>
            <a:r>
              <a:rPr lang="en-US" sz="2400" baseline="0" dirty="0" smtClean="0">
                <a:latin typeface="Trebuchet MS" pitchFamily="34" charset="0"/>
              </a:rPr>
              <a:t>Paste or type your text into a pre-existing placeholder or drag in a new placeholder from the left side of the template. Move it anywhere as needed.</a:t>
            </a:r>
          </a:p>
          <a:p>
            <a:pPr defTabSz="3131654"/>
            <a:r>
              <a:rPr lang="en-US" sz="2400" b="1" u="sng" baseline="0" dirty="0" smtClean="0">
                <a:latin typeface="Trebuchet MS" pitchFamily="34" charset="0"/>
              </a:rPr>
              <a:t>PHOTOS: </a:t>
            </a:r>
            <a:r>
              <a:rPr lang="en-US" sz="2400" baseline="0" dirty="0" smtClean="0">
                <a:latin typeface="Trebuchet MS" pitchFamily="34" charset="0"/>
              </a:rPr>
              <a:t>Drag in a picture placeholder, size it </a:t>
            </a:r>
            <a:r>
              <a:rPr lang="en-US" sz="2400" u="sng" baseline="0" dirty="0" smtClean="0">
                <a:latin typeface="Trebuchet MS" pitchFamily="34" charset="0"/>
              </a:rPr>
              <a:t>first</a:t>
            </a:r>
            <a:r>
              <a:rPr lang="en-US" sz="2400" baseline="0" dirty="0" smtClean="0">
                <a:latin typeface="Trebuchet MS" pitchFamily="34" charset="0"/>
              </a:rPr>
              <a:t>, click in it and insert a photo from the menu.</a:t>
            </a:r>
          </a:p>
          <a:p>
            <a:pPr defTabSz="3131654"/>
            <a:r>
              <a:rPr lang="en-US" sz="2400" b="1" u="sng" baseline="0" dirty="0" smtClean="0">
                <a:latin typeface="Trebuchet MS" pitchFamily="34" charset="0"/>
              </a:rPr>
              <a:t>TABLES: </a:t>
            </a:r>
            <a:r>
              <a:rPr lang="en-US" sz="2400" baseline="0" dirty="0" smtClean="0">
                <a:latin typeface="Trebuchet MS" pitchFamily="34" charset="0"/>
              </a:rPr>
              <a:t>You can copy and paste a table from an external document onto this poster template. To adjust  the way the text fits within the cells of a table that has been pasted, </a:t>
            </a:r>
            <a:r>
              <a:rPr lang="en-US" sz="2400" u="sng" baseline="0" dirty="0" smtClean="0">
                <a:latin typeface="Trebuchet MS" pitchFamily="34" charset="0"/>
              </a:rPr>
              <a:t>right-click</a:t>
            </a:r>
            <a:r>
              <a:rPr lang="en-US" sz="2400" baseline="0" dirty="0" smtClean="0">
                <a:latin typeface="Trebuchet MS" pitchFamily="34" charset="0"/>
              </a:rPr>
              <a:t> on the table, click FORMAT SHAPE  then click on TEXT BOX and change the INTERNAL MARGIN values to 0.25</a:t>
            </a:r>
          </a:p>
          <a:p>
            <a:pPr defTabSz="3131654"/>
            <a:endParaRPr lang="en-US" sz="2400" baseline="0" dirty="0" smtClean="0">
              <a:latin typeface="Trebuchet MS" pitchFamily="34" charset="0"/>
            </a:endParaRPr>
          </a:p>
          <a:p>
            <a:pPr defTabSz="3131654"/>
            <a:r>
              <a:rPr lang="en-US" sz="2400" b="1" baseline="0" dirty="0" smtClean="0">
                <a:solidFill>
                  <a:srgbClr val="FFFF00"/>
                </a:solidFill>
                <a:latin typeface="Trebuchet MS" pitchFamily="34" charset="0"/>
              </a:rPr>
              <a:t>Modifying the color scheme</a:t>
            </a:r>
          </a:p>
          <a:p>
            <a:pPr defTabSz="3131654"/>
            <a:r>
              <a:rPr lang="en-US" sz="2400" baseline="0" dirty="0" smtClean="0">
                <a:latin typeface="Trebuchet MS" pitchFamily="34" charset="0"/>
              </a:rPr>
              <a:t>To change the color scheme of this template go to the “Design” menu and click on “Colors”. You can choose from the provide color combinations or you can create your own.</a:t>
            </a:r>
          </a:p>
          <a:p>
            <a:pPr defTabSz="3131654"/>
            <a:endParaRPr lang="en-US" sz="2400" baseline="0" dirty="0" smtClean="0">
              <a:latin typeface="Trebuchet MS" pitchFamily="34" charset="0"/>
            </a:endParaRPr>
          </a:p>
          <a:p>
            <a:pPr defTabSz="3131654"/>
            <a:endParaRPr lang="en-US" sz="2400" baseline="0" dirty="0" smtClean="0">
              <a:latin typeface="Trebuchet MS" pitchFamily="34" charset="0"/>
            </a:endParaRPr>
          </a:p>
          <a:p>
            <a:pPr defTabSz="3131654"/>
            <a:endParaRPr lang="en-US" sz="2400" dirty="0" smtClean="0">
              <a:latin typeface="Trebuchet MS" pitchFamily="34" charset="0"/>
            </a:endParaRPr>
          </a:p>
          <a:p>
            <a:pPr algn="ctr"/>
            <a:endParaRPr lang="en-US" sz="2400" b="1" dirty="0" smtClean="0">
              <a:solidFill>
                <a:schemeClr val="bg1"/>
              </a:solidFill>
              <a:latin typeface="Trebuchet MS" pitchFamily="34" charset="0"/>
            </a:endParaRPr>
          </a:p>
          <a:p>
            <a:pPr defTabSz="3131654"/>
            <a:endParaRPr lang="en-US" sz="2400" b="1" dirty="0" smtClean="0">
              <a:solidFill>
                <a:srgbClr val="FFFF00"/>
              </a:solidFill>
              <a:latin typeface="Trebuchet MS" pitchFamily="34" charset="0"/>
            </a:endParaRPr>
          </a:p>
          <a:p>
            <a:pPr algn="ctr"/>
            <a:endParaRPr lang="en-US" sz="3100" b="1" dirty="0">
              <a:latin typeface="Trebuchet MS" pitchFamily="34" charset="0"/>
            </a:endParaRPr>
          </a:p>
        </p:txBody>
      </p:sp>
      <p:pic>
        <p:nvPicPr>
          <p:cNvPr id="72" name="Picture 2"/>
          <p:cNvPicPr>
            <a:picLocks noChangeAspect="1" noChangeArrowheads="1"/>
          </p:cNvPicPr>
          <p:nvPr/>
        </p:nvPicPr>
        <p:blipFill>
          <a:blip r:embed="rId6" cstate="print"/>
          <a:srcRect/>
          <a:stretch>
            <a:fillRect/>
          </a:stretch>
        </p:blipFill>
        <p:spPr bwMode="auto">
          <a:xfrm>
            <a:off x="37223098" y="10358285"/>
            <a:ext cx="2974835" cy="1705574"/>
          </a:xfrm>
          <a:prstGeom prst="rect">
            <a:avLst/>
          </a:prstGeom>
          <a:noFill/>
          <a:ln w="9525">
            <a:noFill/>
            <a:miter lim="800000"/>
            <a:headEnd/>
            <a:tailEnd/>
          </a:ln>
          <a:effectLst/>
        </p:spPr>
      </p:pic>
      <p:pic>
        <p:nvPicPr>
          <p:cNvPr id="73" name="Picture 2"/>
          <p:cNvPicPr>
            <a:picLocks noChangeAspect="1" noChangeArrowheads="1"/>
          </p:cNvPicPr>
          <p:nvPr/>
        </p:nvPicPr>
        <p:blipFill>
          <a:blip r:embed="rId7" cstate="print"/>
          <a:srcRect/>
          <a:stretch>
            <a:fillRect/>
          </a:stretch>
        </p:blipFill>
        <p:spPr bwMode="auto">
          <a:xfrm>
            <a:off x="39840564" y="8413765"/>
            <a:ext cx="442912" cy="292099"/>
          </a:xfrm>
          <a:prstGeom prst="rect">
            <a:avLst/>
          </a:prstGeom>
          <a:noFill/>
          <a:ln w="9525">
            <a:solidFill>
              <a:schemeClr val="tx1"/>
            </a:solidFill>
            <a:miter lim="800000"/>
            <a:headEnd/>
            <a:tailEnd/>
          </a:ln>
          <a:effectLst/>
        </p:spPr>
      </p:pic>
      <p:sp>
        <p:nvSpPr>
          <p:cNvPr id="74" name="TextBox 73"/>
          <p:cNvSpPr txBox="1"/>
          <p:nvPr/>
        </p:nvSpPr>
        <p:spPr>
          <a:xfrm>
            <a:off x="33251517" y="20562677"/>
            <a:ext cx="6870215" cy="1387119"/>
          </a:xfrm>
          <a:prstGeom prst="rect">
            <a:avLst/>
          </a:prstGeom>
          <a:noFill/>
        </p:spPr>
        <p:txBody>
          <a:bodyPr wrap="square" lIns="65237" tIns="32622" rIns="65237" bIns="32622" rtlCol="0">
            <a:spAutoFit/>
          </a:bodyPr>
          <a:lstStyle/>
          <a:p>
            <a:pPr>
              <a:lnSpc>
                <a:spcPts val="2599"/>
              </a:lnSpc>
            </a:pPr>
            <a:r>
              <a:rPr lang="en-US" sz="2100" dirty="0" smtClean="0">
                <a:solidFill>
                  <a:schemeClr val="bg1"/>
                </a:solidFill>
              </a:rPr>
              <a:t>© 2012</a:t>
            </a:r>
            <a:r>
              <a:rPr lang="en-US" sz="2100" baseline="0" dirty="0" smtClean="0">
                <a:solidFill>
                  <a:schemeClr val="bg1"/>
                </a:solidFill>
              </a:rPr>
              <a:t> </a:t>
            </a:r>
            <a:r>
              <a:rPr lang="en-US" sz="2100" dirty="0" smtClean="0">
                <a:solidFill>
                  <a:schemeClr val="bg1"/>
                </a:solidFill>
              </a:rPr>
              <a:t>PosterPresentations.com</a:t>
            </a:r>
            <a:br>
              <a:rPr lang="en-US" sz="2100" dirty="0" smtClean="0">
                <a:solidFill>
                  <a:schemeClr val="bg1"/>
                </a:solidFill>
              </a:rPr>
            </a:br>
            <a:r>
              <a:rPr lang="en-US" sz="2100" dirty="0" smtClean="0">
                <a:solidFill>
                  <a:schemeClr val="bg1"/>
                </a:solidFill>
              </a:rPr>
              <a:t>    </a:t>
            </a:r>
            <a:r>
              <a:rPr lang="en-US" sz="1700" dirty="0" smtClean="0">
                <a:solidFill>
                  <a:schemeClr val="bg1"/>
                </a:solidFill>
              </a:rPr>
              <a:t>2117 Fourth Street ,</a:t>
            </a:r>
            <a:r>
              <a:rPr lang="en-US" sz="1700" baseline="0" dirty="0" smtClean="0">
                <a:solidFill>
                  <a:schemeClr val="bg1"/>
                </a:solidFill>
              </a:rPr>
              <a:t> Unit C        </a:t>
            </a:r>
          </a:p>
          <a:p>
            <a:pPr>
              <a:lnSpc>
                <a:spcPts val="2599"/>
              </a:lnSpc>
            </a:pPr>
            <a:r>
              <a:rPr lang="en-US" sz="1700" baseline="0" dirty="0" smtClean="0">
                <a:solidFill>
                  <a:schemeClr val="bg1"/>
                </a:solidFill>
              </a:rPr>
              <a:t>     Berkeley CA 94710</a:t>
            </a:r>
            <a:br>
              <a:rPr lang="en-US" sz="1700" baseline="0" dirty="0" smtClean="0">
                <a:solidFill>
                  <a:schemeClr val="bg1"/>
                </a:solidFill>
              </a:rPr>
            </a:br>
            <a:r>
              <a:rPr lang="en-US" sz="1700" baseline="0" dirty="0" smtClean="0">
                <a:solidFill>
                  <a:schemeClr val="bg1"/>
                </a:solidFill>
              </a:rPr>
              <a:t>    </a:t>
            </a:r>
            <a:r>
              <a:rPr lang="en-US" sz="1700" b="1" baseline="0" dirty="0" smtClean="0">
                <a:solidFill>
                  <a:srgbClr val="FFFF00"/>
                </a:solidFill>
              </a:rPr>
              <a:t>posterpresenter@gmail.com</a:t>
            </a:r>
            <a:endParaRPr lang="en-US" sz="2100" b="1" dirty="0">
              <a:solidFill>
                <a:srgbClr val="FFFF00"/>
              </a:solidFill>
            </a:endParaRPr>
          </a:p>
        </p:txBody>
      </p:sp>
      <p:cxnSp>
        <p:nvCxnSpPr>
          <p:cNvPr id="75" name="Straight Connector 74"/>
          <p:cNvCxnSpPr/>
          <p:nvPr/>
        </p:nvCxnSpPr>
        <p:spPr>
          <a:xfrm>
            <a:off x="33146942" y="20562887"/>
            <a:ext cx="7537846"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33166595" y="3016250"/>
            <a:ext cx="7537846"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3" name="Rectangle 22"/>
          <p:cNvSpPr/>
          <p:nvPr userDrawn="1"/>
        </p:nvSpPr>
        <p:spPr>
          <a:xfrm>
            <a:off x="-7777865" y="13146699"/>
            <a:ext cx="7513920" cy="51816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37" tIns="32622" rIns="65237" bIns="32622" rtlCol="0" anchor="ctr"/>
          <a:lstStyle/>
          <a:p>
            <a:pPr algn="ctr"/>
            <a:endParaRPr lang="en-US" dirty="0"/>
          </a:p>
        </p:txBody>
      </p:sp>
    </p:spTree>
  </p:cSld>
  <p:clrMap bg1="lt1" tx1="dk1" bg2="lt2" tx2="dk2" accent1="accent1" accent2="accent2" accent3="accent3" accent4="accent4" accent5="accent5" accent6="accent6" hlink="hlink" folHlink="folHlink"/>
  <p:sldLayoutIdLst>
    <p:sldLayoutId id="2147483658" r:id="rId1"/>
    <p:sldLayoutId id="2147483673" r:id="rId2"/>
  </p:sldLayoutIdLst>
  <p:timing>
    <p:tnLst>
      <p:par>
        <p:cTn xmlns:p14="http://schemas.microsoft.com/office/powerpoint/2010/main" id="1" dur="indefinite" restart="never" nodeType="tmRoot"/>
      </p:par>
    </p:tnLst>
  </p:timing>
  <p:txStyles>
    <p:titleStyle>
      <a:lvl1pPr algn="ctr" defTabSz="3131424" rtl="0" eaLnBrk="1" latinLnBrk="0" hangingPunct="1">
        <a:spcBef>
          <a:spcPct val="0"/>
        </a:spcBef>
        <a:buNone/>
        <a:defRPr sz="6200" kern="1200">
          <a:solidFill>
            <a:schemeClr val="bg1"/>
          </a:solidFill>
          <a:latin typeface="Trebuchet MS" pitchFamily="34" charset="0"/>
          <a:ea typeface="+mj-ea"/>
          <a:cs typeface="+mj-cs"/>
        </a:defRPr>
      </a:lvl1pPr>
    </p:titleStyle>
    <p:bodyStyle>
      <a:lvl1pPr marL="1174289" indent="-1174289" algn="l" defTabSz="3131424" rtl="0" eaLnBrk="1" latinLnBrk="0" hangingPunct="1">
        <a:spcBef>
          <a:spcPct val="20000"/>
        </a:spcBef>
        <a:buFont typeface="Arial" pitchFamily="34" charset="0"/>
        <a:buChar char="•"/>
        <a:defRPr sz="11000" kern="1200">
          <a:solidFill>
            <a:schemeClr val="tx1"/>
          </a:solidFill>
          <a:latin typeface="+mn-lt"/>
          <a:ea typeface="+mn-ea"/>
          <a:cs typeface="+mn-cs"/>
        </a:defRPr>
      </a:lvl1pPr>
      <a:lvl2pPr marL="2544286" indent="-978573" algn="l" defTabSz="3131424" rtl="0" eaLnBrk="1" latinLnBrk="0" hangingPunct="1">
        <a:spcBef>
          <a:spcPct val="20000"/>
        </a:spcBef>
        <a:buFont typeface="Arial" pitchFamily="34" charset="0"/>
        <a:buChar char="–"/>
        <a:defRPr sz="9600" kern="1200">
          <a:solidFill>
            <a:schemeClr val="tx1"/>
          </a:solidFill>
          <a:latin typeface="+mn-lt"/>
          <a:ea typeface="+mn-ea"/>
          <a:cs typeface="+mn-cs"/>
        </a:defRPr>
      </a:lvl2pPr>
      <a:lvl3pPr marL="3914281" indent="-782857" algn="l" defTabSz="3131424" rtl="0" eaLnBrk="1" latinLnBrk="0" hangingPunct="1">
        <a:spcBef>
          <a:spcPct val="20000"/>
        </a:spcBef>
        <a:buFont typeface="Arial" pitchFamily="34" charset="0"/>
        <a:buChar char="•"/>
        <a:defRPr sz="8200" kern="1200">
          <a:solidFill>
            <a:schemeClr val="tx1"/>
          </a:solidFill>
          <a:latin typeface="+mn-lt"/>
          <a:ea typeface="+mn-ea"/>
          <a:cs typeface="+mn-cs"/>
        </a:defRPr>
      </a:lvl3pPr>
      <a:lvl4pPr marL="5479994"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4pPr>
      <a:lvl5pPr marL="7045708"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5pPr>
      <a:lvl6pPr marL="8611422"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6pPr>
      <a:lvl7pPr marL="10177139"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7pPr>
      <a:lvl8pPr marL="11742849"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8pPr>
      <a:lvl9pPr marL="13308563"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9pPr>
    </p:bodyStyle>
    <p:otherStyle>
      <a:defPPr>
        <a:defRPr lang="en-US"/>
      </a:defPPr>
      <a:lvl1pPr marL="0" algn="l" defTabSz="3131424" rtl="0" eaLnBrk="1" latinLnBrk="0" hangingPunct="1">
        <a:defRPr sz="6200" kern="1200">
          <a:solidFill>
            <a:schemeClr val="tx1"/>
          </a:solidFill>
          <a:latin typeface="+mn-lt"/>
          <a:ea typeface="+mn-ea"/>
          <a:cs typeface="+mn-cs"/>
        </a:defRPr>
      </a:lvl1pPr>
      <a:lvl2pPr marL="1565714" algn="l" defTabSz="3131424" rtl="0" eaLnBrk="1" latinLnBrk="0" hangingPunct="1">
        <a:defRPr sz="6200" kern="1200">
          <a:solidFill>
            <a:schemeClr val="tx1"/>
          </a:solidFill>
          <a:latin typeface="+mn-lt"/>
          <a:ea typeface="+mn-ea"/>
          <a:cs typeface="+mn-cs"/>
        </a:defRPr>
      </a:lvl2pPr>
      <a:lvl3pPr marL="3131424" algn="l" defTabSz="3131424" rtl="0" eaLnBrk="1" latinLnBrk="0" hangingPunct="1">
        <a:defRPr sz="6200" kern="1200">
          <a:solidFill>
            <a:schemeClr val="tx1"/>
          </a:solidFill>
          <a:latin typeface="+mn-lt"/>
          <a:ea typeface="+mn-ea"/>
          <a:cs typeface="+mn-cs"/>
        </a:defRPr>
      </a:lvl3pPr>
      <a:lvl4pPr marL="4697138" algn="l" defTabSz="3131424" rtl="0" eaLnBrk="1" latinLnBrk="0" hangingPunct="1">
        <a:defRPr sz="6200" kern="1200">
          <a:solidFill>
            <a:schemeClr val="tx1"/>
          </a:solidFill>
          <a:latin typeface="+mn-lt"/>
          <a:ea typeface="+mn-ea"/>
          <a:cs typeface="+mn-cs"/>
        </a:defRPr>
      </a:lvl4pPr>
      <a:lvl5pPr marL="6262851" algn="l" defTabSz="3131424" rtl="0" eaLnBrk="1" latinLnBrk="0" hangingPunct="1">
        <a:defRPr sz="6200" kern="1200">
          <a:solidFill>
            <a:schemeClr val="tx1"/>
          </a:solidFill>
          <a:latin typeface="+mn-lt"/>
          <a:ea typeface="+mn-ea"/>
          <a:cs typeface="+mn-cs"/>
        </a:defRPr>
      </a:lvl5pPr>
      <a:lvl6pPr marL="7828565" algn="l" defTabSz="3131424" rtl="0" eaLnBrk="1" latinLnBrk="0" hangingPunct="1">
        <a:defRPr sz="6200" kern="1200">
          <a:solidFill>
            <a:schemeClr val="tx1"/>
          </a:solidFill>
          <a:latin typeface="+mn-lt"/>
          <a:ea typeface="+mn-ea"/>
          <a:cs typeface="+mn-cs"/>
        </a:defRPr>
      </a:lvl6pPr>
      <a:lvl7pPr marL="9394282" algn="l" defTabSz="3131424" rtl="0" eaLnBrk="1" latinLnBrk="0" hangingPunct="1">
        <a:defRPr sz="6200" kern="1200">
          <a:solidFill>
            <a:schemeClr val="tx1"/>
          </a:solidFill>
          <a:latin typeface="+mn-lt"/>
          <a:ea typeface="+mn-ea"/>
          <a:cs typeface="+mn-cs"/>
        </a:defRPr>
      </a:lvl7pPr>
      <a:lvl8pPr marL="10959992" algn="l" defTabSz="3131424" rtl="0" eaLnBrk="1" latinLnBrk="0" hangingPunct="1">
        <a:defRPr sz="6200" kern="1200">
          <a:solidFill>
            <a:schemeClr val="tx1"/>
          </a:solidFill>
          <a:latin typeface="+mn-lt"/>
          <a:ea typeface="+mn-ea"/>
          <a:cs typeface="+mn-cs"/>
        </a:defRPr>
      </a:lvl8pPr>
      <a:lvl9pPr marL="12525709" algn="l" defTabSz="3131424" rtl="0" eaLnBrk="1" latinLnBrk="0" hangingPunct="1">
        <a:defRPr sz="62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11"/>
            <a:ext cx="32918400" cy="3200400"/>
          </a:xfrm>
          <a:prstGeom prst="rect">
            <a:avLst/>
          </a:prstGeom>
          <a:solidFill>
            <a:schemeClr val="accent5">
              <a:lumMod val="75000"/>
            </a:schemeClr>
          </a:solidFill>
          <a:ln w="9525">
            <a:solidFill>
              <a:schemeClr val="tx1"/>
            </a:solidFill>
            <a:miter lim="800000"/>
            <a:headEnd/>
            <a:tailEnd/>
          </a:ln>
          <a:effectLst/>
        </p:spPr>
        <p:txBody>
          <a:bodyPr wrap="none" lIns="65237" tIns="32622" rIns="65237" bIns="32622" anchor="ctr"/>
          <a:lstStyle/>
          <a:p>
            <a:pPr>
              <a:defRPr/>
            </a:pPr>
            <a:endParaRPr lang="en-US" dirty="0"/>
          </a:p>
        </p:txBody>
      </p:sp>
      <p:sp>
        <p:nvSpPr>
          <p:cNvPr id="8" name="Rectangle 33"/>
          <p:cNvSpPr>
            <a:spLocks noChangeArrowheads="1"/>
          </p:cNvSpPr>
          <p:nvPr/>
        </p:nvSpPr>
        <p:spPr bwMode="auto">
          <a:xfrm>
            <a:off x="685800" y="3505208"/>
            <a:ext cx="7543800" cy="17830800"/>
          </a:xfrm>
          <a:prstGeom prst="roundRect">
            <a:avLst>
              <a:gd name="adj" fmla="val 4925"/>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237" tIns="32622" rIns="65237" bIns="32622" anchor="ctr"/>
          <a:lstStyle/>
          <a:p>
            <a:pPr>
              <a:defRPr/>
            </a:pPr>
            <a:endParaRPr lang="en-US" dirty="0"/>
          </a:p>
        </p:txBody>
      </p:sp>
      <p:sp>
        <p:nvSpPr>
          <p:cNvPr id="9" name="Rectangle 9"/>
          <p:cNvSpPr>
            <a:spLocks noChangeArrowheads="1"/>
          </p:cNvSpPr>
          <p:nvPr/>
        </p:nvSpPr>
        <p:spPr bwMode="auto">
          <a:xfrm>
            <a:off x="0" y="3203574"/>
            <a:ext cx="32918400" cy="101600"/>
          </a:xfrm>
          <a:prstGeom prst="rect">
            <a:avLst/>
          </a:prstGeom>
          <a:solidFill>
            <a:schemeClr val="accent5">
              <a:lumMod val="50000"/>
            </a:schemeClr>
          </a:solidFill>
          <a:ln w="152400">
            <a:noFill/>
            <a:miter lim="800000"/>
            <a:headEnd/>
            <a:tailEnd/>
          </a:ln>
          <a:effectLst/>
        </p:spPr>
        <p:txBody>
          <a:bodyPr wrap="none" lIns="65237" tIns="32622" rIns="65237" bIns="32622" anchor="ctr"/>
          <a:lstStyle/>
          <a:p>
            <a:pPr>
              <a:defRPr/>
            </a:pPr>
            <a:endParaRPr lang="en-US" dirty="0"/>
          </a:p>
        </p:txBody>
      </p:sp>
      <p:sp>
        <p:nvSpPr>
          <p:cNvPr id="10" name="Text Box 14"/>
          <p:cNvSpPr txBox="1">
            <a:spLocks noChangeArrowheads="1"/>
          </p:cNvSpPr>
          <p:nvPr/>
        </p:nvSpPr>
        <p:spPr bwMode="auto">
          <a:xfrm>
            <a:off x="1333510" y="21528803"/>
            <a:ext cx="1885950" cy="225908"/>
          </a:xfrm>
          <a:prstGeom prst="rect">
            <a:avLst/>
          </a:prstGeom>
          <a:noFill/>
          <a:ln w="9525">
            <a:noFill/>
            <a:miter lim="800000"/>
            <a:headEnd/>
            <a:tailEnd/>
          </a:ln>
          <a:effectLst/>
        </p:spPr>
        <p:txBody>
          <a:bodyPr lIns="65111" tIns="32550" rIns="65111" bIns="3255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700" b="1" dirty="0">
                <a:solidFill>
                  <a:schemeClr val="bg1">
                    <a:lumMod val="75000"/>
                  </a:schemeClr>
                </a:solidFill>
                <a:latin typeface="Arial" charset="0"/>
              </a:rPr>
              <a:t>www.PosterPresentations.com</a:t>
            </a:r>
          </a:p>
        </p:txBody>
      </p:sp>
      <p:sp>
        <p:nvSpPr>
          <p:cNvPr id="28" name="Rectangle 27"/>
          <p:cNvSpPr/>
          <p:nvPr/>
        </p:nvSpPr>
        <p:spPr>
          <a:xfrm>
            <a:off x="-7801791" y="-13066"/>
            <a:ext cx="7537846" cy="219456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30475" tIns="260950" rIns="130475" bIns="130475" rtlCol="0" anchor="t" anchorCtr="0"/>
          <a:lstStyle/>
          <a:p>
            <a:pPr algn="ctr"/>
            <a:r>
              <a:rPr lang="en-US" sz="3100" b="1" dirty="0" smtClean="0">
                <a:solidFill>
                  <a:schemeClr val="bg1"/>
                </a:solidFill>
                <a:latin typeface="Trebuchet MS" pitchFamily="34" charset="0"/>
              </a:rPr>
              <a:t>QUICK DESIGN</a:t>
            </a:r>
            <a:r>
              <a:rPr lang="en-US" sz="3100" b="1" baseline="0" dirty="0" smtClean="0">
                <a:solidFill>
                  <a:schemeClr val="bg1"/>
                </a:solidFill>
                <a:latin typeface="Trebuchet MS" pitchFamily="34" charset="0"/>
              </a:rPr>
              <a:t> </a:t>
            </a:r>
            <a:r>
              <a:rPr lang="en-US" sz="3100" b="1" dirty="0" smtClean="0">
                <a:solidFill>
                  <a:schemeClr val="bg1"/>
                </a:solidFill>
                <a:latin typeface="Trebuchet MS" pitchFamily="34" charset="0"/>
              </a:rPr>
              <a:t>GUIDE</a:t>
            </a:r>
          </a:p>
          <a:p>
            <a:pPr algn="ctr"/>
            <a:r>
              <a:rPr lang="en-US" sz="2700" b="1" dirty="0" smtClean="0">
                <a:solidFill>
                  <a:srgbClr val="FFFF00"/>
                </a:solidFill>
                <a:latin typeface="Trebuchet MS" pitchFamily="34" charset="0"/>
              </a:rPr>
              <a:t>(--THIS SECTION DOES NOT PRINT--)</a:t>
            </a:r>
          </a:p>
          <a:p>
            <a:pPr algn="ctr"/>
            <a:endParaRPr lang="en-US" sz="2400" b="1" dirty="0" smtClean="0">
              <a:latin typeface="Trebuchet MS" pitchFamily="34" charset="0"/>
            </a:endParaRPr>
          </a:p>
          <a:p>
            <a:pPr defTabSz="3131654"/>
            <a:r>
              <a:rPr lang="en-US" sz="2400" dirty="0" smtClean="0">
                <a:latin typeface="Trebuchet MS" pitchFamily="34" charset="0"/>
              </a:rPr>
              <a:t>This PowerPoint</a:t>
            </a:r>
            <a:r>
              <a:rPr lang="en-US" sz="2400" baseline="0" dirty="0" smtClean="0">
                <a:latin typeface="Trebuchet MS" pitchFamily="34" charset="0"/>
              </a:rPr>
              <a:t> </a:t>
            </a:r>
            <a:r>
              <a:rPr lang="en-US" sz="2400" dirty="0" smtClean="0">
                <a:latin typeface="Trebuchet MS" pitchFamily="34" charset="0"/>
              </a:rPr>
              <a:t>2007 template produces</a:t>
            </a:r>
            <a:r>
              <a:rPr lang="en-US" sz="2400" baseline="0" dirty="0" smtClean="0">
                <a:latin typeface="Trebuchet MS" pitchFamily="34" charset="0"/>
              </a:rPr>
              <a:t> </a:t>
            </a:r>
            <a:r>
              <a:rPr lang="en-US" sz="2400" dirty="0" smtClean="0">
                <a:latin typeface="Trebuchet MS" pitchFamily="34" charset="0"/>
              </a:rPr>
              <a:t>a 48”x72” professional  poster. It</a:t>
            </a:r>
            <a:r>
              <a:rPr lang="en-US" sz="2400" baseline="0" dirty="0" smtClean="0">
                <a:latin typeface="Trebuchet MS" pitchFamily="34" charset="0"/>
              </a:rPr>
              <a:t> </a:t>
            </a:r>
            <a:r>
              <a:rPr lang="en-US" sz="2400" dirty="0" smtClean="0">
                <a:latin typeface="Trebuchet MS" pitchFamily="34" charset="0"/>
              </a:rPr>
              <a:t>will save you valuable time placing titles, subtitles,</a:t>
            </a:r>
            <a:r>
              <a:rPr lang="en-US" sz="2400" baseline="0" dirty="0" smtClean="0">
                <a:latin typeface="Trebuchet MS" pitchFamily="34" charset="0"/>
              </a:rPr>
              <a:t> text, and graphics</a:t>
            </a:r>
            <a:r>
              <a:rPr lang="en-US" sz="2400" dirty="0" smtClean="0">
                <a:latin typeface="Trebuchet MS" pitchFamily="34" charset="0"/>
              </a:rPr>
              <a:t>. </a:t>
            </a:r>
          </a:p>
          <a:p>
            <a:pPr defTabSz="3131654"/>
            <a:endParaRPr lang="en-US" sz="2400" dirty="0" smtClean="0">
              <a:latin typeface="Trebuchet MS" pitchFamily="34" charset="0"/>
            </a:endParaRPr>
          </a:p>
          <a:p>
            <a:pPr defTabSz="3131654"/>
            <a:r>
              <a:rPr lang="en-US" sz="2400" dirty="0" smtClean="0">
                <a:latin typeface="Trebuchet MS" pitchFamily="34" charset="0"/>
              </a:rPr>
              <a:t>Use it to create your presentation. Then send</a:t>
            </a:r>
            <a:r>
              <a:rPr lang="en-US" sz="2400" baseline="0" dirty="0" smtClean="0">
                <a:latin typeface="Trebuchet MS" pitchFamily="34" charset="0"/>
              </a:rPr>
              <a:t> it </a:t>
            </a:r>
            <a:r>
              <a:rPr lang="en-US" sz="2400" dirty="0" smtClean="0">
                <a:latin typeface="Trebuchet MS" pitchFamily="34" charset="0"/>
              </a:rPr>
              <a:t>to </a:t>
            </a:r>
            <a:r>
              <a:rPr lang="en-US" sz="2400" b="1" dirty="0" smtClean="0">
                <a:latin typeface="Trebuchet MS" pitchFamily="34" charset="0"/>
              </a:rPr>
              <a:t>PosterPresentations.com</a:t>
            </a:r>
            <a:r>
              <a:rPr lang="en-US" sz="2400" dirty="0" smtClean="0">
                <a:latin typeface="Trebuchet MS" pitchFamily="34" charset="0"/>
              </a:rPr>
              <a:t> for premium quality, same day affordable printing.</a:t>
            </a:r>
            <a:br>
              <a:rPr lang="en-US" sz="2400" dirty="0" smtClean="0">
                <a:latin typeface="Trebuchet MS" pitchFamily="34" charset="0"/>
              </a:rPr>
            </a:br>
            <a:endParaRPr lang="en-US" sz="2400" dirty="0" smtClean="0">
              <a:latin typeface="Trebuchet MS" pitchFamily="34" charset="0"/>
            </a:endParaRPr>
          </a:p>
          <a:p>
            <a:pPr defTabSz="3131654"/>
            <a:r>
              <a:rPr lang="en-US" sz="2400" dirty="0" smtClean="0">
                <a:latin typeface="Trebuchet MS" pitchFamily="34" charset="0"/>
              </a:rPr>
              <a:t>We provide a series of </a:t>
            </a:r>
            <a:r>
              <a:rPr lang="en-US" sz="2400" b="1" dirty="0" smtClean="0">
                <a:latin typeface="Trebuchet MS" pitchFamily="34" charset="0"/>
              </a:rPr>
              <a:t>online tutorials</a:t>
            </a:r>
            <a:r>
              <a:rPr lang="en-US" sz="2400" dirty="0" smtClean="0">
                <a:latin typeface="Trebuchet MS" pitchFamily="34" charset="0"/>
              </a:rPr>
              <a:t> that will guide you through the poster design process and answer your poster production questions. </a:t>
            </a:r>
          </a:p>
          <a:p>
            <a:pPr defTabSz="3131654"/>
            <a:endParaRPr lang="en-US" sz="2400" dirty="0" smtClean="0">
              <a:latin typeface="Trebuchet MS" pitchFamily="34" charset="0"/>
            </a:endParaRPr>
          </a:p>
          <a:p>
            <a:pPr defTabSz="3131654"/>
            <a:r>
              <a:rPr lang="en-US" sz="2400" dirty="0" smtClean="0">
                <a:latin typeface="Trebuchet MS" pitchFamily="34" charset="0"/>
              </a:rPr>
              <a:t>View our online</a:t>
            </a:r>
            <a:r>
              <a:rPr lang="en-US" sz="2400" baseline="0" dirty="0" smtClean="0">
                <a:latin typeface="Trebuchet MS" pitchFamily="34" charset="0"/>
              </a:rPr>
              <a:t> tutorials at:</a:t>
            </a:r>
            <a:r>
              <a:rPr lang="en-US" sz="2400" dirty="0" smtClean="0">
                <a:latin typeface="Trebuchet MS" pitchFamily="34" charset="0"/>
              </a:rPr>
              <a:t/>
            </a:r>
            <a:br>
              <a:rPr lang="en-US" sz="2400" dirty="0" smtClean="0">
                <a:latin typeface="Trebuchet MS" pitchFamily="34" charset="0"/>
              </a:rPr>
            </a:br>
            <a:r>
              <a:rPr lang="en-US" sz="2400" dirty="0" smtClean="0">
                <a:solidFill>
                  <a:srgbClr val="FFFF00"/>
                </a:solidFill>
                <a:latin typeface="Trebuchet MS" pitchFamily="34" charset="0"/>
              </a:rPr>
              <a:t> http://bit.ly/Poster_creation_help </a:t>
            </a:r>
            <a:r>
              <a:rPr lang="en-US" sz="2400" dirty="0" smtClean="0">
                <a:latin typeface="Trebuchet MS" pitchFamily="34" charset="0"/>
              </a:rPr>
              <a:t/>
            </a:r>
            <a:br>
              <a:rPr lang="en-US" sz="2400" dirty="0" smtClean="0">
                <a:latin typeface="Trebuchet MS" pitchFamily="34" charset="0"/>
              </a:rPr>
            </a:br>
            <a:r>
              <a:rPr lang="en-US" sz="2400" dirty="0" smtClean="0">
                <a:latin typeface="Trebuchet MS" pitchFamily="34" charset="0"/>
              </a:rPr>
              <a:t>(copy</a:t>
            </a:r>
            <a:r>
              <a:rPr lang="en-US" sz="2400" baseline="0" dirty="0" smtClean="0">
                <a:latin typeface="Trebuchet MS" pitchFamily="34" charset="0"/>
              </a:rPr>
              <a:t> and paste the link into your web browser).</a:t>
            </a:r>
          </a:p>
          <a:p>
            <a:pPr defTabSz="3131654"/>
            <a:endParaRPr lang="en-US" sz="2400" dirty="0" smtClean="0">
              <a:latin typeface="Trebuchet MS" pitchFamily="34" charset="0"/>
            </a:endParaRPr>
          </a:p>
          <a:p>
            <a:pPr defTabSz="3131654"/>
            <a:r>
              <a:rPr lang="en-US" sz="2400" dirty="0" smtClean="0">
                <a:latin typeface="Trebuchet MS" pitchFamily="34" charset="0"/>
              </a:rPr>
              <a:t>For assistance and to order your printed poster</a:t>
            </a:r>
            <a:r>
              <a:rPr lang="en-US" sz="2400" dirty="0" smtClean="0">
                <a:solidFill>
                  <a:schemeClr val="bg1"/>
                </a:solidFill>
                <a:latin typeface="Trebuchet MS" pitchFamily="34" charset="0"/>
              </a:rPr>
              <a:t> call </a:t>
            </a:r>
            <a:r>
              <a:rPr lang="en-US" sz="2400" b="1" dirty="0" smtClean="0">
                <a:solidFill>
                  <a:srgbClr val="FFFF00"/>
                </a:solidFill>
                <a:latin typeface="Trebuchet MS" pitchFamily="34" charset="0"/>
              </a:rPr>
              <a:t>PosterPresentations.com</a:t>
            </a:r>
            <a:r>
              <a:rPr lang="en-US" sz="2400" dirty="0" smtClean="0">
                <a:solidFill>
                  <a:srgbClr val="FFFF00"/>
                </a:solidFill>
                <a:latin typeface="Trebuchet MS" pitchFamily="34" charset="0"/>
              </a:rPr>
              <a:t> </a:t>
            </a:r>
            <a:r>
              <a:rPr lang="en-US" sz="2400" dirty="0" smtClean="0">
                <a:latin typeface="Trebuchet MS" pitchFamily="34" charset="0"/>
              </a:rPr>
              <a:t>at </a:t>
            </a:r>
            <a:r>
              <a:rPr lang="en-US" sz="2700" b="1" dirty="0" smtClean="0">
                <a:solidFill>
                  <a:srgbClr val="FFFF00"/>
                </a:solidFill>
                <a:latin typeface="Trebuchet MS" pitchFamily="34" charset="0"/>
              </a:rPr>
              <a:t>1.866.649.3004</a:t>
            </a:r>
          </a:p>
          <a:p>
            <a:pPr defTabSz="3131654"/>
            <a:endParaRPr lang="en-US" sz="2700" b="1" dirty="0" smtClean="0">
              <a:solidFill>
                <a:srgbClr val="FFFF00"/>
              </a:solidFill>
              <a:latin typeface="Trebuchet MS" pitchFamily="34" charset="0"/>
            </a:endParaRPr>
          </a:p>
          <a:p>
            <a:pPr defTabSz="3131654"/>
            <a:endParaRPr lang="en-US" sz="2700" b="1" dirty="0" smtClean="0">
              <a:solidFill>
                <a:srgbClr val="FFFF00"/>
              </a:solidFill>
              <a:latin typeface="Trebuchet MS" pitchFamily="34" charset="0"/>
            </a:endParaRPr>
          </a:p>
          <a:p>
            <a:pPr algn="ctr"/>
            <a:r>
              <a:rPr lang="en-US" sz="3100" b="1" dirty="0" smtClean="0">
                <a:solidFill>
                  <a:schemeClr val="bg1"/>
                </a:solidFill>
                <a:latin typeface="Trebuchet MS" pitchFamily="34" charset="0"/>
              </a:rPr>
              <a:t>Object Placeholders</a:t>
            </a:r>
          </a:p>
          <a:p>
            <a:pPr algn="ctr"/>
            <a:endParaRPr lang="en-US" sz="3100" b="1" dirty="0" smtClean="0">
              <a:solidFill>
                <a:schemeClr val="bg1"/>
              </a:solidFill>
              <a:latin typeface="Trebuchet MS" pitchFamily="34" charset="0"/>
            </a:endParaRPr>
          </a:p>
          <a:p>
            <a:pPr defTabSz="3131654"/>
            <a:r>
              <a:rPr lang="en-US" sz="2400" dirty="0" smtClean="0">
                <a:latin typeface="Trebuchet MS" pitchFamily="34" charset="0"/>
              </a:rPr>
              <a:t>Use the placeholders provided below to add new elements to your poster:</a:t>
            </a:r>
            <a:r>
              <a:rPr lang="en-US" sz="2400" baseline="0" dirty="0" smtClean="0">
                <a:latin typeface="Trebuchet MS" pitchFamily="34" charset="0"/>
              </a:rPr>
              <a:t> </a:t>
            </a:r>
            <a:r>
              <a:rPr lang="en-US" sz="2400" dirty="0" smtClean="0">
                <a:latin typeface="Trebuchet MS" pitchFamily="34" charset="0"/>
              </a:rPr>
              <a:t>Drag a placeholder onto the</a:t>
            </a:r>
            <a:r>
              <a:rPr lang="en-US" sz="2400" baseline="0" dirty="0" smtClean="0">
                <a:latin typeface="Trebuchet MS" pitchFamily="34" charset="0"/>
              </a:rPr>
              <a:t> poster area,</a:t>
            </a:r>
            <a:r>
              <a:rPr lang="en-US" sz="2400" dirty="0" smtClean="0">
                <a:latin typeface="Trebuchet MS" pitchFamily="34" charset="0"/>
              </a:rPr>
              <a:t> size it, and click it to edit.</a:t>
            </a:r>
          </a:p>
          <a:p>
            <a:pPr defTabSz="3131654"/>
            <a:endParaRPr lang="en-US" sz="2400" dirty="0" smtClean="0">
              <a:latin typeface="Trebuchet MS" pitchFamily="34" charset="0"/>
            </a:endParaRPr>
          </a:p>
          <a:p>
            <a:pPr defTabSz="3131654"/>
            <a:r>
              <a:rPr lang="en-US" sz="2400" b="1" dirty="0" smtClean="0">
                <a:solidFill>
                  <a:srgbClr val="FFFF00"/>
                </a:solidFill>
                <a:latin typeface="Trebuchet MS" pitchFamily="34" charset="0"/>
              </a:rPr>
              <a:t>Section Header placeholder</a:t>
            </a:r>
          </a:p>
          <a:p>
            <a:pPr defTabSz="3131654"/>
            <a:r>
              <a:rPr lang="en-US" sz="2400" dirty="0" smtClean="0">
                <a:latin typeface="Trebuchet MS" pitchFamily="34" charset="0"/>
              </a:rPr>
              <a:t>Move</a:t>
            </a:r>
            <a:r>
              <a:rPr lang="en-US" sz="2400" baseline="0" dirty="0" smtClean="0">
                <a:latin typeface="Trebuchet MS" pitchFamily="34" charset="0"/>
              </a:rPr>
              <a:t> this preformatted section header placeholder to the poster area to add another section header. Use section headers to separate topics or concepts within your presentation. </a:t>
            </a:r>
          </a:p>
          <a:p>
            <a:pPr defTabSz="3131654"/>
            <a:endParaRPr lang="en-US" sz="2400" baseline="0" dirty="0" smtClean="0">
              <a:latin typeface="Trebuchet MS" pitchFamily="34" charset="0"/>
            </a:endParaRPr>
          </a:p>
          <a:p>
            <a:pPr defTabSz="3131654"/>
            <a:endParaRPr lang="en-US" sz="2400" dirty="0" smtClean="0">
              <a:latin typeface="Trebuchet MS" pitchFamily="34" charset="0"/>
            </a:endParaRPr>
          </a:p>
          <a:p>
            <a:pPr defTabSz="3131654"/>
            <a:endParaRPr lang="en-US" sz="2400" b="1" dirty="0" smtClean="0">
              <a:solidFill>
                <a:srgbClr val="FFFF00"/>
              </a:solidFill>
              <a:latin typeface="Trebuchet MS" pitchFamily="34" charset="0"/>
            </a:endParaRPr>
          </a:p>
          <a:p>
            <a:pPr defTabSz="3131654"/>
            <a:r>
              <a:rPr lang="en-US" sz="2400" b="1" dirty="0" smtClean="0">
                <a:solidFill>
                  <a:srgbClr val="FFFF00"/>
                </a:solidFill>
                <a:latin typeface="Trebuchet MS" pitchFamily="34" charset="0"/>
              </a:rPr>
              <a:t>Text placeholder</a:t>
            </a:r>
          </a:p>
          <a:p>
            <a:pPr defTabSz="3131654"/>
            <a:r>
              <a:rPr lang="en-US" sz="2400" baseline="0" dirty="0" smtClean="0">
                <a:latin typeface="Trebuchet MS" pitchFamily="34" charset="0"/>
              </a:rPr>
              <a:t>Move this preformatted text placeholder to the poster to add a new body of text.</a:t>
            </a:r>
          </a:p>
          <a:p>
            <a:pPr defTabSz="3131654"/>
            <a:endParaRPr lang="en-US" sz="2400" baseline="0" dirty="0" smtClean="0">
              <a:latin typeface="Trebuchet MS" pitchFamily="34" charset="0"/>
            </a:endParaRPr>
          </a:p>
          <a:p>
            <a:pPr defTabSz="3131654"/>
            <a:endParaRPr lang="en-US" sz="2400" baseline="0" dirty="0" smtClean="0">
              <a:latin typeface="Trebuchet MS" pitchFamily="34" charset="0"/>
            </a:endParaRPr>
          </a:p>
          <a:p>
            <a:pPr defTabSz="3131654"/>
            <a:endParaRPr lang="en-US" sz="2400" baseline="0" dirty="0" smtClean="0">
              <a:latin typeface="Trebuchet MS" pitchFamily="34" charset="0"/>
            </a:endParaRPr>
          </a:p>
          <a:p>
            <a:pPr defTabSz="3131654"/>
            <a:endParaRPr lang="en-US" sz="2400" b="1" baseline="0" dirty="0" smtClean="0">
              <a:solidFill>
                <a:srgbClr val="FFFF00"/>
              </a:solidFill>
              <a:latin typeface="Trebuchet MS" pitchFamily="34" charset="0"/>
            </a:endParaRPr>
          </a:p>
          <a:p>
            <a:pPr defTabSz="3131654"/>
            <a:r>
              <a:rPr lang="en-US" sz="2400" b="1" baseline="0" dirty="0" smtClean="0">
                <a:solidFill>
                  <a:srgbClr val="FFFF00"/>
                </a:solidFill>
                <a:latin typeface="Trebuchet MS" pitchFamily="34" charset="0"/>
              </a:rPr>
              <a:t>Picture placeholder</a:t>
            </a:r>
          </a:p>
          <a:p>
            <a:pPr defTabSz="3131654"/>
            <a:r>
              <a:rPr lang="en-US" sz="2400" baseline="0" dirty="0" smtClean="0">
                <a:latin typeface="Trebuchet MS" pitchFamily="34" charset="0"/>
              </a:rPr>
              <a:t>Move this graphic placeholder onto your poster, size it first, and then click it to add a picture to the poster.</a:t>
            </a:r>
          </a:p>
          <a:p>
            <a:pPr defTabSz="3131654"/>
            <a:endParaRPr lang="en-US" sz="2400" baseline="0" dirty="0" smtClean="0">
              <a:latin typeface="Trebuchet MS" pitchFamily="34" charset="0"/>
            </a:endParaRPr>
          </a:p>
          <a:p>
            <a:pPr defTabSz="3131654"/>
            <a:endParaRPr lang="en-US" sz="2400" baseline="0" dirty="0" smtClean="0">
              <a:latin typeface="Trebuchet MS" pitchFamily="34" charset="0"/>
            </a:endParaRPr>
          </a:p>
          <a:p>
            <a:pPr defTabSz="3131654"/>
            <a:endParaRPr lang="en-US" sz="2400" baseline="0" dirty="0" smtClean="0">
              <a:latin typeface="Trebuchet MS" pitchFamily="34" charset="0"/>
            </a:endParaRPr>
          </a:p>
          <a:p>
            <a:pPr algn="ctr"/>
            <a:endParaRPr lang="en-US" sz="3100" b="1" dirty="0" smtClean="0">
              <a:solidFill>
                <a:schemeClr val="bg1"/>
              </a:solidFill>
              <a:latin typeface="Trebuchet MS" pitchFamily="34" charset="0"/>
            </a:endParaRPr>
          </a:p>
          <a:p>
            <a:pPr algn="ctr"/>
            <a:endParaRPr lang="en-US" sz="3100" b="1" dirty="0" smtClean="0">
              <a:solidFill>
                <a:schemeClr val="bg1"/>
              </a:solidFill>
              <a:latin typeface="Trebuchet MS" pitchFamily="34" charset="0"/>
            </a:endParaRPr>
          </a:p>
          <a:p>
            <a:pPr algn="ctr"/>
            <a:endParaRPr lang="en-US" sz="3100" b="1" dirty="0" smtClean="0">
              <a:solidFill>
                <a:schemeClr val="bg1"/>
              </a:solidFill>
              <a:latin typeface="Trebuchet MS" pitchFamily="34" charset="0"/>
            </a:endParaRPr>
          </a:p>
          <a:p>
            <a:pPr algn="ctr"/>
            <a:endParaRPr lang="en-US" sz="3100" b="1" dirty="0" smtClean="0">
              <a:solidFill>
                <a:schemeClr val="bg1"/>
              </a:solidFill>
              <a:latin typeface="Trebuchet MS" pitchFamily="34" charset="0"/>
            </a:endParaRPr>
          </a:p>
          <a:p>
            <a:pPr defTabSz="3131654"/>
            <a:endParaRPr lang="en-US" sz="2400" dirty="0" smtClean="0">
              <a:latin typeface="Trebuchet MS" pitchFamily="34" charset="0"/>
            </a:endParaRPr>
          </a:p>
          <a:p>
            <a:pPr algn="ctr"/>
            <a:endParaRPr lang="en-US" sz="2400" b="1" dirty="0" smtClean="0">
              <a:solidFill>
                <a:schemeClr val="bg1"/>
              </a:solidFill>
              <a:latin typeface="Trebuchet MS" pitchFamily="34" charset="0"/>
            </a:endParaRPr>
          </a:p>
          <a:p>
            <a:pPr defTabSz="3131654"/>
            <a:endParaRPr lang="en-US" sz="2400" b="1" dirty="0" smtClean="0">
              <a:solidFill>
                <a:srgbClr val="FFFF00"/>
              </a:solidFill>
              <a:latin typeface="Trebuchet MS" pitchFamily="34" charset="0"/>
            </a:endParaRPr>
          </a:p>
          <a:p>
            <a:pPr algn="ctr"/>
            <a:endParaRPr lang="en-US" sz="3100" b="1" dirty="0">
              <a:latin typeface="Trebuchet MS" pitchFamily="34" charset="0"/>
            </a:endParaRPr>
          </a:p>
        </p:txBody>
      </p:sp>
      <p:sp>
        <p:nvSpPr>
          <p:cNvPr id="29" name="Rectangle 28"/>
          <p:cNvSpPr/>
          <p:nvPr/>
        </p:nvSpPr>
        <p:spPr>
          <a:xfrm>
            <a:off x="-7777865" y="15334078"/>
            <a:ext cx="7513920" cy="51816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37" tIns="32622" rIns="65237" bIns="32622" rtlCol="0" anchor="ctr"/>
          <a:lstStyle/>
          <a:p>
            <a:pPr algn="ctr"/>
            <a:endParaRPr lang="en-US" dirty="0"/>
          </a:p>
        </p:txBody>
      </p:sp>
      <p:grpSp>
        <p:nvGrpSpPr>
          <p:cNvPr id="47" name="Group 46"/>
          <p:cNvGrpSpPr/>
          <p:nvPr/>
        </p:nvGrpSpPr>
        <p:grpSpPr>
          <a:xfrm>
            <a:off x="-7475299" y="20964070"/>
            <a:ext cx="6982114" cy="727081"/>
            <a:chOff x="44242388" y="28054064"/>
            <a:chExt cx="9771398" cy="1090621"/>
          </a:xfrm>
        </p:grpSpPr>
        <p:sp>
          <p:nvSpPr>
            <p:cNvPr id="48" name="Rounded Rectangle 47"/>
            <p:cNvSpPr/>
            <p:nvPr userDrawn="1"/>
          </p:nvSpPr>
          <p:spPr>
            <a:xfrm>
              <a:off x="44242388" y="28054064"/>
              <a:ext cx="9771397"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9" name="Picture 7" descr="http://t2.gstatic.com/images?q=tbn:ANd9GcR4APHC6TT9w54M2zn_pvCiBxUNcspYPoVxirLRphBoJabfSvu7zw">
              <a:hlinkClick r:id="rId5"/>
            </p:cNvPr>
            <p:cNvPicPr>
              <a:picLocks noChangeAspect="1" noChangeArrowheads="1"/>
            </p:cNvPicPr>
            <p:nvPr userDrawn="1"/>
          </p:nvPicPr>
          <p:blipFill>
            <a:blip r:embed="rId6"/>
            <a:srcRect/>
            <a:stretch>
              <a:fillRect/>
            </a:stretch>
          </p:blipFill>
          <p:spPr bwMode="auto">
            <a:xfrm>
              <a:off x="44370833" y="28172249"/>
              <a:ext cx="914400" cy="914398"/>
            </a:xfrm>
            <a:prstGeom prst="rect">
              <a:avLst/>
            </a:prstGeom>
            <a:noFill/>
          </p:spPr>
        </p:pic>
        <p:sp>
          <p:nvSpPr>
            <p:cNvPr id="50" name="TextBox 49"/>
            <p:cNvSpPr txBox="1"/>
            <p:nvPr userDrawn="1"/>
          </p:nvSpPr>
          <p:spPr>
            <a:xfrm>
              <a:off x="45342603" y="28154100"/>
              <a:ext cx="8671183" cy="923329"/>
            </a:xfrm>
            <a:prstGeom prst="rect">
              <a:avLst/>
            </a:prstGeom>
            <a:noFill/>
          </p:spPr>
          <p:txBody>
            <a:bodyPr wrap="square" rtlCol="0">
              <a:spAutoFit/>
            </a:bodyPr>
            <a:lstStyle/>
            <a:p>
              <a:r>
                <a:rPr lang="en-US" sz="1700" dirty="0" smtClean="0">
                  <a:solidFill>
                    <a:schemeClr val="tx2"/>
                  </a:solidFill>
                  <a:latin typeface="Trebuchet MS" pitchFamily="34" charset="0"/>
                </a:rPr>
                <a:t>Student</a:t>
              </a:r>
              <a:r>
                <a:rPr lang="en-US" sz="1700" baseline="0" dirty="0" smtClean="0">
                  <a:solidFill>
                    <a:schemeClr val="tx2"/>
                  </a:solidFill>
                  <a:latin typeface="Trebuchet MS" pitchFamily="34" charset="0"/>
                </a:rPr>
                <a:t> discounts are available on our </a:t>
              </a:r>
              <a:r>
                <a:rPr lang="en-US" sz="1700" baseline="0" dirty="0" err="1" smtClean="0">
                  <a:solidFill>
                    <a:schemeClr val="tx2"/>
                  </a:solidFill>
                  <a:latin typeface="Trebuchet MS" pitchFamily="34" charset="0"/>
                </a:rPr>
                <a:t>Facebook</a:t>
              </a:r>
              <a:r>
                <a:rPr lang="en-US" sz="1700" baseline="0" dirty="0" smtClean="0">
                  <a:solidFill>
                    <a:schemeClr val="tx2"/>
                  </a:solidFill>
                  <a:latin typeface="Trebuchet MS" pitchFamily="34" charset="0"/>
                </a:rPr>
                <a:t> page. </a:t>
              </a:r>
            </a:p>
            <a:p>
              <a:r>
                <a:rPr lang="en-US" sz="1700" baseline="0" dirty="0" smtClean="0">
                  <a:solidFill>
                    <a:schemeClr val="tx2"/>
                  </a:solidFill>
                  <a:latin typeface="Trebuchet MS" pitchFamily="34" charset="0"/>
                </a:rPr>
                <a:t>Go to </a:t>
              </a:r>
              <a:r>
                <a:rPr lang="en-US" sz="1700" u="sng" baseline="0" dirty="0" smtClean="0">
                  <a:solidFill>
                    <a:schemeClr val="tx2"/>
                  </a:solidFill>
                  <a:latin typeface="Trebuchet MS" pitchFamily="34" charset="0"/>
                </a:rPr>
                <a:t>PosterPresentations.com</a:t>
              </a:r>
              <a:r>
                <a:rPr lang="en-US" sz="1700" baseline="0" dirty="0" smtClean="0">
                  <a:solidFill>
                    <a:schemeClr val="tx2"/>
                  </a:solidFill>
                  <a:latin typeface="Trebuchet MS" pitchFamily="34" charset="0"/>
                </a:rPr>
                <a:t> and click on the FB icon.</a:t>
              </a:r>
              <a:endParaRPr lang="en-US" sz="1700" dirty="0">
                <a:solidFill>
                  <a:schemeClr val="tx2"/>
                </a:solidFill>
                <a:latin typeface="Trebuchet MS" pitchFamily="34" charset="0"/>
              </a:endParaRPr>
            </a:p>
          </p:txBody>
        </p:sp>
      </p:grpSp>
      <p:cxnSp>
        <p:nvCxnSpPr>
          <p:cNvPr id="51" name="Straight Connector 50"/>
          <p:cNvCxnSpPr/>
          <p:nvPr/>
        </p:nvCxnSpPr>
        <p:spPr>
          <a:xfrm>
            <a:off x="-7801791" y="8343901"/>
            <a:ext cx="7537846"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33166595" y="0"/>
            <a:ext cx="7537846" cy="219456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30475" tIns="260950" rIns="130475" bIns="130475" rtlCol="0" anchor="t" anchorCtr="0"/>
          <a:lstStyle/>
          <a:p>
            <a:pPr algn="ctr"/>
            <a:r>
              <a:rPr lang="en-US" sz="3100" b="1" dirty="0" smtClean="0">
                <a:solidFill>
                  <a:schemeClr val="bg1"/>
                </a:solidFill>
                <a:latin typeface="Trebuchet MS" pitchFamily="34" charset="0"/>
              </a:rPr>
              <a:t>QUICK</a:t>
            </a:r>
            <a:r>
              <a:rPr lang="en-US" sz="3100" b="1" baseline="0" dirty="0" smtClean="0">
                <a:solidFill>
                  <a:schemeClr val="bg1"/>
                </a:solidFill>
                <a:latin typeface="Trebuchet MS" pitchFamily="34" charset="0"/>
              </a:rPr>
              <a:t> TIPS</a:t>
            </a:r>
            <a:endParaRPr lang="en-US" sz="3100" b="1" dirty="0" smtClean="0">
              <a:solidFill>
                <a:schemeClr val="bg1"/>
              </a:solidFill>
              <a:latin typeface="Trebuchet MS" pitchFamily="34" charset="0"/>
            </a:endParaRPr>
          </a:p>
          <a:p>
            <a:pPr algn="ctr"/>
            <a:r>
              <a:rPr lang="en-US" sz="2700" b="1" dirty="0" smtClean="0">
                <a:solidFill>
                  <a:srgbClr val="FFFF00"/>
                </a:solidFill>
                <a:latin typeface="Trebuchet MS" pitchFamily="34" charset="0"/>
              </a:rPr>
              <a:t>(--THIS SECTION DOES NOT PRINT--)</a:t>
            </a:r>
            <a:endParaRPr lang="en-US" sz="700" b="1" dirty="0" smtClean="0">
              <a:latin typeface="Trebuchet MS" pitchFamily="34" charset="0"/>
            </a:endParaRPr>
          </a:p>
          <a:p>
            <a:pPr defTabSz="3131654"/>
            <a:r>
              <a:rPr lang="en-US" sz="2400" dirty="0" smtClean="0">
                <a:latin typeface="Trebuchet MS" pitchFamily="34" charset="0"/>
              </a:rPr>
              <a:t>This PowerPoint</a:t>
            </a:r>
            <a:r>
              <a:rPr lang="en-US" sz="2400" baseline="0" dirty="0" smtClean="0">
                <a:latin typeface="Trebuchet MS" pitchFamily="34" charset="0"/>
              </a:rPr>
              <a:t> template requires basic PowerPoint (version 2007 or newer) skills. Below is a list of commonly asked questions specific to this template. </a:t>
            </a:r>
            <a:br>
              <a:rPr lang="en-US" sz="2400" baseline="0" dirty="0" smtClean="0">
                <a:latin typeface="Trebuchet MS" pitchFamily="34" charset="0"/>
              </a:rPr>
            </a:br>
            <a:r>
              <a:rPr lang="en-US" sz="2400" baseline="0" dirty="0" smtClean="0">
                <a:latin typeface="Trebuchet MS" pitchFamily="34" charset="0"/>
              </a:rPr>
              <a:t>If you are using an older version of PowerPoint some template features may not work properly.</a:t>
            </a:r>
            <a:endParaRPr lang="en-US" sz="2700" b="1" dirty="0" smtClean="0">
              <a:solidFill>
                <a:srgbClr val="FFFF00"/>
              </a:solidFill>
              <a:latin typeface="Trebuchet MS" pitchFamily="34" charset="0"/>
            </a:endParaRPr>
          </a:p>
          <a:p>
            <a:pPr algn="ctr"/>
            <a:endParaRPr lang="en-US" sz="1000" b="1" dirty="0" smtClean="0">
              <a:solidFill>
                <a:schemeClr val="bg1"/>
              </a:solidFill>
              <a:latin typeface="Trebuchet MS" pitchFamily="34" charset="0"/>
            </a:endParaRPr>
          </a:p>
          <a:p>
            <a:pPr algn="ctr"/>
            <a:r>
              <a:rPr lang="en-US" sz="3100" b="1" dirty="0" smtClean="0">
                <a:solidFill>
                  <a:schemeClr val="bg1"/>
                </a:solidFill>
                <a:latin typeface="Trebuchet MS" pitchFamily="34" charset="0"/>
              </a:rPr>
              <a:t>Using the template</a:t>
            </a:r>
            <a:endParaRPr lang="en-US" sz="3100" b="1" baseline="0" dirty="0" smtClean="0">
              <a:solidFill>
                <a:schemeClr val="bg1"/>
              </a:solidFill>
              <a:latin typeface="Trebuchet MS" pitchFamily="34" charset="0"/>
            </a:endParaRPr>
          </a:p>
          <a:p>
            <a:pPr algn="ctr"/>
            <a:endParaRPr lang="en-US" sz="2100" b="1" dirty="0" smtClean="0">
              <a:solidFill>
                <a:srgbClr val="FFFF00"/>
              </a:solidFill>
              <a:latin typeface="Trebuchet MS" pitchFamily="34" charset="0"/>
            </a:endParaRPr>
          </a:p>
          <a:p>
            <a:pPr marL="0" marR="0" indent="0" algn="l" defTabSz="3131654" rtl="0" eaLnBrk="1" fontAlgn="auto" latinLnBrk="0" hangingPunct="1">
              <a:lnSpc>
                <a:spcPct val="100000"/>
              </a:lnSpc>
              <a:spcBef>
                <a:spcPts val="0"/>
              </a:spcBef>
              <a:spcAft>
                <a:spcPts val="0"/>
              </a:spcAft>
              <a:buClrTx/>
              <a:buSzTx/>
              <a:buFontTx/>
              <a:buNone/>
              <a:tabLst/>
              <a:defRPr/>
            </a:pPr>
            <a:r>
              <a:rPr lang="en-US" sz="2400" b="1" dirty="0" smtClean="0">
                <a:solidFill>
                  <a:srgbClr val="FFFF00"/>
                </a:solidFill>
                <a:latin typeface="Trebuchet MS" pitchFamily="34" charset="0"/>
              </a:rPr>
              <a:t>Verifying the quality of your graphics</a:t>
            </a:r>
          </a:p>
          <a:p>
            <a:pPr defTabSz="3131654"/>
            <a:r>
              <a:rPr lang="en-US" sz="2400" dirty="0" smtClean="0">
                <a:latin typeface="Trebuchet MS" pitchFamily="34" charset="0"/>
              </a:rPr>
              <a:t>Go to the </a:t>
            </a:r>
            <a:r>
              <a:rPr lang="en-US" sz="2400" baseline="0" dirty="0" smtClean="0">
                <a:latin typeface="Trebuchet MS" pitchFamily="34" charset="0"/>
              </a:rPr>
              <a:t>VIEW menu and click on ZOOM to set your preferred magnification. This template is at 50% the size of the final poster. All text and graphics will be printed at 200% their size. To see what your poster will look like when printed, set the zoom to 200% and evaluate the quality of all your graphics and photos before you submit your poster for printing.</a:t>
            </a:r>
            <a:br>
              <a:rPr lang="en-US" sz="2400" baseline="0" dirty="0" smtClean="0">
                <a:latin typeface="Trebuchet MS" pitchFamily="34" charset="0"/>
              </a:rPr>
            </a:br>
            <a:endParaRPr lang="en-US" sz="2400" baseline="0" dirty="0" smtClean="0">
              <a:latin typeface="Trebuchet MS" pitchFamily="34" charset="0"/>
            </a:endParaRPr>
          </a:p>
          <a:p>
            <a:pPr defTabSz="3131654"/>
            <a:r>
              <a:rPr lang="en-US" sz="2400" b="1" dirty="0" smtClean="0">
                <a:solidFill>
                  <a:srgbClr val="FFFF00"/>
                </a:solidFill>
                <a:latin typeface="Trebuchet MS" pitchFamily="34" charset="0"/>
              </a:rPr>
              <a:t>Using the placeholders</a:t>
            </a:r>
          </a:p>
          <a:p>
            <a:pPr defTabSz="3131654"/>
            <a:r>
              <a:rPr lang="en-US" sz="2400" baseline="0" dirty="0" smtClean="0">
                <a:latin typeface="Trebuchet MS" pitchFamily="34" charset="0"/>
              </a:rPr>
              <a:t>To add text to this template click inside a placeholder and type in or paste your text. To move a placeholder, click on it </a:t>
            </a:r>
            <a:r>
              <a:rPr lang="en-US" sz="2400" u="sng" baseline="0" dirty="0" smtClean="0">
                <a:latin typeface="Trebuchet MS" pitchFamily="34" charset="0"/>
              </a:rPr>
              <a:t>once</a:t>
            </a:r>
            <a:r>
              <a:rPr lang="en-US" sz="2400" baseline="0" dirty="0" smtClean="0">
                <a:latin typeface="Trebuchet MS" pitchFamily="34" charset="0"/>
              </a:rPr>
              <a:t> (to select it), place your cursor on its frame and your cursor will change to this symbol:         Then, click </a:t>
            </a:r>
            <a:r>
              <a:rPr lang="en-US" sz="2400" u="sng" baseline="0" dirty="0" smtClean="0">
                <a:latin typeface="Trebuchet MS" pitchFamily="34" charset="0"/>
              </a:rPr>
              <a:t>once</a:t>
            </a:r>
            <a:r>
              <a:rPr lang="en-US" sz="2400" baseline="0" dirty="0" smtClean="0">
                <a:latin typeface="Trebuchet MS" pitchFamily="34" charset="0"/>
              </a:rPr>
              <a:t> and drag it to its new location where you can resize it as needed. Additional placeholders can be found on the left side of this template.</a:t>
            </a:r>
          </a:p>
          <a:p>
            <a:pPr defTabSz="3131654"/>
            <a:endParaRPr lang="en-US" sz="2400" b="1" baseline="0" dirty="0" smtClean="0">
              <a:solidFill>
                <a:srgbClr val="FFFF00"/>
              </a:solidFill>
              <a:latin typeface="Trebuchet MS" pitchFamily="34" charset="0"/>
            </a:endParaRPr>
          </a:p>
          <a:p>
            <a:pPr defTabSz="3131654"/>
            <a:r>
              <a:rPr lang="en-US" sz="2400" b="1" baseline="0" dirty="0" smtClean="0">
                <a:solidFill>
                  <a:srgbClr val="FFFF00"/>
                </a:solidFill>
                <a:latin typeface="Trebuchet MS" pitchFamily="34" charset="0"/>
              </a:rPr>
              <a:t>Modifying the layout</a:t>
            </a:r>
          </a:p>
          <a:p>
            <a:pPr defTabSz="3131654"/>
            <a:r>
              <a:rPr lang="en-US" sz="2400" dirty="0" smtClean="0">
                <a:latin typeface="Trebuchet MS" pitchFamily="34" charset="0"/>
              </a:rPr>
              <a:t>This template has four</a:t>
            </a:r>
            <a:endParaRPr lang="en-US" sz="2400" baseline="0" dirty="0" smtClean="0">
              <a:latin typeface="Trebuchet MS" pitchFamily="34" charset="0"/>
            </a:endParaRPr>
          </a:p>
          <a:p>
            <a:pPr defTabSz="3131654"/>
            <a:r>
              <a:rPr lang="en-US" sz="2400" baseline="0" dirty="0" smtClean="0">
                <a:latin typeface="Trebuchet MS" pitchFamily="34" charset="0"/>
              </a:rPr>
              <a:t>different column layouts. </a:t>
            </a:r>
          </a:p>
          <a:p>
            <a:pPr defTabSz="3131654"/>
            <a:r>
              <a:rPr lang="en-US" sz="2400" u="sng" baseline="0" dirty="0" smtClean="0">
                <a:latin typeface="Trebuchet MS" pitchFamily="34" charset="0"/>
              </a:rPr>
              <a:t>Right-click</a:t>
            </a:r>
            <a:r>
              <a:rPr lang="en-US" sz="2400" baseline="0" dirty="0" smtClean="0">
                <a:latin typeface="Trebuchet MS" pitchFamily="34" charset="0"/>
              </a:rPr>
              <a:t> your mouse</a:t>
            </a:r>
          </a:p>
          <a:p>
            <a:pPr defTabSz="3131654"/>
            <a:r>
              <a:rPr lang="en-US" sz="2400" baseline="0" dirty="0" smtClean="0">
                <a:latin typeface="Trebuchet MS" pitchFamily="34" charset="0"/>
              </a:rPr>
              <a:t>on the background and </a:t>
            </a:r>
          </a:p>
          <a:p>
            <a:pPr defTabSz="3131654"/>
            <a:r>
              <a:rPr lang="en-US" sz="2400" baseline="0" dirty="0" smtClean="0">
                <a:latin typeface="Trebuchet MS" pitchFamily="34" charset="0"/>
              </a:rPr>
              <a:t>click on “Layout” to see </a:t>
            </a:r>
          </a:p>
          <a:p>
            <a:pPr defTabSz="3131654"/>
            <a:r>
              <a:rPr lang="en-US" sz="2400" baseline="0" dirty="0" smtClean="0">
                <a:latin typeface="Trebuchet MS" pitchFamily="34" charset="0"/>
              </a:rPr>
              <a:t>the layout options.  The columns in the provided layouts are fixed and cannot be moved but advanced users can modify any layout by going to VIEW and then SLIDE MASTER.</a:t>
            </a:r>
          </a:p>
          <a:p>
            <a:pPr marL="0" marR="0" indent="0" algn="l" defTabSz="3131654" rtl="0" eaLnBrk="1" fontAlgn="auto" latinLnBrk="0" hangingPunct="1">
              <a:lnSpc>
                <a:spcPct val="100000"/>
              </a:lnSpc>
              <a:spcBef>
                <a:spcPts val="0"/>
              </a:spcBef>
              <a:spcAft>
                <a:spcPts val="0"/>
              </a:spcAft>
              <a:buClrTx/>
              <a:buSzTx/>
              <a:buFontTx/>
              <a:buNone/>
              <a:tabLst/>
              <a:defRPr/>
            </a:pPr>
            <a:endParaRPr lang="en-US" sz="2400" baseline="0" dirty="0" smtClean="0">
              <a:latin typeface="Trebuchet MS" pitchFamily="34" charset="0"/>
            </a:endParaRPr>
          </a:p>
          <a:p>
            <a:pPr defTabSz="3131654"/>
            <a:r>
              <a:rPr lang="en-US" sz="2400" b="1" baseline="0" dirty="0" smtClean="0">
                <a:solidFill>
                  <a:srgbClr val="FFFF00"/>
                </a:solidFill>
                <a:latin typeface="Trebuchet MS" pitchFamily="34" charset="0"/>
              </a:rPr>
              <a:t>Importing text and graphics from external sources</a:t>
            </a:r>
          </a:p>
          <a:p>
            <a:pPr defTabSz="3131654"/>
            <a:r>
              <a:rPr lang="en-US" sz="2400" b="1" u="sng" baseline="0" dirty="0" smtClean="0">
                <a:latin typeface="Trebuchet MS" pitchFamily="34" charset="0"/>
              </a:rPr>
              <a:t>TEXT: </a:t>
            </a:r>
            <a:r>
              <a:rPr lang="en-US" sz="2400" baseline="0" dirty="0" smtClean="0">
                <a:latin typeface="Trebuchet MS" pitchFamily="34" charset="0"/>
              </a:rPr>
              <a:t>Paste or type your text into a pre-existing placeholder or drag in a new placeholder from the left side of the template. Move it anywhere as needed.</a:t>
            </a:r>
          </a:p>
          <a:p>
            <a:pPr defTabSz="3131654"/>
            <a:r>
              <a:rPr lang="en-US" sz="2400" b="1" u="sng" baseline="0" dirty="0" smtClean="0">
                <a:latin typeface="Trebuchet MS" pitchFamily="34" charset="0"/>
              </a:rPr>
              <a:t>PHOTOS: </a:t>
            </a:r>
            <a:r>
              <a:rPr lang="en-US" sz="2400" baseline="0" dirty="0" smtClean="0">
                <a:latin typeface="Trebuchet MS" pitchFamily="34" charset="0"/>
              </a:rPr>
              <a:t>Drag in a picture placeholder, size it </a:t>
            </a:r>
            <a:r>
              <a:rPr lang="en-US" sz="2400" u="sng" baseline="0" dirty="0" smtClean="0">
                <a:latin typeface="Trebuchet MS" pitchFamily="34" charset="0"/>
              </a:rPr>
              <a:t>first</a:t>
            </a:r>
            <a:r>
              <a:rPr lang="en-US" sz="2400" baseline="0" dirty="0" smtClean="0">
                <a:latin typeface="Trebuchet MS" pitchFamily="34" charset="0"/>
              </a:rPr>
              <a:t>, click in it and insert a photo from the menu.</a:t>
            </a:r>
          </a:p>
          <a:p>
            <a:pPr defTabSz="3131654"/>
            <a:r>
              <a:rPr lang="en-US" sz="2400" b="1" u="sng" baseline="0" dirty="0" smtClean="0">
                <a:latin typeface="Trebuchet MS" pitchFamily="34" charset="0"/>
              </a:rPr>
              <a:t>TABLES: </a:t>
            </a:r>
            <a:r>
              <a:rPr lang="en-US" sz="2400" baseline="0" dirty="0" smtClean="0">
                <a:latin typeface="Trebuchet MS" pitchFamily="34" charset="0"/>
              </a:rPr>
              <a:t>You can copy and paste a table from an external document onto this poster template. To adjust  the way the text fits within the cells of a table that has been pasted, </a:t>
            </a:r>
            <a:r>
              <a:rPr lang="en-US" sz="2400" u="sng" baseline="0" dirty="0" smtClean="0">
                <a:latin typeface="Trebuchet MS" pitchFamily="34" charset="0"/>
              </a:rPr>
              <a:t>right-click</a:t>
            </a:r>
            <a:r>
              <a:rPr lang="en-US" sz="2400" baseline="0" dirty="0" smtClean="0">
                <a:latin typeface="Trebuchet MS" pitchFamily="34" charset="0"/>
              </a:rPr>
              <a:t> on the table, click FORMAT SHAPE  then click on TEXT BOX and change the INTERNAL MARGIN values to 0.25</a:t>
            </a:r>
          </a:p>
          <a:p>
            <a:pPr defTabSz="3131654"/>
            <a:endParaRPr lang="en-US" sz="2400" baseline="0" dirty="0" smtClean="0">
              <a:latin typeface="Trebuchet MS" pitchFamily="34" charset="0"/>
            </a:endParaRPr>
          </a:p>
          <a:p>
            <a:pPr defTabSz="3131654"/>
            <a:r>
              <a:rPr lang="en-US" sz="2400" b="1" baseline="0" dirty="0" smtClean="0">
                <a:solidFill>
                  <a:srgbClr val="FFFF00"/>
                </a:solidFill>
                <a:latin typeface="Trebuchet MS" pitchFamily="34" charset="0"/>
              </a:rPr>
              <a:t>Modifying the color scheme</a:t>
            </a:r>
          </a:p>
          <a:p>
            <a:pPr defTabSz="3131654"/>
            <a:r>
              <a:rPr lang="en-US" sz="2400" baseline="0" dirty="0" smtClean="0">
                <a:latin typeface="Trebuchet MS" pitchFamily="34" charset="0"/>
              </a:rPr>
              <a:t>To change the color scheme of this template go to the “Design” menu and click on “Colors”. You can choose from the provide color combinations or you can create your own.</a:t>
            </a:r>
          </a:p>
          <a:p>
            <a:pPr defTabSz="3131654"/>
            <a:endParaRPr lang="en-US" sz="2400" baseline="0" dirty="0" smtClean="0">
              <a:latin typeface="Trebuchet MS" pitchFamily="34" charset="0"/>
            </a:endParaRPr>
          </a:p>
          <a:p>
            <a:pPr defTabSz="3131654"/>
            <a:endParaRPr lang="en-US" sz="2400" baseline="0" dirty="0" smtClean="0">
              <a:latin typeface="Trebuchet MS" pitchFamily="34" charset="0"/>
            </a:endParaRPr>
          </a:p>
          <a:p>
            <a:pPr defTabSz="3131654"/>
            <a:endParaRPr lang="en-US" sz="2400" dirty="0" smtClean="0">
              <a:latin typeface="Trebuchet MS" pitchFamily="34" charset="0"/>
            </a:endParaRPr>
          </a:p>
          <a:p>
            <a:pPr algn="ctr"/>
            <a:endParaRPr lang="en-US" sz="2400" b="1" dirty="0" smtClean="0">
              <a:solidFill>
                <a:schemeClr val="bg1"/>
              </a:solidFill>
              <a:latin typeface="Trebuchet MS" pitchFamily="34" charset="0"/>
            </a:endParaRPr>
          </a:p>
          <a:p>
            <a:pPr defTabSz="3131654"/>
            <a:endParaRPr lang="en-US" sz="2400" b="1" dirty="0" smtClean="0">
              <a:solidFill>
                <a:srgbClr val="FFFF00"/>
              </a:solidFill>
              <a:latin typeface="Trebuchet MS" pitchFamily="34" charset="0"/>
            </a:endParaRPr>
          </a:p>
          <a:p>
            <a:pPr algn="ctr"/>
            <a:endParaRPr lang="en-US" sz="3100" b="1" dirty="0">
              <a:latin typeface="Trebuchet MS" pitchFamily="34" charset="0"/>
            </a:endParaRPr>
          </a:p>
        </p:txBody>
      </p:sp>
      <p:pic>
        <p:nvPicPr>
          <p:cNvPr id="22" name="Picture 2"/>
          <p:cNvPicPr>
            <a:picLocks noChangeAspect="1" noChangeArrowheads="1"/>
          </p:cNvPicPr>
          <p:nvPr/>
        </p:nvPicPr>
        <p:blipFill>
          <a:blip r:embed="rId7" cstate="print"/>
          <a:srcRect/>
          <a:stretch>
            <a:fillRect/>
          </a:stretch>
        </p:blipFill>
        <p:spPr bwMode="auto">
          <a:xfrm>
            <a:off x="37223098" y="10358285"/>
            <a:ext cx="2974835" cy="1705574"/>
          </a:xfrm>
          <a:prstGeom prst="rect">
            <a:avLst/>
          </a:prstGeom>
          <a:noFill/>
          <a:ln w="9525">
            <a:noFill/>
            <a:miter lim="800000"/>
            <a:headEnd/>
            <a:tailEnd/>
          </a:ln>
          <a:effectLst/>
        </p:spPr>
      </p:pic>
      <p:pic>
        <p:nvPicPr>
          <p:cNvPr id="23" name="Picture 2"/>
          <p:cNvPicPr>
            <a:picLocks noChangeAspect="1" noChangeArrowheads="1"/>
          </p:cNvPicPr>
          <p:nvPr/>
        </p:nvPicPr>
        <p:blipFill>
          <a:blip r:embed="rId8" cstate="print"/>
          <a:srcRect/>
          <a:stretch>
            <a:fillRect/>
          </a:stretch>
        </p:blipFill>
        <p:spPr bwMode="auto">
          <a:xfrm>
            <a:off x="39840564" y="8413765"/>
            <a:ext cx="442912" cy="292099"/>
          </a:xfrm>
          <a:prstGeom prst="rect">
            <a:avLst/>
          </a:prstGeom>
          <a:noFill/>
          <a:ln w="9525">
            <a:solidFill>
              <a:schemeClr val="tx1"/>
            </a:solidFill>
            <a:miter lim="800000"/>
            <a:headEnd/>
            <a:tailEnd/>
          </a:ln>
          <a:effectLst/>
        </p:spPr>
      </p:pic>
      <p:sp>
        <p:nvSpPr>
          <p:cNvPr id="24" name="TextBox 23"/>
          <p:cNvSpPr txBox="1"/>
          <p:nvPr/>
        </p:nvSpPr>
        <p:spPr>
          <a:xfrm>
            <a:off x="33251517" y="20562677"/>
            <a:ext cx="6870215" cy="1387119"/>
          </a:xfrm>
          <a:prstGeom prst="rect">
            <a:avLst/>
          </a:prstGeom>
          <a:noFill/>
        </p:spPr>
        <p:txBody>
          <a:bodyPr wrap="square" lIns="65237" tIns="32622" rIns="65237" bIns="32622" rtlCol="0">
            <a:spAutoFit/>
          </a:bodyPr>
          <a:lstStyle/>
          <a:p>
            <a:pPr>
              <a:lnSpc>
                <a:spcPts val="2599"/>
              </a:lnSpc>
            </a:pPr>
            <a:r>
              <a:rPr lang="en-US" sz="2100" dirty="0" smtClean="0">
                <a:solidFill>
                  <a:schemeClr val="bg1"/>
                </a:solidFill>
              </a:rPr>
              <a:t>© 2012 PosterPresentations.com</a:t>
            </a:r>
            <a:br>
              <a:rPr lang="en-US" sz="2100" dirty="0" smtClean="0">
                <a:solidFill>
                  <a:schemeClr val="bg1"/>
                </a:solidFill>
              </a:rPr>
            </a:br>
            <a:r>
              <a:rPr lang="en-US" sz="2100" dirty="0" smtClean="0">
                <a:solidFill>
                  <a:schemeClr val="bg1"/>
                </a:solidFill>
              </a:rPr>
              <a:t>    </a:t>
            </a:r>
            <a:r>
              <a:rPr lang="en-US" sz="1700" dirty="0" smtClean="0">
                <a:solidFill>
                  <a:schemeClr val="bg1"/>
                </a:solidFill>
              </a:rPr>
              <a:t>2117 Fourth Street ,</a:t>
            </a:r>
            <a:r>
              <a:rPr lang="en-US" sz="1700" baseline="0" dirty="0" smtClean="0">
                <a:solidFill>
                  <a:schemeClr val="bg1"/>
                </a:solidFill>
              </a:rPr>
              <a:t> Unit C        </a:t>
            </a:r>
          </a:p>
          <a:p>
            <a:pPr>
              <a:lnSpc>
                <a:spcPts val="2599"/>
              </a:lnSpc>
            </a:pPr>
            <a:r>
              <a:rPr lang="en-US" sz="1700" baseline="0" dirty="0" smtClean="0">
                <a:solidFill>
                  <a:schemeClr val="bg1"/>
                </a:solidFill>
              </a:rPr>
              <a:t>     Berkeley CA 94710</a:t>
            </a:r>
            <a:br>
              <a:rPr lang="en-US" sz="1700" baseline="0" dirty="0" smtClean="0">
                <a:solidFill>
                  <a:schemeClr val="bg1"/>
                </a:solidFill>
              </a:rPr>
            </a:br>
            <a:r>
              <a:rPr lang="en-US" sz="1700" baseline="0" dirty="0" smtClean="0">
                <a:solidFill>
                  <a:schemeClr val="bg1"/>
                </a:solidFill>
              </a:rPr>
              <a:t>    </a:t>
            </a:r>
            <a:r>
              <a:rPr lang="en-US" sz="1700" b="1" baseline="0" dirty="0" smtClean="0">
                <a:solidFill>
                  <a:srgbClr val="FFFF00"/>
                </a:solidFill>
              </a:rPr>
              <a:t>posterpresenter@gmail.com</a:t>
            </a:r>
            <a:endParaRPr lang="en-US" sz="2100" b="1" dirty="0">
              <a:solidFill>
                <a:srgbClr val="FFFF00"/>
              </a:solidFill>
            </a:endParaRPr>
          </a:p>
        </p:txBody>
      </p:sp>
      <p:cxnSp>
        <p:nvCxnSpPr>
          <p:cNvPr id="25" name="Straight Connector 24"/>
          <p:cNvCxnSpPr/>
          <p:nvPr/>
        </p:nvCxnSpPr>
        <p:spPr>
          <a:xfrm>
            <a:off x="33146942" y="20562887"/>
            <a:ext cx="7537846"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33166595" y="3016250"/>
            <a:ext cx="7537846"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7" name="Rectangle 33"/>
          <p:cNvSpPr>
            <a:spLocks noChangeArrowheads="1"/>
          </p:cNvSpPr>
          <p:nvPr userDrawn="1"/>
        </p:nvSpPr>
        <p:spPr bwMode="auto">
          <a:xfrm>
            <a:off x="8685808" y="3505208"/>
            <a:ext cx="15543608" cy="17830800"/>
          </a:xfrm>
          <a:prstGeom prst="roundRect">
            <a:avLst>
              <a:gd name="adj" fmla="val 2351"/>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237" tIns="32622" rIns="65237" bIns="32622" anchor="ctr"/>
          <a:lstStyle/>
          <a:p>
            <a:pPr>
              <a:defRPr/>
            </a:pPr>
            <a:endParaRPr lang="en-US" dirty="0"/>
          </a:p>
        </p:txBody>
      </p:sp>
      <p:sp>
        <p:nvSpPr>
          <p:cNvPr id="30" name="Rectangle 33"/>
          <p:cNvSpPr>
            <a:spLocks noChangeArrowheads="1"/>
          </p:cNvSpPr>
          <p:nvPr userDrawn="1"/>
        </p:nvSpPr>
        <p:spPr bwMode="auto">
          <a:xfrm>
            <a:off x="24685625" y="3505208"/>
            <a:ext cx="7543800" cy="17830800"/>
          </a:xfrm>
          <a:prstGeom prst="roundRect">
            <a:avLst>
              <a:gd name="adj" fmla="val 4925"/>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237" tIns="32622" rIns="65237" bIns="32622" anchor="ctr"/>
          <a:lstStyle/>
          <a:p>
            <a:pPr>
              <a:defRPr/>
            </a:pPr>
            <a:endParaRPr lang="en-US" dirty="0"/>
          </a:p>
        </p:txBody>
      </p:sp>
      <p:sp>
        <p:nvSpPr>
          <p:cNvPr id="31" name="Rectangle 30"/>
          <p:cNvSpPr/>
          <p:nvPr userDrawn="1"/>
        </p:nvSpPr>
        <p:spPr>
          <a:xfrm>
            <a:off x="-7777865" y="13173595"/>
            <a:ext cx="7513920" cy="51816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37" tIns="32622" rIns="65237" bIns="32622" rtlCol="0" anchor="ctr"/>
          <a:lstStyle/>
          <a:p>
            <a:pPr algn="ctr"/>
            <a:endParaRPr lang="en-US" dirty="0"/>
          </a:p>
        </p:txBody>
      </p:sp>
    </p:spTree>
  </p:cSld>
  <p:clrMap bg1="lt1" tx1="dk1" bg2="lt2" tx2="dk2" accent1="accent1" accent2="accent2" accent3="accent3" accent4="accent4" accent5="accent5" accent6="accent6" hlink="hlink" folHlink="folHlink"/>
  <p:sldLayoutIdLst>
    <p:sldLayoutId id="2147483654" r:id="rId1"/>
    <p:sldLayoutId id="2147483672" r:id="rId2"/>
    <p:sldLayoutId id="2147483829" r:id="rId3"/>
  </p:sldLayoutIdLst>
  <p:timing>
    <p:tnLst>
      <p:par>
        <p:cTn xmlns:p14="http://schemas.microsoft.com/office/powerpoint/2010/main" id="1" dur="indefinite" restart="never" nodeType="tmRoot"/>
      </p:par>
    </p:tnLst>
  </p:timing>
  <p:txStyles>
    <p:titleStyle>
      <a:lvl1pPr algn="ctr" defTabSz="3131424" rtl="0" eaLnBrk="1" latinLnBrk="0" hangingPunct="1">
        <a:spcBef>
          <a:spcPct val="0"/>
        </a:spcBef>
        <a:buNone/>
        <a:defRPr sz="6200" kern="1200">
          <a:solidFill>
            <a:schemeClr val="bg1"/>
          </a:solidFill>
          <a:latin typeface="Trebuchet MS" pitchFamily="34" charset="0"/>
          <a:ea typeface="+mj-ea"/>
          <a:cs typeface="+mj-cs"/>
        </a:defRPr>
      </a:lvl1pPr>
    </p:titleStyle>
    <p:bodyStyle>
      <a:lvl1pPr marL="1174289" indent="-1174289" algn="l" defTabSz="3131424" rtl="0" eaLnBrk="1" latinLnBrk="0" hangingPunct="1">
        <a:spcBef>
          <a:spcPct val="20000"/>
        </a:spcBef>
        <a:buFont typeface="Arial" pitchFamily="34" charset="0"/>
        <a:buChar char="•"/>
        <a:defRPr sz="11000" kern="1200">
          <a:solidFill>
            <a:schemeClr val="tx1"/>
          </a:solidFill>
          <a:latin typeface="+mn-lt"/>
          <a:ea typeface="+mn-ea"/>
          <a:cs typeface="+mn-cs"/>
        </a:defRPr>
      </a:lvl1pPr>
      <a:lvl2pPr marL="2544286" indent="-978573" algn="l" defTabSz="3131424" rtl="0" eaLnBrk="1" latinLnBrk="0" hangingPunct="1">
        <a:spcBef>
          <a:spcPct val="20000"/>
        </a:spcBef>
        <a:buFont typeface="Arial" pitchFamily="34" charset="0"/>
        <a:buChar char="–"/>
        <a:defRPr sz="9600" kern="1200">
          <a:solidFill>
            <a:schemeClr val="tx1"/>
          </a:solidFill>
          <a:latin typeface="+mn-lt"/>
          <a:ea typeface="+mn-ea"/>
          <a:cs typeface="+mn-cs"/>
        </a:defRPr>
      </a:lvl2pPr>
      <a:lvl3pPr marL="3914281" indent="-782857" algn="l" defTabSz="3131424" rtl="0" eaLnBrk="1" latinLnBrk="0" hangingPunct="1">
        <a:spcBef>
          <a:spcPct val="20000"/>
        </a:spcBef>
        <a:buFont typeface="Arial" pitchFamily="34" charset="0"/>
        <a:buChar char="•"/>
        <a:defRPr sz="8200" kern="1200">
          <a:solidFill>
            <a:schemeClr val="tx1"/>
          </a:solidFill>
          <a:latin typeface="+mn-lt"/>
          <a:ea typeface="+mn-ea"/>
          <a:cs typeface="+mn-cs"/>
        </a:defRPr>
      </a:lvl3pPr>
      <a:lvl4pPr marL="5479994"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4pPr>
      <a:lvl5pPr marL="7045708"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5pPr>
      <a:lvl6pPr marL="8611422"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6pPr>
      <a:lvl7pPr marL="10177139"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7pPr>
      <a:lvl8pPr marL="11742849"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8pPr>
      <a:lvl9pPr marL="13308563" indent="-782857" algn="l" defTabSz="3131424" rtl="0" eaLnBrk="1" latinLnBrk="0" hangingPunct="1">
        <a:spcBef>
          <a:spcPct val="20000"/>
        </a:spcBef>
        <a:buFont typeface="Arial" pitchFamily="34" charset="0"/>
        <a:buChar char="•"/>
        <a:defRPr sz="6900" kern="1200">
          <a:solidFill>
            <a:schemeClr val="tx1"/>
          </a:solidFill>
          <a:latin typeface="+mn-lt"/>
          <a:ea typeface="+mn-ea"/>
          <a:cs typeface="+mn-cs"/>
        </a:defRPr>
      </a:lvl9pPr>
    </p:bodyStyle>
    <p:otherStyle>
      <a:defPPr>
        <a:defRPr lang="en-US"/>
      </a:defPPr>
      <a:lvl1pPr marL="0" algn="l" defTabSz="3131424" rtl="0" eaLnBrk="1" latinLnBrk="0" hangingPunct="1">
        <a:defRPr sz="6200" kern="1200">
          <a:solidFill>
            <a:schemeClr val="tx1"/>
          </a:solidFill>
          <a:latin typeface="+mn-lt"/>
          <a:ea typeface="+mn-ea"/>
          <a:cs typeface="+mn-cs"/>
        </a:defRPr>
      </a:lvl1pPr>
      <a:lvl2pPr marL="1565714" algn="l" defTabSz="3131424" rtl="0" eaLnBrk="1" latinLnBrk="0" hangingPunct="1">
        <a:defRPr sz="6200" kern="1200">
          <a:solidFill>
            <a:schemeClr val="tx1"/>
          </a:solidFill>
          <a:latin typeface="+mn-lt"/>
          <a:ea typeface="+mn-ea"/>
          <a:cs typeface="+mn-cs"/>
        </a:defRPr>
      </a:lvl2pPr>
      <a:lvl3pPr marL="3131424" algn="l" defTabSz="3131424" rtl="0" eaLnBrk="1" latinLnBrk="0" hangingPunct="1">
        <a:defRPr sz="6200" kern="1200">
          <a:solidFill>
            <a:schemeClr val="tx1"/>
          </a:solidFill>
          <a:latin typeface="+mn-lt"/>
          <a:ea typeface="+mn-ea"/>
          <a:cs typeface="+mn-cs"/>
        </a:defRPr>
      </a:lvl3pPr>
      <a:lvl4pPr marL="4697138" algn="l" defTabSz="3131424" rtl="0" eaLnBrk="1" latinLnBrk="0" hangingPunct="1">
        <a:defRPr sz="6200" kern="1200">
          <a:solidFill>
            <a:schemeClr val="tx1"/>
          </a:solidFill>
          <a:latin typeface="+mn-lt"/>
          <a:ea typeface="+mn-ea"/>
          <a:cs typeface="+mn-cs"/>
        </a:defRPr>
      </a:lvl4pPr>
      <a:lvl5pPr marL="6262851" algn="l" defTabSz="3131424" rtl="0" eaLnBrk="1" latinLnBrk="0" hangingPunct="1">
        <a:defRPr sz="6200" kern="1200">
          <a:solidFill>
            <a:schemeClr val="tx1"/>
          </a:solidFill>
          <a:latin typeface="+mn-lt"/>
          <a:ea typeface="+mn-ea"/>
          <a:cs typeface="+mn-cs"/>
        </a:defRPr>
      </a:lvl5pPr>
      <a:lvl6pPr marL="7828565" algn="l" defTabSz="3131424" rtl="0" eaLnBrk="1" latinLnBrk="0" hangingPunct="1">
        <a:defRPr sz="6200" kern="1200">
          <a:solidFill>
            <a:schemeClr val="tx1"/>
          </a:solidFill>
          <a:latin typeface="+mn-lt"/>
          <a:ea typeface="+mn-ea"/>
          <a:cs typeface="+mn-cs"/>
        </a:defRPr>
      </a:lvl6pPr>
      <a:lvl7pPr marL="9394282" algn="l" defTabSz="3131424" rtl="0" eaLnBrk="1" latinLnBrk="0" hangingPunct="1">
        <a:defRPr sz="6200" kern="1200">
          <a:solidFill>
            <a:schemeClr val="tx1"/>
          </a:solidFill>
          <a:latin typeface="+mn-lt"/>
          <a:ea typeface="+mn-ea"/>
          <a:cs typeface="+mn-cs"/>
        </a:defRPr>
      </a:lvl7pPr>
      <a:lvl8pPr marL="10959992" algn="l" defTabSz="3131424" rtl="0" eaLnBrk="1" latinLnBrk="0" hangingPunct="1">
        <a:defRPr sz="6200" kern="1200">
          <a:solidFill>
            <a:schemeClr val="tx1"/>
          </a:solidFill>
          <a:latin typeface="+mn-lt"/>
          <a:ea typeface="+mn-ea"/>
          <a:cs typeface="+mn-cs"/>
        </a:defRPr>
      </a:lvl8pPr>
      <a:lvl9pPr marL="12525709" algn="l" defTabSz="3131424" rtl="0" eaLnBrk="1" latinLnBrk="0" hangingPunct="1">
        <a:defRPr sz="62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878842"/>
            <a:ext cx="29626560" cy="3657600"/>
          </a:xfrm>
          <a:prstGeom prst="rect">
            <a:avLst/>
          </a:prstGeom>
        </p:spPr>
        <p:txBody>
          <a:bodyPr vert="horz" lIns="312871" tIns="156446" rIns="312871" bIns="15644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5120641"/>
            <a:ext cx="29626560" cy="14483082"/>
          </a:xfrm>
          <a:prstGeom prst="rect">
            <a:avLst/>
          </a:prstGeom>
        </p:spPr>
        <p:txBody>
          <a:bodyPr vert="horz" lIns="312871" tIns="156446" rIns="312871" bIns="15644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20340331"/>
            <a:ext cx="7680960" cy="1168400"/>
          </a:xfrm>
          <a:prstGeom prst="rect">
            <a:avLst/>
          </a:prstGeom>
        </p:spPr>
        <p:txBody>
          <a:bodyPr vert="horz" lIns="312871" tIns="156446" rIns="312871" bIns="156446" rtlCol="0" anchor="ctr"/>
          <a:lstStyle>
            <a:lvl1pPr algn="l">
              <a:defRPr sz="4100">
                <a:solidFill>
                  <a:schemeClr val="tx1">
                    <a:tint val="75000"/>
                  </a:schemeClr>
                </a:solidFill>
              </a:defRPr>
            </a:lvl1pPr>
          </a:lstStyle>
          <a:p>
            <a:fld id="{717E255E-183F-184B-A91D-7B29317D37FE}" type="datetimeFigureOut">
              <a:rPr lang="en-US" smtClean="0"/>
              <a:t>12/7/2017</a:t>
            </a:fld>
            <a:endParaRPr lang="en-US"/>
          </a:p>
        </p:txBody>
      </p:sp>
      <p:sp>
        <p:nvSpPr>
          <p:cNvPr id="5" name="Footer Placeholder 4"/>
          <p:cNvSpPr>
            <a:spLocks noGrp="1"/>
          </p:cNvSpPr>
          <p:nvPr>
            <p:ph type="ftr" sz="quarter" idx="3"/>
          </p:nvPr>
        </p:nvSpPr>
        <p:spPr>
          <a:xfrm>
            <a:off x="11247120" y="20340331"/>
            <a:ext cx="10424160" cy="1168400"/>
          </a:xfrm>
          <a:prstGeom prst="rect">
            <a:avLst/>
          </a:prstGeom>
        </p:spPr>
        <p:txBody>
          <a:bodyPr vert="horz" lIns="312871" tIns="156446" rIns="312871" bIns="156446" rtlCol="0" anchor="ctr"/>
          <a:lstStyle>
            <a:lvl1pPr algn="ctr">
              <a:defRPr sz="4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20340331"/>
            <a:ext cx="7680960" cy="1168400"/>
          </a:xfrm>
          <a:prstGeom prst="rect">
            <a:avLst/>
          </a:prstGeom>
        </p:spPr>
        <p:txBody>
          <a:bodyPr vert="horz" lIns="312871" tIns="156446" rIns="312871" bIns="156446" rtlCol="0" anchor="ctr"/>
          <a:lstStyle>
            <a:lvl1pPr algn="r">
              <a:defRPr sz="4100">
                <a:solidFill>
                  <a:schemeClr val="tx1">
                    <a:tint val="75000"/>
                  </a:schemeClr>
                </a:solidFill>
              </a:defRPr>
            </a:lvl1pPr>
          </a:lstStyle>
          <a:p>
            <a:fld id="{FD7C9702-CE04-3743-8A65-E13F5DE6271C}" type="slidenum">
              <a:rPr lang="en-US" smtClean="0"/>
              <a:t>‹#›</a:t>
            </a:fld>
            <a:endParaRPr lang="en-US"/>
          </a:p>
        </p:txBody>
      </p:sp>
      <p:sp>
        <p:nvSpPr>
          <p:cNvPr id="7" name="Rectangle 33"/>
          <p:cNvSpPr>
            <a:spLocks noChangeArrowheads="1"/>
          </p:cNvSpPr>
          <p:nvPr userDrawn="1"/>
        </p:nvSpPr>
        <p:spPr bwMode="auto">
          <a:xfrm>
            <a:off x="22040395" y="3496859"/>
            <a:ext cx="10189030" cy="17830800"/>
          </a:xfrm>
          <a:prstGeom prst="roundRect">
            <a:avLst>
              <a:gd name="adj" fmla="val 3486"/>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237" tIns="32622" rIns="65237" bIns="32622" anchor="ctr"/>
          <a:lstStyle/>
          <a:p>
            <a:pPr>
              <a:defRPr/>
            </a:pPr>
            <a:endParaRPr lang="en-US" dirty="0"/>
          </a:p>
        </p:txBody>
      </p:sp>
      <p:sp>
        <p:nvSpPr>
          <p:cNvPr id="8" name="Rectangle 33"/>
          <p:cNvSpPr>
            <a:spLocks noChangeArrowheads="1"/>
          </p:cNvSpPr>
          <p:nvPr userDrawn="1"/>
        </p:nvSpPr>
        <p:spPr bwMode="auto">
          <a:xfrm>
            <a:off x="11363097" y="3496859"/>
            <a:ext cx="10189030" cy="17830800"/>
          </a:xfrm>
          <a:prstGeom prst="roundRect">
            <a:avLst>
              <a:gd name="adj" fmla="val 3486"/>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237" tIns="32622" rIns="65237" bIns="32622" anchor="ctr"/>
          <a:lstStyle/>
          <a:p>
            <a:pPr>
              <a:defRPr/>
            </a:pPr>
            <a:endParaRPr lang="en-US" dirty="0"/>
          </a:p>
        </p:txBody>
      </p:sp>
      <p:sp>
        <p:nvSpPr>
          <p:cNvPr id="9" name="Rectangle 8"/>
          <p:cNvSpPr/>
          <p:nvPr userDrawn="1"/>
        </p:nvSpPr>
        <p:spPr>
          <a:xfrm>
            <a:off x="-7777865" y="13146699"/>
            <a:ext cx="7513920" cy="51816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37" tIns="32622" rIns="65237" bIns="32622" rtlCol="0" anchor="ctr"/>
          <a:lstStyle/>
          <a:p>
            <a:pPr algn="ctr"/>
            <a:endParaRPr lang="en-US" dirty="0"/>
          </a:p>
        </p:txBody>
      </p:sp>
    </p:spTree>
    <p:extLst>
      <p:ext uri="{BB962C8B-B14F-4D97-AF65-F5344CB8AC3E}">
        <p14:creationId xmlns:p14="http://schemas.microsoft.com/office/powerpoint/2010/main" val="2008739382"/>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 id="2147483855" r:id="rId12"/>
  </p:sldLayoutIdLst>
  <p:txStyles>
    <p:titleStyle>
      <a:lvl1pPr algn="ctr" defTabSz="1564383" rtl="0" eaLnBrk="1" latinLnBrk="0" hangingPunct="1">
        <a:spcBef>
          <a:spcPct val="0"/>
        </a:spcBef>
        <a:buNone/>
        <a:defRPr sz="15100" kern="1200">
          <a:solidFill>
            <a:schemeClr val="tx1"/>
          </a:solidFill>
          <a:latin typeface="+mj-lt"/>
          <a:ea typeface="+mj-ea"/>
          <a:cs typeface="+mj-cs"/>
        </a:defRPr>
      </a:lvl1pPr>
    </p:titleStyle>
    <p:bodyStyle>
      <a:lvl1pPr marL="1173294" indent="-1173294" algn="l" defTabSz="1564383" rtl="0" eaLnBrk="1" latinLnBrk="0" hangingPunct="1">
        <a:spcBef>
          <a:spcPct val="20000"/>
        </a:spcBef>
        <a:buFont typeface="Arial"/>
        <a:buChar char="•"/>
        <a:defRPr sz="11000" kern="1200">
          <a:solidFill>
            <a:schemeClr val="tx1"/>
          </a:solidFill>
          <a:latin typeface="+mn-lt"/>
          <a:ea typeface="+mn-ea"/>
          <a:cs typeface="+mn-cs"/>
        </a:defRPr>
      </a:lvl1pPr>
      <a:lvl2pPr marL="2542130" indent="-977746" algn="l" defTabSz="1564383" rtl="0" eaLnBrk="1" latinLnBrk="0" hangingPunct="1">
        <a:spcBef>
          <a:spcPct val="20000"/>
        </a:spcBef>
        <a:buFont typeface="Arial"/>
        <a:buChar char="–"/>
        <a:defRPr sz="9600" kern="1200">
          <a:solidFill>
            <a:schemeClr val="tx1"/>
          </a:solidFill>
          <a:latin typeface="+mn-lt"/>
          <a:ea typeface="+mn-ea"/>
          <a:cs typeface="+mn-cs"/>
        </a:defRPr>
      </a:lvl2pPr>
      <a:lvl3pPr marL="3910962" indent="-782192" algn="l" defTabSz="1564383" rtl="0" eaLnBrk="1" latinLnBrk="0" hangingPunct="1">
        <a:spcBef>
          <a:spcPct val="20000"/>
        </a:spcBef>
        <a:buFont typeface="Arial"/>
        <a:buChar char="•"/>
        <a:defRPr sz="8200" kern="1200">
          <a:solidFill>
            <a:schemeClr val="tx1"/>
          </a:solidFill>
          <a:latin typeface="+mn-lt"/>
          <a:ea typeface="+mn-ea"/>
          <a:cs typeface="+mn-cs"/>
        </a:defRPr>
      </a:lvl3pPr>
      <a:lvl4pPr marL="5475349" indent="-782192" algn="l" defTabSz="1564383" rtl="0" eaLnBrk="1" latinLnBrk="0" hangingPunct="1">
        <a:spcBef>
          <a:spcPct val="20000"/>
        </a:spcBef>
        <a:buFont typeface="Arial"/>
        <a:buChar char="–"/>
        <a:defRPr sz="6900" kern="1200">
          <a:solidFill>
            <a:schemeClr val="tx1"/>
          </a:solidFill>
          <a:latin typeface="+mn-lt"/>
          <a:ea typeface="+mn-ea"/>
          <a:cs typeface="+mn-cs"/>
        </a:defRPr>
      </a:lvl4pPr>
      <a:lvl5pPr marL="7039736" indent="-782192" algn="l" defTabSz="1564383" rtl="0" eaLnBrk="1" latinLnBrk="0" hangingPunct="1">
        <a:spcBef>
          <a:spcPct val="20000"/>
        </a:spcBef>
        <a:buFont typeface="Arial"/>
        <a:buChar char="»"/>
        <a:defRPr sz="6900" kern="1200">
          <a:solidFill>
            <a:schemeClr val="tx1"/>
          </a:solidFill>
          <a:latin typeface="+mn-lt"/>
          <a:ea typeface="+mn-ea"/>
          <a:cs typeface="+mn-cs"/>
        </a:defRPr>
      </a:lvl5pPr>
      <a:lvl6pPr marL="8604119" indent="-782192" algn="l" defTabSz="1564383" rtl="0" eaLnBrk="1" latinLnBrk="0" hangingPunct="1">
        <a:spcBef>
          <a:spcPct val="20000"/>
        </a:spcBef>
        <a:buFont typeface="Arial"/>
        <a:buChar char="•"/>
        <a:defRPr sz="6900" kern="1200">
          <a:solidFill>
            <a:schemeClr val="tx1"/>
          </a:solidFill>
          <a:latin typeface="+mn-lt"/>
          <a:ea typeface="+mn-ea"/>
          <a:cs typeface="+mn-cs"/>
        </a:defRPr>
      </a:lvl6pPr>
      <a:lvl7pPr marL="10168506" indent="-782192" algn="l" defTabSz="1564383" rtl="0" eaLnBrk="1" latinLnBrk="0" hangingPunct="1">
        <a:spcBef>
          <a:spcPct val="20000"/>
        </a:spcBef>
        <a:buFont typeface="Arial"/>
        <a:buChar char="•"/>
        <a:defRPr sz="6900" kern="1200">
          <a:solidFill>
            <a:schemeClr val="tx1"/>
          </a:solidFill>
          <a:latin typeface="+mn-lt"/>
          <a:ea typeface="+mn-ea"/>
          <a:cs typeface="+mn-cs"/>
        </a:defRPr>
      </a:lvl7pPr>
      <a:lvl8pPr marL="11732889" indent="-782192" algn="l" defTabSz="1564383" rtl="0" eaLnBrk="1" latinLnBrk="0" hangingPunct="1">
        <a:spcBef>
          <a:spcPct val="20000"/>
        </a:spcBef>
        <a:buFont typeface="Arial"/>
        <a:buChar char="•"/>
        <a:defRPr sz="6900" kern="1200">
          <a:solidFill>
            <a:schemeClr val="tx1"/>
          </a:solidFill>
          <a:latin typeface="+mn-lt"/>
          <a:ea typeface="+mn-ea"/>
          <a:cs typeface="+mn-cs"/>
        </a:defRPr>
      </a:lvl8pPr>
      <a:lvl9pPr marL="13297273" indent="-782192" algn="l" defTabSz="1564383" rtl="0" eaLnBrk="1" latinLnBrk="0" hangingPunct="1">
        <a:spcBef>
          <a:spcPct val="20000"/>
        </a:spcBef>
        <a:buFont typeface="Arial"/>
        <a:buChar char="•"/>
        <a:defRPr sz="6900" kern="1200">
          <a:solidFill>
            <a:schemeClr val="tx1"/>
          </a:solidFill>
          <a:latin typeface="+mn-lt"/>
          <a:ea typeface="+mn-ea"/>
          <a:cs typeface="+mn-cs"/>
        </a:defRPr>
      </a:lvl9pPr>
    </p:bodyStyle>
    <p:otherStyle>
      <a:defPPr>
        <a:defRPr lang="en-US"/>
      </a:defPPr>
      <a:lvl1pPr marL="0" algn="l" defTabSz="1564383" rtl="0" eaLnBrk="1" latinLnBrk="0" hangingPunct="1">
        <a:defRPr sz="6200" kern="1200">
          <a:solidFill>
            <a:schemeClr val="tx1"/>
          </a:solidFill>
          <a:latin typeface="+mn-lt"/>
          <a:ea typeface="+mn-ea"/>
          <a:cs typeface="+mn-cs"/>
        </a:defRPr>
      </a:lvl1pPr>
      <a:lvl2pPr marL="1564383" algn="l" defTabSz="1564383" rtl="0" eaLnBrk="1" latinLnBrk="0" hangingPunct="1">
        <a:defRPr sz="6200" kern="1200">
          <a:solidFill>
            <a:schemeClr val="tx1"/>
          </a:solidFill>
          <a:latin typeface="+mn-lt"/>
          <a:ea typeface="+mn-ea"/>
          <a:cs typeface="+mn-cs"/>
        </a:defRPr>
      </a:lvl2pPr>
      <a:lvl3pPr marL="3128767" algn="l" defTabSz="1564383" rtl="0" eaLnBrk="1" latinLnBrk="0" hangingPunct="1">
        <a:defRPr sz="6200" kern="1200">
          <a:solidFill>
            <a:schemeClr val="tx1"/>
          </a:solidFill>
          <a:latin typeface="+mn-lt"/>
          <a:ea typeface="+mn-ea"/>
          <a:cs typeface="+mn-cs"/>
        </a:defRPr>
      </a:lvl3pPr>
      <a:lvl4pPr marL="4693154" algn="l" defTabSz="1564383" rtl="0" eaLnBrk="1" latinLnBrk="0" hangingPunct="1">
        <a:defRPr sz="6200" kern="1200">
          <a:solidFill>
            <a:schemeClr val="tx1"/>
          </a:solidFill>
          <a:latin typeface="+mn-lt"/>
          <a:ea typeface="+mn-ea"/>
          <a:cs typeface="+mn-cs"/>
        </a:defRPr>
      </a:lvl4pPr>
      <a:lvl5pPr marL="6257544" algn="l" defTabSz="1564383" rtl="0" eaLnBrk="1" latinLnBrk="0" hangingPunct="1">
        <a:defRPr sz="6200" kern="1200">
          <a:solidFill>
            <a:schemeClr val="tx1"/>
          </a:solidFill>
          <a:latin typeface="+mn-lt"/>
          <a:ea typeface="+mn-ea"/>
          <a:cs typeface="+mn-cs"/>
        </a:defRPr>
      </a:lvl5pPr>
      <a:lvl6pPr marL="7821927" algn="l" defTabSz="1564383" rtl="0" eaLnBrk="1" latinLnBrk="0" hangingPunct="1">
        <a:defRPr sz="6200" kern="1200">
          <a:solidFill>
            <a:schemeClr val="tx1"/>
          </a:solidFill>
          <a:latin typeface="+mn-lt"/>
          <a:ea typeface="+mn-ea"/>
          <a:cs typeface="+mn-cs"/>
        </a:defRPr>
      </a:lvl6pPr>
      <a:lvl7pPr marL="9386314" algn="l" defTabSz="1564383" rtl="0" eaLnBrk="1" latinLnBrk="0" hangingPunct="1">
        <a:defRPr sz="6200" kern="1200">
          <a:solidFill>
            <a:schemeClr val="tx1"/>
          </a:solidFill>
          <a:latin typeface="+mn-lt"/>
          <a:ea typeface="+mn-ea"/>
          <a:cs typeface="+mn-cs"/>
        </a:defRPr>
      </a:lvl7pPr>
      <a:lvl8pPr marL="10950701" algn="l" defTabSz="1564383" rtl="0" eaLnBrk="1" latinLnBrk="0" hangingPunct="1">
        <a:defRPr sz="6200" kern="1200">
          <a:solidFill>
            <a:schemeClr val="tx1"/>
          </a:solidFill>
          <a:latin typeface="+mn-lt"/>
          <a:ea typeface="+mn-ea"/>
          <a:cs typeface="+mn-cs"/>
        </a:defRPr>
      </a:lvl8pPr>
      <a:lvl9pPr marL="12515081" algn="l" defTabSz="1564383" rtl="0" eaLnBrk="1" latinLnBrk="0" hangingPunct="1">
        <a:defRPr sz="6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2.png"/><Relationship Id="rId12" Type="http://schemas.openxmlformats.org/officeDocument/2006/relationships/image" Target="../media/image13.png"/><Relationship Id="rId13" Type="http://schemas.openxmlformats.org/officeDocument/2006/relationships/image" Target="../media/image14.png"/><Relationship Id="rId14" Type="http://schemas.openxmlformats.org/officeDocument/2006/relationships/image" Target="../media/image15.png"/><Relationship Id="rId15" Type="http://schemas.openxmlformats.org/officeDocument/2006/relationships/image" Target="../media/image16.png"/><Relationship Id="rId16" Type="http://schemas.openxmlformats.org/officeDocument/2006/relationships/image" Target="../media/image17.png"/><Relationship Id="rId17" Type="http://schemas.openxmlformats.org/officeDocument/2006/relationships/image" Target="../media/image18.png"/><Relationship Id="rId18" Type="http://schemas.openxmlformats.org/officeDocument/2006/relationships/image" Target="../media/image19.png"/><Relationship Id="rId19" Type="http://schemas.openxmlformats.org/officeDocument/2006/relationships/image" Target="../media/image20.png"/><Relationship Id="rId1" Type="http://schemas.openxmlformats.org/officeDocument/2006/relationships/slideLayout" Target="../slideLayouts/slideLayout17.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image" Target="../media/image9.png"/><Relationship Id="rId9" Type="http://schemas.openxmlformats.org/officeDocument/2006/relationships/image" Target="../media/image10.png"/><Relationship Id="rId10"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9253930" y="11926675"/>
            <a:ext cx="4356560" cy="4746003"/>
          </a:xfrm>
          <a:prstGeom prst="rect">
            <a:avLst/>
          </a:prstGeom>
        </p:spPr>
      </p:pic>
      <p:sp>
        <p:nvSpPr>
          <p:cNvPr id="91" name="Rectangle 90"/>
          <p:cNvSpPr/>
          <p:nvPr/>
        </p:nvSpPr>
        <p:spPr>
          <a:xfrm rot="20848421">
            <a:off x="21210510" y="15806210"/>
            <a:ext cx="435079" cy="143141"/>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 name="TextBox 246"/>
          <p:cNvSpPr txBox="1"/>
          <p:nvPr/>
        </p:nvSpPr>
        <p:spPr>
          <a:xfrm>
            <a:off x="280916" y="12495411"/>
            <a:ext cx="8214553" cy="4893647"/>
          </a:xfrm>
          <a:prstGeom prst="rect">
            <a:avLst/>
          </a:prstGeom>
          <a:noFill/>
        </p:spPr>
        <p:txBody>
          <a:bodyPr wrap="square" rtlCol="0">
            <a:spAutoFit/>
          </a:bodyPr>
          <a:lstStyle/>
          <a:p>
            <a:pPr marL="342900" indent="-342900">
              <a:buFont typeface="Arial"/>
              <a:buChar char="•"/>
            </a:pPr>
            <a:r>
              <a:rPr lang="en-US" sz="2400" dirty="0" smtClean="0">
                <a:latin typeface="Times New Roman"/>
                <a:cs typeface="Times New Roman"/>
              </a:rPr>
              <a:t>MBARI-developed mobile communication relay for Wave Glider ASV, with satellite, cell, 802.11 and acoustic links; connects subsea assets with shore</a:t>
            </a:r>
          </a:p>
          <a:p>
            <a:pPr marL="342900" indent="-342900">
              <a:buFont typeface="Arial"/>
              <a:buChar char="•"/>
            </a:pPr>
            <a:r>
              <a:rPr lang="en-US" sz="2400" dirty="0">
                <a:latin typeface="Times New Roman"/>
                <a:cs typeface="Times New Roman"/>
              </a:rPr>
              <a:t>U</a:t>
            </a:r>
            <a:r>
              <a:rPr lang="en-US" sz="2400" dirty="0" smtClean="0">
                <a:latin typeface="Times New Roman"/>
                <a:cs typeface="Times New Roman"/>
              </a:rPr>
              <a:t>tilized by multiple MBARI applications, including CCE.</a:t>
            </a:r>
          </a:p>
          <a:p>
            <a:pPr marL="342900" indent="-342900">
              <a:buFont typeface="Arial"/>
              <a:buChar char="•"/>
            </a:pPr>
            <a:r>
              <a:rPr lang="en-US" sz="2400" dirty="0" smtClean="0">
                <a:latin typeface="Times New Roman"/>
                <a:cs typeface="Times New Roman"/>
              </a:rPr>
              <a:t>Deployed for weeks at a time</a:t>
            </a:r>
          </a:p>
          <a:p>
            <a:pPr marL="342900" indent="-342900">
              <a:buFont typeface="Arial"/>
              <a:buChar char="•"/>
            </a:pPr>
            <a:r>
              <a:rPr lang="en-US" sz="2400" dirty="0" smtClean="0">
                <a:latin typeface="Times New Roman"/>
                <a:cs typeface="Times New Roman"/>
              </a:rPr>
              <a:t>All-weather operation, ~$100/day </a:t>
            </a:r>
            <a:r>
              <a:rPr lang="mr-IN" sz="2400" dirty="0" smtClean="0">
                <a:latin typeface="Times New Roman"/>
                <a:cs typeface="Times New Roman"/>
              </a:rPr>
              <a:t>–</a:t>
            </a:r>
            <a:r>
              <a:rPr lang="en-US" sz="2400" dirty="0" smtClean="0">
                <a:latin typeface="Times New Roman"/>
                <a:cs typeface="Times New Roman"/>
              </a:rPr>
              <a:t> replaces crewed ship for many applications </a:t>
            </a:r>
          </a:p>
          <a:p>
            <a:pPr marL="342900" indent="-342900">
              <a:buFont typeface="Arial"/>
              <a:buChar char="•"/>
            </a:pPr>
            <a:r>
              <a:rPr lang="en-US" sz="2400" dirty="0" smtClean="0">
                <a:latin typeface="Times New Roman"/>
                <a:cs typeface="Times New Roman"/>
              </a:rPr>
              <a:t>Located BEDs after events, retrieved data acoustically (through &gt;1 meter of sediment)</a:t>
            </a:r>
          </a:p>
          <a:p>
            <a:pPr marL="342900" indent="-342900">
              <a:buFont typeface="Arial"/>
              <a:buChar char="•"/>
            </a:pPr>
            <a:r>
              <a:rPr lang="en-US" sz="2400" dirty="0" smtClean="0">
                <a:latin typeface="Times New Roman"/>
                <a:cs typeface="Times New Roman"/>
              </a:rPr>
              <a:t>Provided SIN user console for periodic status check/maintenance, troubleshooting</a:t>
            </a:r>
          </a:p>
          <a:p>
            <a:pPr marL="342900" indent="-342900">
              <a:buFont typeface="Arial"/>
              <a:buChar char="•"/>
            </a:pPr>
            <a:endParaRPr lang="en-US" sz="2400" dirty="0" smtClean="0">
              <a:latin typeface="Times New Roman"/>
              <a:cs typeface="Times New Roman"/>
            </a:endParaRPr>
          </a:p>
          <a:p>
            <a:pPr marL="342900" indent="-342900">
              <a:buFont typeface="Arial"/>
              <a:buChar char="•"/>
            </a:pPr>
            <a:endParaRPr lang="en-US" sz="2400" dirty="0">
              <a:latin typeface="Times New Roman"/>
              <a:cs typeface="Times New Roman"/>
            </a:endParaRPr>
          </a:p>
        </p:txBody>
      </p:sp>
      <p:pic>
        <p:nvPicPr>
          <p:cNvPr id="19" name="Picture 18"/>
          <p:cNvPicPr>
            <a:picLocks noChangeAspect="1"/>
          </p:cNvPicPr>
          <p:nvPr/>
        </p:nvPicPr>
        <p:blipFill>
          <a:blip r:embed="rId4"/>
          <a:stretch>
            <a:fillRect/>
          </a:stretch>
        </p:blipFill>
        <p:spPr>
          <a:xfrm>
            <a:off x="856141" y="6446361"/>
            <a:ext cx="7424046" cy="5736763"/>
          </a:xfrm>
          <a:prstGeom prst="rect">
            <a:avLst/>
          </a:prstGeom>
        </p:spPr>
      </p:pic>
      <p:pic>
        <p:nvPicPr>
          <p:cNvPr id="86" name="Picture 9"/>
          <p:cNvPicPr>
            <a:picLocks noChangeAspect="1" noChangeArrowheads="1"/>
          </p:cNvPicPr>
          <p:nvPr/>
        </p:nvPicPr>
        <p:blipFill>
          <a:blip r:embed="rId5" cstate="print"/>
          <a:srcRect l="-39216" r="-39216"/>
          <a:stretch>
            <a:fillRect/>
          </a:stretch>
        </p:blipFill>
        <p:spPr bwMode="auto">
          <a:xfrm rot="5400000">
            <a:off x="16852489" y="7830756"/>
            <a:ext cx="5472054" cy="3009419"/>
          </a:xfrm>
          <a:prstGeom prst="rect">
            <a:avLst/>
          </a:prstGeom>
          <a:noFill/>
          <a:ln w="9525">
            <a:noFill/>
            <a:miter lim="800000"/>
            <a:headEnd/>
            <a:tailEnd/>
          </a:ln>
        </p:spPr>
      </p:pic>
      <p:pic>
        <p:nvPicPr>
          <p:cNvPr id="90" name="Picture 89"/>
          <p:cNvPicPr>
            <a:picLocks noChangeAspect="1"/>
          </p:cNvPicPr>
          <p:nvPr/>
        </p:nvPicPr>
        <p:blipFill>
          <a:blip r:embed="rId6"/>
          <a:stretch>
            <a:fillRect/>
          </a:stretch>
        </p:blipFill>
        <p:spPr>
          <a:xfrm>
            <a:off x="19278577" y="3956098"/>
            <a:ext cx="2980059" cy="3419799"/>
          </a:xfrm>
          <a:prstGeom prst="rect">
            <a:avLst/>
          </a:prstGeom>
        </p:spPr>
      </p:pic>
      <p:pic>
        <p:nvPicPr>
          <p:cNvPr id="227" name="Picture 226"/>
          <p:cNvPicPr>
            <a:picLocks noChangeAspect="1"/>
          </p:cNvPicPr>
          <p:nvPr/>
        </p:nvPicPr>
        <p:blipFill>
          <a:blip r:embed="rId7"/>
          <a:stretch>
            <a:fillRect/>
          </a:stretch>
        </p:blipFill>
        <p:spPr>
          <a:xfrm>
            <a:off x="29375045" y="350204"/>
            <a:ext cx="3166915" cy="1592736"/>
          </a:xfrm>
          <a:prstGeom prst="rect">
            <a:avLst/>
          </a:prstGeom>
        </p:spPr>
      </p:pic>
      <p:sp>
        <p:nvSpPr>
          <p:cNvPr id="2" name="Text Placeholder 1"/>
          <p:cNvSpPr>
            <a:spLocks noGrp="1"/>
          </p:cNvSpPr>
          <p:nvPr>
            <p:ph type="body" sz="quarter" idx="10"/>
          </p:nvPr>
        </p:nvSpPr>
        <p:spPr>
          <a:xfrm>
            <a:off x="287150" y="3621299"/>
            <a:ext cx="8303376" cy="2914697"/>
          </a:xfrm>
        </p:spPr>
        <p:txBody>
          <a:bodyPr/>
          <a:lstStyle/>
          <a:p>
            <a:pPr algn="just"/>
            <a:r>
              <a:rPr lang="en-US" sz="2400" dirty="0">
                <a:solidFill>
                  <a:srgbClr val="000000"/>
                </a:solidFill>
                <a:latin typeface="Times New Roman"/>
                <a:cs typeface="Times New Roman"/>
              </a:rPr>
              <a:t>The Monterey Coordinated Canyon Experiment (CCE) deployed an array of </a:t>
            </a:r>
            <a:r>
              <a:rPr lang="en-US" sz="2400" dirty="0" smtClean="0">
                <a:solidFill>
                  <a:srgbClr val="000000"/>
                </a:solidFill>
                <a:latin typeface="Times New Roman"/>
                <a:cs typeface="Times New Roman"/>
              </a:rPr>
              <a:t>sensors </a:t>
            </a:r>
            <a:r>
              <a:rPr lang="en-US" sz="2400" dirty="0">
                <a:solidFill>
                  <a:srgbClr val="000000"/>
                </a:solidFill>
                <a:latin typeface="Times New Roman"/>
                <a:cs typeface="Times New Roman"/>
              </a:rPr>
              <a:t>along the </a:t>
            </a:r>
            <a:r>
              <a:rPr lang="en-US" sz="2400" dirty="0" smtClean="0">
                <a:solidFill>
                  <a:srgbClr val="000000"/>
                </a:solidFill>
                <a:latin typeface="Times New Roman"/>
                <a:cs typeface="Times New Roman"/>
              </a:rPr>
              <a:t>axis of Monterey </a:t>
            </a:r>
            <a:r>
              <a:rPr lang="en-US" sz="2400" dirty="0">
                <a:solidFill>
                  <a:srgbClr val="000000"/>
                </a:solidFill>
                <a:latin typeface="Times New Roman"/>
                <a:cs typeface="Times New Roman"/>
              </a:rPr>
              <a:t>Canyon </a:t>
            </a:r>
            <a:r>
              <a:rPr lang="en-US" sz="2400" dirty="0" smtClean="0">
                <a:solidFill>
                  <a:srgbClr val="000000"/>
                </a:solidFill>
                <a:latin typeface="Times New Roman"/>
                <a:cs typeface="Times New Roman"/>
              </a:rPr>
              <a:t>to </a:t>
            </a:r>
            <a:r>
              <a:rPr lang="en-US" sz="2400" dirty="0">
                <a:solidFill>
                  <a:srgbClr val="000000"/>
                </a:solidFill>
                <a:latin typeface="Times New Roman"/>
                <a:cs typeface="Times New Roman"/>
              </a:rPr>
              <a:t>characterize the structure, </a:t>
            </a:r>
            <a:r>
              <a:rPr lang="en-US" sz="2400" dirty="0" smtClean="0">
                <a:solidFill>
                  <a:srgbClr val="000000"/>
                </a:solidFill>
                <a:latin typeface="Times New Roman"/>
                <a:cs typeface="Times New Roman"/>
              </a:rPr>
              <a:t>dynamics </a:t>
            </a:r>
            <a:r>
              <a:rPr lang="en-US" sz="2400" dirty="0">
                <a:solidFill>
                  <a:srgbClr val="000000"/>
                </a:solidFill>
                <a:latin typeface="Times New Roman"/>
                <a:cs typeface="Times New Roman"/>
              </a:rPr>
              <a:t>and frequency of sediment </a:t>
            </a:r>
            <a:r>
              <a:rPr lang="en-US" sz="2400" dirty="0" smtClean="0">
                <a:solidFill>
                  <a:srgbClr val="000000"/>
                </a:solidFill>
                <a:latin typeface="Times New Roman"/>
                <a:cs typeface="Times New Roman"/>
              </a:rPr>
              <a:t>density flows</a:t>
            </a:r>
            <a:r>
              <a:rPr lang="en-US" sz="2400" dirty="0">
                <a:solidFill>
                  <a:srgbClr val="000000"/>
                </a:solidFill>
                <a:latin typeface="Times New Roman"/>
                <a:cs typeface="Times New Roman"/>
              </a:rPr>
              <a:t>. </a:t>
            </a:r>
            <a:r>
              <a:rPr lang="en-US" sz="2400" dirty="0" smtClean="0">
                <a:solidFill>
                  <a:srgbClr val="000000"/>
                </a:solidFill>
                <a:latin typeface="Times New Roman"/>
                <a:cs typeface="Times New Roman"/>
              </a:rPr>
              <a:t>During deployments spanning 1.5 years, array sensors captured data from sixteen flows in unprecedented detail. CCE utilized several novel technologies developed at MBARI, and we describe some of these in more detail here. </a:t>
            </a:r>
            <a:endParaRPr lang="en-US" sz="2400" dirty="0">
              <a:solidFill>
                <a:srgbClr val="000000"/>
              </a:solidFill>
              <a:latin typeface="Times New Roman"/>
              <a:cs typeface="Times New Roman"/>
            </a:endParaRPr>
          </a:p>
        </p:txBody>
      </p:sp>
      <p:sp>
        <p:nvSpPr>
          <p:cNvPr id="3" name="Text Placeholder 2"/>
          <p:cNvSpPr>
            <a:spLocks noGrp="1"/>
          </p:cNvSpPr>
          <p:nvPr>
            <p:ph type="body" sz="quarter" idx="11"/>
          </p:nvPr>
        </p:nvSpPr>
        <p:spPr>
          <a:xfrm>
            <a:off x="296518" y="3162902"/>
            <a:ext cx="7536658" cy="685746"/>
          </a:xfrm>
        </p:spPr>
        <p:txBody>
          <a:bodyPr/>
          <a:lstStyle/>
          <a:p>
            <a:r>
              <a:rPr lang="en-US" sz="3600" b="0" u="none" dirty="0">
                <a:solidFill>
                  <a:srgbClr val="000000"/>
                </a:solidFill>
                <a:latin typeface="Helvetica"/>
                <a:cs typeface="Helvetica"/>
              </a:rPr>
              <a:t>Coordinated Canyon Experiment</a:t>
            </a:r>
          </a:p>
        </p:txBody>
      </p:sp>
      <p:sp>
        <p:nvSpPr>
          <p:cNvPr id="59" name="Text Placeholder 2"/>
          <p:cNvSpPr>
            <a:spLocks noGrp="1"/>
          </p:cNvSpPr>
          <p:nvPr>
            <p:ph type="body" sz="quarter" idx="21"/>
          </p:nvPr>
        </p:nvSpPr>
        <p:spPr>
          <a:xfrm>
            <a:off x="23373427" y="3147818"/>
            <a:ext cx="9544973" cy="1437369"/>
          </a:xfrm>
        </p:spPr>
        <p:txBody>
          <a:bodyPr/>
          <a:lstStyle/>
          <a:p>
            <a:r>
              <a:rPr lang="en-US" sz="3600" dirty="0">
                <a:solidFill>
                  <a:srgbClr val="000000"/>
                </a:solidFill>
                <a:latin typeface="Helvetica"/>
                <a:cs typeface="Helvetica"/>
              </a:rPr>
              <a:t>Seafloor Instrument Node (SIN</a:t>
            </a:r>
            <a:r>
              <a:rPr lang="en-US" sz="3600" dirty="0" smtClean="0">
                <a:solidFill>
                  <a:srgbClr val="000000"/>
                </a:solidFill>
                <a:latin typeface="Helvetica"/>
                <a:cs typeface="Helvetica"/>
              </a:rPr>
              <a:t>): density flow structure, particle size distribution</a:t>
            </a:r>
            <a:endParaRPr lang="en-US" sz="3600" dirty="0">
              <a:solidFill>
                <a:srgbClr val="000000"/>
              </a:solidFill>
              <a:latin typeface="Helvetica"/>
              <a:cs typeface="Helvetica"/>
            </a:endParaRPr>
          </a:p>
        </p:txBody>
      </p:sp>
      <p:sp>
        <p:nvSpPr>
          <p:cNvPr id="44" name="Text Placeholder 43"/>
          <p:cNvSpPr>
            <a:spLocks noGrp="1"/>
          </p:cNvSpPr>
          <p:nvPr>
            <p:ph type="body" sz="quarter" idx="95"/>
          </p:nvPr>
        </p:nvSpPr>
        <p:spPr/>
        <p:txBody>
          <a:bodyPr/>
          <a:lstStyle/>
          <a:p>
            <a:endParaRPr lang="en-US" dirty="0"/>
          </a:p>
        </p:txBody>
      </p:sp>
      <p:sp>
        <p:nvSpPr>
          <p:cNvPr id="46" name="Text Placeholder 45"/>
          <p:cNvSpPr>
            <a:spLocks noGrp="1"/>
          </p:cNvSpPr>
          <p:nvPr>
            <p:ph type="body" sz="quarter" idx="107"/>
          </p:nvPr>
        </p:nvSpPr>
        <p:spPr/>
        <p:txBody>
          <a:bodyPr/>
          <a:lstStyle/>
          <a:p>
            <a:endParaRPr lang="en-US"/>
          </a:p>
        </p:txBody>
      </p:sp>
      <p:sp>
        <p:nvSpPr>
          <p:cNvPr id="47" name="Text Placeholder 46"/>
          <p:cNvSpPr>
            <a:spLocks noGrp="1"/>
          </p:cNvSpPr>
          <p:nvPr>
            <p:ph type="body" sz="quarter" idx="116"/>
          </p:nvPr>
        </p:nvSpPr>
        <p:spPr/>
        <p:txBody>
          <a:bodyPr/>
          <a:lstStyle/>
          <a:p>
            <a:endParaRPr lang="en-US"/>
          </a:p>
        </p:txBody>
      </p:sp>
      <p:sp>
        <p:nvSpPr>
          <p:cNvPr id="48" name="Text Placeholder 47"/>
          <p:cNvSpPr>
            <a:spLocks noGrp="1"/>
          </p:cNvSpPr>
          <p:nvPr>
            <p:ph type="body" sz="quarter" idx="117"/>
          </p:nvPr>
        </p:nvSpPr>
        <p:spPr/>
        <p:txBody>
          <a:bodyPr/>
          <a:lstStyle/>
          <a:p>
            <a:endParaRPr lang="en-US"/>
          </a:p>
        </p:txBody>
      </p:sp>
      <p:sp>
        <p:nvSpPr>
          <p:cNvPr id="49" name="Text Placeholder 48"/>
          <p:cNvSpPr>
            <a:spLocks noGrp="1"/>
          </p:cNvSpPr>
          <p:nvPr>
            <p:ph type="body" sz="quarter" idx="118"/>
          </p:nvPr>
        </p:nvSpPr>
        <p:spPr/>
        <p:txBody>
          <a:bodyPr/>
          <a:lstStyle/>
          <a:p>
            <a:endParaRPr lang="en-US"/>
          </a:p>
        </p:txBody>
      </p:sp>
      <p:sp>
        <p:nvSpPr>
          <p:cNvPr id="50" name="Text Placeholder 49"/>
          <p:cNvSpPr>
            <a:spLocks noGrp="1"/>
          </p:cNvSpPr>
          <p:nvPr>
            <p:ph type="body" sz="quarter" idx="119"/>
          </p:nvPr>
        </p:nvSpPr>
        <p:spPr/>
        <p:txBody>
          <a:bodyPr/>
          <a:lstStyle/>
          <a:p>
            <a:endParaRPr lang="en-US"/>
          </a:p>
        </p:txBody>
      </p:sp>
      <p:sp>
        <p:nvSpPr>
          <p:cNvPr id="51" name="Text Placeholder 50"/>
          <p:cNvSpPr>
            <a:spLocks noGrp="1"/>
          </p:cNvSpPr>
          <p:nvPr>
            <p:ph type="body" sz="quarter" idx="120"/>
          </p:nvPr>
        </p:nvSpPr>
        <p:spPr/>
        <p:txBody>
          <a:bodyPr/>
          <a:lstStyle/>
          <a:p>
            <a:endParaRPr lang="en-US"/>
          </a:p>
        </p:txBody>
      </p:sp>
      <p:sp>
        <p:nvSpPr>
          <p:cNvPr id="52" name="Text Placeholder 51"/>
          <p:cNvSpPr>
            <a:spLocks noGrp="1"/>
          </p:cNvSpPr>
          <p:nvPr>
            <p:ph type="body" sz="quarter" idx="121"/>
          </p:nvPr>
        </p:nvSpPr>
        <p:spPr/>
        <p:txBody>
          <a:bodyPr/>
          <a:lstStyle/>
          <a:p>
            <a:endParaRPr lang="en-US"/>
          </a:p>
        </p:txBody>
      </p:sp>
      <p:sp>
        <p:nvSpPr>
          <p:cNvPr id="53" name="Text Placeholder 52"/>
          <p:cNvSpPr>
            <a:spLocks noGrp="1"/>
          </p:cNvSpPr>
          <p:nvPr>
            <p:ph type="body" sz="quarter" idx="122"/>
          </p:nvPr>
        </p:nvSpPr>
        <p:spPr/>
        <p:txBody>
          <a:bodyPr/>
          <a:lstStyle/>
          <a:p>
            <a:endParaRPr lang="en-US"/>
          </a:p>
        </p:txBody>
      </p:sp>
      <p:sp>
        <p:nvSpPr>
          <p:cNvPr id="54" name="Text Placeholder 53"/>
          <p:cNvSpPr>
            <a:spLocks noGrp="1"/>
          </p:cNvSpPr>
          <p:nvPr>
            <p:ph type="body" sz="quarter" idx="123"/>
          </p:nvPr>
        </p:nvSpPr>
        <p:spPr/>
        <p:txBody>
          <a:bodyPr/>
          <a:lstStyle/>
          <a:p>
            <a:endParaRPr lang="en-US" dirty="0"/>
          </a:p>
        </p:txBody>
      </p:sp>
      <p:sp>
        <p:nvSpPr>
          <p:cNvPr id="55" name="Text Placeholder 54"/>
          <p:cNvSpPr>
            <a:spLocks noGrp="1"/>
          </p:cNvSpPr>
          <p:nvPr>
            <p:ph type="body" sz="quarter" idx="124"/>
          </p:nvPr>
        </p:nvSpPr>
        <p:spPr>
          <a:xfrm>
            <a:off x="403133" y="1625851"/>
            <a:ext cx="31240145" cy="805296"/>
          </a:xfrm>
        </p:spPr>
        <p:txBody>
          <a:bodyPr>
            <a:noAutofit/>
          </a:bodyPr>
          <a:lstStyle/>
          <a:p>
            <a:pPr algn="ctr"/>
            <a:r>
              <a:rPr lang="en-US" sz="3100" dirty="0">
                <a:solidFill>
                  <a:srgbClr val="000000"/>
                </a:solidFill>
                <a:latin typeface="Helvetica"/>
                <a:cs typeface="Helvetica"/>
              </a:rPr>
              <a:t>T. O’Reilly, B. Kieft, M. Chaffey, M. </a:t>
            </a:r>
            <a:r>
              <a:rPr lang="en-US" sz="3100" dirty="0" err="1">
                <a:solidFill>
                  <a:srgbClr val="000000"/>
                </a:solidFill>
                <a:latin typeface="Helvetica"/>
                <a:cs typeface="Helvetica"/>
              </a:rPr>
              <a:t>Wolfson-Schwehr</a:t>
            </a:r>
            <a:r>
              <a:rPr lang="en-US" sz="3100" dirty="0">
                <a:solidFill>
                  <a:srgbClr val="000000"/>
                </a:solidFill>
                <a:latin typeface="Helvetica"/>
                <a:cs typeface="Helvetica"/>
              </a:rPr>
              <a:t>, R. Herlien, L. Bird, D. Klimov, C.K. </a:t>
            </a:r>
            <a:r>
              <a:rPr lang="en-US" sz="3100" dirty="0" err="1">
                <a:solidFill>
                  <a:srgbClr val="000000"/>
                </a:solidFill>
                <a:latin typeface="Helvetica"/>
                <a:cs typeface="Helvetica"/>
              </a:rPr>
              <a:t>Paull</a:t>
            </a:r>
            <a:r>
              <a:rPr lang="en-US" sz="3100" dirty="0">
                <a:solidFill>
                  <a:srgbClr val="000000"/>
                </a:solidFill>
                <a:latin typeface="Helvetica"/>
                <a:cs typeface="Helvetica"/>
              </a:rPr>
              <a:t>, R. </a:t>
            </a:r>
            <a:r>
              <a:rPr lang="en-US" sz="3100" dirty="0" err="1">
                <a:solidFill>
                  <a:srgbClr val="000000"/>
                </a:solidFill>
                <a:latin typeface="Helvetica"/>
                <a:cs typeface="Helvetica"/>
              </a:rPr>
              <a:t>Gwiazda</a:t>
            </a:r>
            <a:r>
              <a:rPr lang="en-US" sz="3100" dirty="0">
                <a:solidFill>
                  <a:srgbClr val="000000"/>
                </a:solidFill>
                <a:latin typeface="Helvetica"/>
                <a:cs typeface="Helvetica"/>
              </a:rPr>
              <a:t>, E. </a:t>
            </a:r>
            <a:r>
              <a:rPr lang="en-US" sz="3100" dirty="0" err="1">
                <a:solidFill>
                  <a:srgbClr val="000000"/>
                </a:solidFill>
                <a:latin typeface="Helvetica"/>
                <a:cs typeface="Helvetica"/>
              </a:rPr>
              <a:t>Lundsten</a:t>
            </a:r>
            <a:r>
              <a:rPr lang="en-US" sz="3100" dirty="0">
                <a:solidFill>
                  <a:srgbClr val="000000"/>
                </a:solidFill>
                <a:latin typeface="Helvetica"/>
                <a:cs typeface="Helvetica"/>
              </a:rPr>
              <a:t>, K. Anderson, </a:t>
            </a:r>
            <a:endParaRPr lang="en-US" sz="3100" dirty="0" smtClean="0">
              <a:solidFill>
                <a:srgbClr val="000000"/>
              </a:solidFill>
              <a:latin typeface="Helvetica"/>
              <a:cs typeface="Helvetica"/>
            </a:endParaRPr>
          </a:p>
          <a:p>
            <a:pPr algn="ctr"/>
            <a:r>
              <a:rPr lang="en-US" sz="3100" dirty="0" smtClean="0">
                <a:solidFill>
                  <a:srgbClr val="000000"/>
                </a:solidFill>
                <a:latin typeface="Helvetica"/>
                <a:cs typeface="Helvetica"/>
              </a:rPr>
              <a:t>the </a:t>
            </a:r>
            <a:r>
              <a:rPr lang="en-US" sz="3100" dirty="0">
                <a:solidFill>
                  <a:srgbClr val="000000"/>
                </a:solidFill>
                <a:latin typeface="Helvetica"/>
                <a:cs typeface="Helvetica"/>
              </a:rPr>
              <a:t>Monterey Coordinated Canyon Experiment </a:t>
            </a:r>
            <a:r>
              <a:rPr lang="en-US" sz="3100" dirty="0" smtClean="0">
                <a:solidFill>
                  <a:srgbClr val="000000"/>
                </a:solidFill>
                <a:latin typeface="Helvetica"/>
                <a:cs typeface="Helvetica"/>
              </a:rPr>
              <a:t>Team*    (Contact</a:t>
            </a:r>
            <a:r>
              <a:rPr lang="en-US" sz="3100" dirty="0">
                <a:solidFill>
                  <a:srgbClr val="000000"/>
                </a:solidFill>
                <a:latin typeface="Helvetica"/>
                <a:cs typeface="Helvetica"/>
              </a:rPr>
              <a:t>: </a:t>
            </a:r>
            <a:r>
              <a:rPr lang="en-US" sz="3100" dirty="0" err="1">
                <a:solidFill>
                  <a:srgbClr val="000000"/>
                </a:solidFill>
                <a:latin typeface="Helvetica"/>
                <a:cs typeface="Helvetica"/>
              </a:rPr>
              <a:t>oreilly@</a:t>
            </a:r>
            <a:r>
              <a:rPr lang="en-US" sz="3100" dirty="0" err="1" smtClean="0">
                <a:solidFill>
                  <a:srgbClr val="000000"/>
                </a:solidFill>
                <a:latin typeface="Helvetica"/>
                <a:cs typeface="Helvetica"/>
              </a:rPr>
              <a:t>mbari.org</a:t>
            </a:r>
            <a:r>
              <a:rPr lang="en-US" sz="3100" dirty="0" smtClean="0">
                <a:solidFill>
                  <a:srgbClr val="000000"/>
                </a:solidFill>
                <a:latin typeface="Helvetica"/>
                <a:cs typeface="Helvetica"/>
              </a:rPr>
              <a:t>)</a:t>
            </a:r>
            <a:endParaRPr lang="en-US" sz="3100" dirty="0">
              <a:solidFill>
                <a:srgbClr val="000000"/>
              </a:solidFill>
              <a:latin typeface="Helvetica"/>
              <a:cs typeface="Helvetica"/>
            </a:endParaRPr>
          </a:p>
        </p:txBody>
      </p:sp>
      <p:sp>
        <p:nvSpPr>
          <p:cNvPr id="57" name="Text Placeholder 56"/>
          <p:cNvSpPr>
            <a:spLocks noGrp="1"/>
          </p:cNvSpPr>
          <p:nvPr>
            <p:ph type="body" sz="quarter" idx="125"/>
          </p:nvPr>
        </p:nvSpPr>
        <p:spPr>
          <a:xfrm>
            <a:off x="4993500" y="2507"/>
            <a:ext cx="22022373" cy="1203005"/>
          </a:xfrm>
        </p:spPr>
        <p:txBody>
          <a:bodyPr>
            <a:noAutofit/>
          </a:bodyPr>
          <a:lstStyle/>
          <a:p>
            <a:pPr algn="ctr"/>
            <a:r>
              <a:rPr lang="en-US" sz="4500" dirty="0" smtClean="0">
                <a:solidFill>
                  <a:schemeClr val="tx1"/>
                </a:solidFill>
                <a:latin typeface="Helvetica"/>
                <a:cs typeface="Helvetica"/>
              </a:rPr>
              <a:t>EP13C-1635: New </a:t>
            </a:r>
            <a:r>
              <a:rPr lang="en-US" sz="4500" dirty="0">
                <a:solidFill>
                  <a:schemeClr val="tx1"/>
                </a:solidFill>
                <a:latin typeface="Helvetica"/>
                <a:cs typeface="Helvetica"/>
              </a:rPr>
              <a:t>Technological Developments Provide Deep-sea Sediment Density Flow Insights: </a:t>
            </a:r>
            <a:r>
              <a:rPr lang="en-US" sz="4500" dirty="0" smtClean="0">
                <a:solidFill>
                  <a:schemeClr val="tx1"/>
                </a:solidFill>
                <a:latin typeface="Helvetica"/>
                <a:cs typeface="Helvetica"/>
              </a:rPr>
              <a:t>Monterey </a:t>
            </a:r>
            <a:r>
              <a:rPr lang="en-US" sz="4500" dirty="0">
                <a:solidFill>
                  <a:schemeClr val="tx1"/>
                </a:solidFill>
                <a:latin typeface="Helvetica"/>
                <a:cs typeface="Helvetica"/>
              </a:rPr>
              <a:t>Coordinated Canyon Experiment</a:t>
            </a:r>
            <a:br>
              <a:rPr lang="en-US" sz="4500" dirty="0">
                <a:solidFill>
                  <a:schemeClr val="tx1"/>
                </a:solidFill>
                <a:latin typeface="Helvetica"/>
                <a:cs typeface="Helvetica"/>
              </a:rPr>
            </a:br>
            <a:endParaRPr lang="en-US" sz="4500" dirty="0">
              <a:solidFill>
                <a:schemeClr val="tx1"/>
              </a:solidFill>
              <a:latin typeface="Helvetica"/>
              <a:cs typeface="Helvetica"/>
            </a:endParaRPr>
          </a:p>
        </p:txBody>
      </p:sp>
      <p:pic>
        <p:nvPicPr>
          <p:cNvPr id="16" name="Picture Placeholder 15"/>
          <p:cNvPicPr>
            <a:picLocks noGrp="1" noChangeAspect="1"/>
          </p:cNvPicPr>
          <p:nvPr>
            <p:ph type="pic" sz="quarter" idx="130"/>
          </p:nvPr>
        </p:nvPicPr>
        <p:blipFill>
          <a:blip r:embed="rId8"/>
          <a:srcRect l="-17" r="-17"/>
          <a:stretch>
            <a:fillRect/>
          </a:stretch>
        </p:blipFill>
        <p:spPr>
          <a:xfrm>
            <a:off x="259055" y="84880"/>
            <a:ext cx="2787397" cy="1731220"/>
          </a:xfrm>
        </p:spPr>
      </p:pic>
      <p:sp>
        <p:nvSpPr>
          <p:cNvPr id="79" name="Text Box 21"/>
          <p:cNvSpPr txBox="1">
            <a:spLocks noChangeArrowheads="1"/>
          </p:cNvSpPr>
          <p:nvPr/>
        </p:nvSpPr>
        <p:spPr bwMode="auto">
          <a:xfrm>
            <a:off x="2528004" y="13607673"/>
            <a:ext cx="1854202" cy="353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46" tIns="45678" rIns="91346" bIns="4567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endParaRPr lang="en-US" sz="1700" dirty="0">
              <a:latin typeface="+mn-lt"/>
            </a:endParaRPr>
          </a:p>
        </p:txBody>
      </p:sp>
      <p:sp>
        <p:nvSpPr>
          <p:cNvPr id="276" name="TextBox 275"/>
          <p:cNvSpPr txBox="1"/>
          <p:nvPr/>
        </p:nvSpPr>
        <p:spPr>
          <a:xfrm>
            <a:off x="23373484" y="19094596"/>
            <a:ext cx="9389932" cy="1938908"/>
          </a:xfrm>
          <a:prstGeom prst="rect">
            <a:avLst/>
          </a:prstGeom>
          <a:noFill/>
          <a:ln>
            <a:noFill/>
          </a:ln>
        </p:spPr>
        <p:txBody>
          <a:bodyPr wrap="square" lIns="91346" tIns="45678" rIns="91346" bIns="45678" rtlCol="0">
            <a:spAutoFit/>
          </a:bodyPr>
          <a:lstStyle/>
          <a:p>
            <a:r>
              <a:rPr lang="en-US" sz="2400" dirty="0" smtClean="0">
                <a:latin typeface="Helvetica"/>
                <a:cs typeface="Helvetica"/>
              </a:rPr>
              <a:t>Acknowledgements</a:t>
            </a:r>
          </a:p>
          <a:p>
            <a:r>
              <a:rPr lang="en-US" sz="2400" dirty="0">
                <a:latin typeface="Times New Roman"/>
                <a:cs typeface="Times New Roman"/>
              </a:rPr>
              <a:t>T</a:t>
            </a:r>
            <a:r>
              <a:rPr lang="en-US" sz="2400" dirty="0" smtClean="0">
                <a:latin typeface="Times New Roman"/>
                <a:cs typeface="Times New Roman"/>
              </a:rPr>
              <a:t>echnology development generously supported by the </a:t>
            </a:r>
            <a:r>
              <a:rPr lang="en-US" sz="2400" dirty="0">
                <a:latin typeface="Times New Roman"/>
                <a:cs typeface="Times New Roman"/>
              </a:rPr>
              <a:t>David and Lucile Packard </a:t>
            </a:r>
            <a:r>
              <a:rPr lang="en-US" sz="2400" dirty="0" smtClean="0">
                <a:latin typeface="Times New Roman"/>
                <a:cs typeface="Times New Roman"/>
              </a:rPr>
              <a:t>Foundation</a:t>
            </a:r>
            <a:r>
              <a:rPr lang="en-US" sz="2400" dirty="0">
                <a:latin typeface="Times New Roman"/>
                <a:cs typeface="Times New Roman"/>
              </a:rPr>
              <a:t>.</a:t>
            </a:r>
            <a:r>
              <a:rPr lang="en-US" sz="2400" dirty="0" smtClean="0">
                <a:latin typeface="Times New Roman"/>
                <a:cs typeface="Times New Roman"/>
              </a:rPr>
              <a:t> </a:t>
            </a:r>
          </a:p>
          <a:p>
            <a:r>
              <a:rPr lang="en-US" sz="2400" dirty="0" smtClean="0">
                <a:latin typeface="Times New Roman"/>
                <a:cs typeface="Times New Roman"/>
              </a:rPr>
              <a:t>We thank the ship crews and ROV pilots of MBARI’s Department of Marine Operations for their technical support.</a:t>
            </a:r>
            <a:endParaRPr lang="en-US" sz="2400" dirty="0">
              <a:latin typeface="Times New Roman"/>
              <a:cs typeface="Times New Roman"/>
            </a:endParaRPr>
          </a:p>
        </p:txBody>
      </p:sp>
      <p:pic>
        <p:nvPicPr>
          <p:cNvPr id="226" name="Picture 225"/>
          <p:cNvPicPr>
            <a:picLocks noChangeAspect="1"/>
          </p:cNvPicPr>
          <p:nvPr/>
        </p:nvPicPr>
        <p:blipFill>
          <a:blip r:embed="rId9"/>
          <a:stretch>
            <a:fillRect/>
          </a:stretch>
        </p:blipFill>
        <p:spPr>
          <a:xfrm>
            <a:off x="30444754" y="168045"/>
            <a:ext cx="2022868" cy="745933"/>
          </a:xfrm>
          <a:prstGeom prst="rect">
            <a:avLst/>
          </a:prstGeom>
        </p:spPr>
      </p:pic>
      <p:pic>
        <p:nvPicPr>
          <p:cNvPr id="228" name="Picture 227"/>
          <p:cNvPicPr>
            <a:picLocks noChangeAspect="1"/>
          </p:cNvPicPr>
          <p:nvPr/>
        </p:nvPicPr>
        <p:blipFill>
          <a:blip r:embed="rId10"/>
          <a:stretch>
            <a:fillRect/>
          </a:stretch>
        </p:blipFill>
        <p:spPr>
          <a:xfrm>
            <a:off x="28194000" y="2145573"/>
            <a:ext cx="4569415" cy="909924"/>
          </a:xfrm>
          <a:prstGeom prst="rect">
            <a:avLst/>
          </a:prstGeom>
        </p:spPr>
      </p:pic>
      <p:pic>
        <p:nvPicPr>
          <p:cNvPr id="229" name="Picture 228"/>
          <p:cNvPicPr>
            <a:picLocks noChangeAspect="1"/>
          </p:cNvPicPr>
          <p:nvPr/>
        </p:nvPicPr>
        <p:blipFill>
          <a:blip r:embed="rId11"/>
          <a:stretch>
            <a:fillRect/>
          </a:stretch>
        </p:blipFill>
        <p:spPr>
          <a:xfrm>
            <a:off x="449206" y="1910052"/>
            <a:ext cx="1150008" cy="1145445"/>
          </a:xfrm>
          <a:prstGeom prst="rect">
            <a:avLst/>
          </a:prstGeom>
        </p:spPr>
      </p:pic>
      <p:sp>
        <p:nvSpPr>
          <p:cNvPr id="78" name="Text Placeholder 2"/>
          <p:cNvSpPr>
            <a:spLocks noGrp="1"/>
          </p:cNvSpPr>
          <p:nvPr>
            <p:ph type="body" sz="quarter" idx="21"/>
          </p:nvPr>
        </p:nvSpPr>
        <p:spPr>
          <a:xfrm>
            <a:off x="811455" y="11205536"/>
            <a:ext cx="7933007" cy="1437369"/>
          </a:xfrm>
        </p:spPr>
        <p:txBody>
          <a:bodyPr/>
          <a:lstStyle/>
          <a:p>
            <a:r>
              <a:rPr lang="en-US" sz="3600" dirty="0" smtClean="0">
                <a:solidFill>
                  <a:srgbClr val="000000"/>
                </a:solidFill>
                <a:latin typeface="Helvetica"/>
                <a:cs typeface="Helvetica"/>
              </a:rPr>
              <a:t>Wave Glider Hot Spot: low-cost acoustic-RF relay </a:t>
            </a:r>
            <a:endParaRPr lang="en-US" sz="3600" dirty="0">
              <a:solidFill>
                <a:srgbClr val="000000"/>
              </a:solidFill>
              <a:latin typeface="Helvetica"/>
              <a:cs typeface="Helvetica"/>
            </a:endParaRPr>
          </a:p>
        </p:txBody>
      </p:sp>
      <p:sp>
        <p:nvSpPr>
          <p:cNvPr id="81" name="Text Placeholder 2"/>
          <p:cNvSpPr>
            <a:spLocks noGrp="1"/>
          </p:cNvSpPr>
          <p:nvPr>
            <p:ph type="body" sz="quarter" idx="21"/>
          </p:nvPr>
        </p:nvSpPr>
        <p:spPr>
          <a:xfrm>
            <a:off x="8769308" y="11198367"/>
            <a:ext cx="14277005" cy="883371"/>
          </a:xfrm>
        </p:spPr>
        <p:txBody>
          <a:bodyPr/>
          <a:lstStyle/>
          <a:p>
            <a:r>
              <a:rPr lang="en-US" sz="3600" dirty="0" smtClean="0">
                <a:solidFill>
                  <a:srgbClr val="000000"/>
                </a:solidFill>
                <a:latin typeface="Helvetica"/>
                <a:cs typeface="Helvetica"/>
              </a:rPr>
              <a:t>ROV seafloor mapping: characterize morphological change </a:t>
            </a:r>
            <a:endParaRPr lang="en-US" sz="3600" dirty="0">
              <a:solidFill>
                <a:srgbClr val="000000"/>
              </a:solidFill>
              <a:latin typeface="Helvetica"/>
              <a:cs typeface="Helvetica"/>
            </a:endParaRPr>
          </a:p>
        </p:txBody>
      </p:sp>
      <p:sp>
        <p:nvSpPr>
          <p:cNvPr id="231" name="TextBox 230"/>
          <p:cNvSpPr txBox="1"/>
          <p:nvPr/>
        </p:nvSpPr>
        <p:spPr>
          <a:xfrm>
            <a:off x="8977890" y="12146595"/>
            <a:ext cx="4357295" cy="6370974"/>
          </a:xfrm>
          <a:prstGeom prst="rect">
            <a:avLst/>
          </a:prstGeom>
          <a:noFill/>
        </p:spPr>
        <p:txBody>
          <a:bodyPr wrap="square" rtlCol="0">
            <a:spAutoFit/>
          </a:bodyPr>
          <a:lstStyle/>
          <a:p>
            <a:pPr algn="just"/>
            <a:r>
              <a:rPr lang="en-US" sz="2400" dirty="0" smtClean="0">
                <a:latin typeface="Times New Roman"/>
                <a:cs typeface="Times New Roman"/>
              </a:rPr>
              <a:t>MBARI’s low-altitude survey system provides cm-scale topography combined with color photography from both </a:t>
            </a:r>
            <a:r>
              <a:rPr lang="en-US" sz="2400" i="1" dirty="0" smtClean="0">
                <a:latin typeface="Times New Roman"/>
                <a:cs typeface="Times New Roman"/>
              </a:rPr>
              <a:t>ROV Doc Ricketts</a:t>
            </a:r>
            <a:r>
              <a:rPr lang="en-US" sz="2400" dirty="0" smtClean="0">
                <a:latin typeface="Times New Roman"/>
                <a:cs typeface="Times New Roman"/>
              </a:rPr>
              <a:t> and </a:t>
            </a:r>
            <a:r>
              <a:rPr lang="en-US" sz="2400" i="1" dirty="0" smtClean="0">
                <a:latin typeface="Times New Roman"/>
                <a:cs typeface="Times New Roman"/>
              </a:rPr>
              <a:t>ROV </a:t>
            </a:r>
            <a:r>
              <a:rPr lang="en-US" sz="2400" i="1" dirty="0" err="1" smtClean="0">
                <a:latin typeface="Times New Roman"/>
                <a:cs typeface="Times New Roman"/>
              </a:rPr>
              <a:t>Ventana</a:t>
            </a:r>
            <a:r>
              <a:rPr lang="en-US" sz="2400" dirty="0" smtClean="0">
                <a:latin typeface="Times New Roman"/>
                <a:cs typeface="Times New Roman"/>
              </a:rPr>
              <a:t>. This system is operated at 2-3 m altitude and includes a </a:t>
            </a:r>
            <a:r>
              <a:rPr lang="en-US" sz="2400" dirty="0" err="1" smtClean="0">
                <a:latin typeface="Times New Roman"/>
                <a:cs typeface="Times New Roman"/>
              </a:rPr>
              <a:t>Reson</a:t>
            </a:r>
            <a:r>
              <a:rPr lang="en-US" sz="2400" dirty="0" smtClean="0">
                <a:latin typeface="Times New Roman"/>
                <a:cs typeface="Times New Roman"/>
              </a:rPr>
              <a:t> 7125 </a:t>
            </a:r>
            <a:r>
              <a:rPr lang="en-US" sz="2400" dirty="0" err="1" smtClean="0">
                <a:latin typeface="Times New Roman"/>
                <a:cs typeface="Times New Roman"/>
              </a:rPr>
              <a:t>SeaBat</a:t>
            </a:r>
            <a:r>
              <a:rPr lang="en-US" sz="2400" dirty="0" smtClean="0">
                <a:latin typeface="Times New Roman"/>
                <a:cs typeface="Times New Roman"/>
              </a:rPr>
              <a:t> 400 kHz </a:t>
            </a:r>
            <a:r>
              <a:rPr lang="en-US" sz="2400" dirty="0" err="1" smtClean="0">
                <a:latin typeface="Times New Roman"/>
                <a:cs typeface="Times New Roman"/>
              </a:rPr>
              <a:t>multibeam</a:t>
            </a:r>
            <a:r>
              <a:rPr lang="en-US" sz="2400" dirty="0" smtClean="0">
                <a:latin typeface="Times New Roman"/>
                <a:cs typeface="Times New Roman"/>
              </a:rPr>
              <a:t> sonar, a 3DatDepth SL1 subsea </a:t>
            </a:r>
            <a:r>
              <a:rPr lang="en-US" sz="2400" dirty="0" err="1" smtClean="0">
                <a:latin typeface="Times New Roman"/>
                <a:cs typeface="Times New Roman"/>
              </a:rPr>
              <a:t>lidar</a:t>
            </a:r>
            <a:r>
              <a:rPr lang="en-US" sz="2400" dirty="0" smtClean="0">
                <a:latin typeface="Times New Roman"/>
                <a:cs typeface="Times New Roman"/>
              </a:rPr>
              <a:t>, two </a:t>
            </a:r>
            <a:r>
              <a:rPr lang="en-US" sz="2400" dirty="0" err="1" smtClean="0">
                <a:latin typeface="Times New Roman"/>
                <a:cs typeface="Times New Roman"/>
              </a:rPr>
              <a:t>Prosilica</a:t>
            </a:r>
            <a:r>
              <a:rPr lang="en-US" sz="2400" dirty="0" smtClean="0">
                <a:latin typeface="Times New Roman"/>
                <a:cs typeface="Times New Roman"/>
              </a:rPr>
              <a:t> 2.8 </a:t>
            </a:r>
            <a:r>
              <a:rPr lang="en-US" sz="2400" dirty="0" err="1" smtClean="0">
                <a:latin typeface="Times New Roman"/>
                <a:cs typeface="Times New Roman"/>
              </a:rPr>
              <a:t>Mpixel</a:t>
            </a:r>
            <a:r>
              <a:rPr lang="en-US" sz="2400" dirty="0" smtClean="0">
                <a:latin typeface="Times New Roman"/>
                <a:cs typeface="Times New Roman"/>
              </a:rPr>
              <a:t> color stereo cameras with xenon strobes, and a </a:t>
            </a:r>
            <a:r>
              <a:rPr lang="en-US" sz="2400" dirty="0" err="1" smtClean="0">
                <a:latin typeface="Times New Roman"/>
                <a:cs typeface="Times New Roman"/>
              </a:rPr>
              <a:t>Kearfott</a:t>
            </a:r>
            <a:r>
              <a:rPr lang="en-US" sz="2400" dirty="0" smtClean="0">
                <a:latin typeface="Times New Roman"/>
                <a:cs typeface="Times New Roman"/>
              </a:rPr>
              <a:t> </a:t>
            </a:r>
            <a:r>
              <a:rPr lang="en-US" sz="2400" dirty="0" err="1" smtClean="0">
                <a:latin typeface="Times New Roman"/>
                <a:cs typeface="Times New Roman"/>
              </a:rPr>
              <a:t>SeaDevil</a:t>
            </a:r>
            <a:r>
              <a:rPr lang="en-US" sz="2400" dirty="0" smtClean="0">
                <a:latin typeface="Times New Roman"/>
                <a:cs typeface="Times New Roman"/>
              </a:rPr>
              <a:t> INS. </a:t>
            </a:r>
            <a:r>
              <a:rPr lang="en-US" sz="2400" dirty="0">
                <a:latin typeface="Times New Roman"/>
                <a:cs typeface="Times New Roman"/>
              </a:rPr>
              <a:t>The </a:t>
            </a:r>
            <a:r>
              <a:rPr lang="en-US" sz="2400" dirty="0" smtClean="0">
                <a:latin typeface="Times New Roman"/>
                <a:cs typeface="Times New Roman"/>
              </a:rPr>
              <a:t>system </a:t>
            </a:r>
            <a:r>
              <a:rPr lang="en-US" sz="2400" dirty="0">
                <a:latin typeface="Times New Roman"/>
                <a:cs typeface="Times New Roman"/>
              </a:rPr>
              <a:t>mapped a roughly 120 m by 100 m area around the 1850 m SIN site </a:t>
            </a:r>
            <a:r>
              <a:rPr lang="en-US" sz="2400" dirty="0" smtClean="0">
                <a:latin typeface="Times New Roman"/>
                <a:cs typeface="Times New Roman"/>
              </a:rPr>
              <a:t>four </a:t>
            </a:r>
            <a:r>
              <a:rPr lang="en-US" sz="2400" dirty="0">
                <a:latin typeface="Times New Roman"/>
                <a:cs typeface="Times New Roman"/>
              </a:rPr>
              <a:t>times during CCE, bracketing the 3</a:t>
            </a:r>
            <a:r>
              <a:rPr lang="en-US" sz="2400" dirty="0" smtClean="0">
                <a:latin typeface="Times New Roman"/>
                <a:cs typeface="Times New Roman"/>
              </a:rPr>
              <a:t> </a:t>
            </a:r>
            <a:r>
              <a:rPr lang="en-US" sz="2400" dirty="0">
                <a:latin typeface="Times New Roman"/>
                <a:cs typeface="Times New Roman"/>
              </a:rPr>
              <a:t>sediment transport events </a:t>
            </a:r>
            <a:r>
              <a:rPr lang="en-US" sz="2400" dirty="0" smtClean="0">
                <a:latin typeface="Times New Roman"/>
                <a:cs typeface="Times New Roman"/>
              </a:rPr>
              <a:t>that</a:t>
            </a:r>
            <a:endParaRPr lang="en-US" sz="2400" i="1" dirty="0" smtClean="0">
              <a:latin typeface="Times New Roman"/>
              <a:cs typeface="Times New Roman"/>
            </a:endParaRPr>
          </a:p>
        </p:txBody>
      </p:sp>
      <p:sp>
        <p:nvSpPr>
          <p:cNvPr id="237" name="TextBox 236"/>
          <p:cNvSpPr txBox="1"/>
          <p:nvPr/>
        </p:nvSpPr>
        <p:spPr>
          <a:xfrm>
            <a:off x="16903701" y="7443354"/>
            <a:ext cx="2494848" cy="830997"/>
          </a:xfrm>
          <a:prstGeom prst="rect">
            <a:avLst/>
          </a:prstGeom>
          <a:noFill/>
        </p:spPr>
        <p:txBody>
          <a:bodyPr wrap="square" rtlCol="0">
            <a:spAutoFit/>
          </a:bodyPr>
          <a:lstStyle/>
          <a:p>
            <a:r>
              <a:rPr lang="en-US" sz="2400" dirty="0" smtClean="0">
                <a:solidFill>
                  <a:srgbClr val="0000FF"/>
                </a:solidFill>
                <a:latin typeface="Times New Roman"/>
                <a:cs typeface="Times New Roman"/>
              </a:rPr>
              <a:t>Homer acoustic beacon</a:t>
            </a:r>
            <a:endParaRPr lang="en-US" sz="2400" dirty="0">
              <a:solidFill>
                <a:srgbClr val="0000FF"/>
              </a:solidFill>
              <a:latin typeface="Times New Roman"/>
              <a:cs typeface="Times New Roman"/>
            </a:endParaRPr>
          </a:p>
        </p:txBody>
      </p:sp>
      <p:sp>
        <p:nvSpPr>
          <p:cNvPr id="92" name="TextBox 91"/>
          <p:cNvSpPr txBox="1"/>
          <p:nvPr/>
        </p:nvSpPr>
        <p:spPr>
          <a:xfrm>
            <a:off x="16734359" y="10323739"/>
            <a:ext cx="2325261" cy="830997"/>
          </a:xfrm>
          <a:prstGeom prst="rect">
            <a:avLst/>
          </a:prstGeom>
          <a:noFill/>
        </p:spPr>
        <p:txBody>
          <a:bodyPr wrap="square" rtlCol="0">
            <a:spAutoFit/>
          </a:bodyPr>
          <a:lstStyle/>
          <a:p>
            <a:r>
              <a:rPr lang="en-US" sz="2400" dirty="0" smtClean="0">
                <a:solidFill>
                  <a:srgbClr val="0000FF"/>
                </a:solidFill>
                <a:latin typeface="Times New Roman"/>
                <a:cs typeface="Times New Roman"/>
              </a:rPr>
              <a:t>LF acoustic modem</a:t>
            </a:r>
            <a:endParaRPr lang="en-US" sz="2400" dirty="0">
              <a:solidFill>
                <a:srgbClr val="0000FF"/>
              </a:solidFill>
              <a:latin typeface="Times New Roman"/>
              <a:cs typeface="Times New Roman"/>
            </a:endParaRPr>
          </a:p>
        </p:txBody>
      </p:sp>
      <p:sp>
        <p:nvSpPr>
          <p:cNvPr id="93" name="TextBox 92"/>
          <p:cNvSpPr txBox="1"/>
          <p:nvPr/>
        </p:nvSpPr>
        <p:spPr>
          <a:xfrm>
            <a:off x="16622420" y="9226550"/>
            <a:ext cx="1577625" cy="461665"/>
          </a:xfrm>
          <a:prstGeom prst="rect">
            <a:avLst/>
          </a:prstGeom>
          <a:noFill/>
        </p:spPr>
        <p:txBody>
          <a:bodyPr wrap="none" rtlCol="0">
            <a:spAutoFit/>
          </a:bodyPr>
          <a:lstStyle/>
          <a:p>
            <a:r>
              <a:rPr lang="en-US" sz="2400" dirty="0" smtClean="0">
                <a:solidFill>
                  <a:srgbClr val="0000FF"/>
                </a:solidFill>
                <a:latin typeface="Times New Roman"/>
                <a:cs typeface="Times New Roman"/>
              </a:rPr>
              <a:t>Li batteries</a:t>
            </a:r>
            <a:endParaRPr lang="en-US" sz="2400" dirty="0">
              <a:solidFill>
                <a:srgbClr val="0000FF"/>
              </a:solidFill>
              <a:latin typeface="Times New Roman"/>
              <a:cs typeface="Times New Roman"/>
            </a:endParaRPr>
          </a:p>
        </p:txBody>
      </p:sp>
      <p:sp>
        <p:nvSpPr>
          <p:cNvPr id="95" name="TextBox 94"/>
          <p:cNvSpPr txBox="1"/>
          <p:nvPr/>
        </p:nvSpPr>
        <p:spPr>
          <a:xfrm>
            <a:off x="16865935" y="4847948"/>
            <a:ext cx="2098458" cy="461665"/>
          </a:xfrm>
          <a:prstGeom prst="rect">
            <a:avLst/>
          </a:prstGeom>
          <a:noFill/>
        </p:spPr>
        <p:txBody>
          <a:bodyPr wrap="square" rtlCol="0">
            <a:spAutoFit/>
          </a:bodyPr>
          <a:lstStyle/>
          <a:p>
            <a:r>
              <a:rPr lang="en-US" sz="2400" dirty="0" smtClean="0">
                <a:solidFill>
                  <a:srgbClr val="0000FF"/>
                </a:solidFill>
                <a:latin typeface="Times New Roman"/>
                <a:cs typeface="Times New Roman"/>
              </a:rPr>
              <a:t>Syntactic foam</a:t>
            </a:r>
            <a:endParaRPr lang="en-US" sz="2400" dirty="0">
              <a:solidFill>
                <a:srgbClr val="0000FF"/>
              </a:solidFill>
              <a:latin typeface="Times New Roman"/>
              <a:cs typeface="Times New Roman"/>
            </a:endParaRPr>
          </a:p>
        </p:txBody>
      </p:sp>
      <p:sp>
        <p:nvSpPr>
          <p:cNvPr id="96" name="TextBox 95"/>
          <p:cNvSpPr txBox="1"/>
          <p:nvPr/>
        </p:nvSpPr>
        <p:spPr>
          <a:xfrm>
            <a:off x="16918283" y="5605959"/>
            <a:ext cx="1685077" cy="461665"/>
          </a:xfrm>
          <a:prstGeom prst="rect">
            <a:avLst/>
          </a:prstGeom>
          <a:noFill/>
        </p:spPr>
        <p:txBody>
          <a:bodyPr wrap="none" rtlCol="0">
            <a:spAutoFit/>
          </a:bodyPr>
          <a:lstStyle/>
          <a:p>
            <a:r>
              <a:rPr lang="en-US" sz="2400" dirty="0" smtClean="0">
                <a:solidFill>
                  <a:srgbClr val="0000FF"/>
                </a:solidFill>
                <a:latin typeface="Times New Roman"/>
                <a:cs typeface="Times New Roman"/>
              </a:rPr>
              <a:t>Steel ballast</a:t>
            </a:r>
            <a:endParaRPr lang="en-US" sz="2400" dirty="0">
              <a:solidFill>
                <a:srgbClr val="0000FF"/>
              </a:solidFill>
              <a:latin typeface="Times New Roman"/>
              <a:cs typeface="Times New Roman"/>
            </a:endParaRPr>
          </a:p>
        </p:txBody>
      </p:sp>
      <p:sp>
        <p:nvSpPr>
          <p:cNvPr id="97" name="TextBox 96"/>
          <p:cNvSpPr txBox="1"/>
          <p:nvPr/>
        </p:nvSpPr>
        <p:spPr>
          <a:xfrm>
            <a:off x="16865935" y="4090863"/>
            <a:ext cx="2916601" cy="461665"/>
          </a:xfrm>
          <a:prstGeom prst="rect">
            <a:avLst/>
          </a:prstGeom>
          <a:noFill/>
        </p:spPr>
        <p:txBody>
          <a:bodyPr wrap="square" rtlCol="0">
            <a:spAutoFit/>
          </a:bodyPr>
          <a:lstStyle/>
          <a:p>
            <a:r>
              <a:rPr lang="en-US" sz="2400" dirty="0" smtClean="0">
                <a:solidFill>
                  <a:srgbClr val="0000FF"/>
                </a:solidFill>
                <a:latin typeface="Times New Roman"/>
                <a:cs typeface="Times New Roman"/>
              </a:rPr>
              <a:t>Argos antenna</a:t>
            </a:r>
            <a:endParaRPr lang="en-US" sz="2400" dirty="0">
              <a:solidFill>
                <a:srgbClr val="0000FF"/>
              </a:solidFill>
              <a:latin typeface="Times New Roman"/>
              <a:cs typeface="Times New Roman"/>
            </a:endParaRPr>
          </a:p>
        </p:txBody>
      </p:sp>
      <p:sp>
        <p:nvSpPr>
          <p:cNvPr id="238" name="TextBox 237"/>
          <p:cNvSpPr txBox="1"/>
          <p:nvPr/>
        </p:nvSpPr>
        <p:spPr>
          <a:xfrm>
            <a:off x="8768403" y="3163454"/>
            <a:ext cx="12194987" cy="1200329"/>
          </a:xfrm>
          <a:prstGeom prst="rect">
            <a:avLst/>
          </a:prstGeom>
          <a:noFill/>
        </p:spPr>
        <p:txBody>
          <a:bodyPr wrap="square" rtlCol="0">
            <a:spAutoFit/>
          </a:bodyPr>
          <a:lstStyle/>
          <a:p>
            <a:r>
              <a:rPr lang="en-US" sz="3600" dirty="0" smtClean="0">
                <a:latin typeface="Helvetica"/>
                <a:cs typeface="Helvetica"/>
              </a:rPr>
              <a:t>Benthic Event Detectors (BEDs): sediment density flow frequency, motion dynamics</a:t>
            </a:r>
            <a:endParaRPr lang="en-US" sz="3600" dirty="0">
              <a:latin typeface="Helvetica"/>
              <a:cs typeface="Helvetica"/>
            </a:endParaRPr>
          </a:p>
        </p:txBody>
      </p:sp>
      <p:sp>
        <p:nvSpPr>
          <p:cNvPr id="98" name="TextBox 97"/>
          <p:cNvSpPr txBox="1"/>
          <p:nvPr/>
        </p:nvSpPr>
        <p:spPr>
          <a:xfrm>
            <a:off x="21173659" y="8064902"/>
            <a:ext cx="2199768" cy="1938992"/>
          </a:xfrm>
          <a:prstGeom prst="rect">
            <a:avLst/>
          </a:prstGeom>
          <a:noFill/>
        </p:spPr>
        <p:txBody>
          <a:bodyPr wrap="square" rtlCol="0">
            <a:spAutoFit/>
          </a:bodyPr>
          <a:lstStyle/>
          <a:p>
            <a:r>
              <a:rPr lang="en-US" sz="2400" dirty="0" smtClean="0">
                <a:solidFill>
                  <a:srgbClr val="0000FF"/>
                </a:solidFill>
                <a:latin typeface="Times New Roman"/>
                <a:cs typeface="Times New Roman"/>
              </a:rPr>
              <a:t>Accelerometer, gyro</a:t>
            </a:r>
            <a:r>
              <a:rPr lang="en-US" sz="2400" dirty="0" smtClean="0">
                <a:solidFill>
                  <a:srgbClr val="0000FF"/>
                </a:solidFill>
                <a:latin typeface="Times New Roman"/>
                <a:cs typeface="Times New Roman"/>
              </a:rPr>
              <a:t>, pressure </a:t>
            </a:r>
            <a:r>
              <a:rPr lang="en-US" sz="2400" dirty="0" err="1" smtClean="0">
                <a:solidFill>
                  <a:srgbClr val="0000FF"/>
                </a:solidFill>
                <a:latin typeface="Times New Roman"/>
                <a:cs typeface="Times New Roman"/>
              </a:rPr>
              <a:t>xdcr</a:t>
            </a:r>
            <a:r>
              <a:rPr lang="en-US" sz="2400" dirty="0" smtClean="0">
                <a:solidFill>
                  <a:srgbClr val="0000FF"/>
                </a:solidFill>
                <a:latin typeface="Times New Roman"/>
                <a:cs typeface="Times New Roman"/>
              </a:rPr>
              <a:t>, CPU, clock, CF card, </a:t>
            </a:r>
            <a:r>
              <a:rPr lang="en-US" sz="2400" dirty="0" err="1" smtClean="0">
                <a:solidFill>
                  <a:srgbClr val="0000FF"/>
                </a:solidFill>
                <a:latin typeface="Times New Roman"/>
                <a:cs typeface="Times New Roman"/>
              </a:rPr>
              <a:t>etc</a:t>
            </a:r>
            <a:r>
              <a:rPr lang="en-US" sz="2400" dirty="0" smtClean="0">
                <a:solidFill>
                  <a:srgbClr val="0000FF"/>
                </a:solidFill>
                <a:latin typeface="Times New Roman"/>
                <a:cs typeface="Times New Roman"/>
              </a:rPr>
              <a:t> </a:t>
            </a:r>
          </a:p>
        </p:txBody>
      </p:sp>
      <p:grpSp>
        <p:nvGrpSpPr>
          <p:cNvPr id="257" name="Group 256"/>
          <p:cNvGrpSpPr/>
          <p:nvPr/>
        </p:nvGrpSpPr>
        <p:grpSpPr>
          <a:xfrm>
            <a:off x="550783" y="16845915"/>
            <a:ext cx="4503816" cy="2476925"/>
            <a:chOff x="7187129" y="14951517"/>
            <a:chExt cx="4503816" cy="2476925"/>
          </a:xfrm>
        </p:grpSpPr>
        <p:pic>
          <p:nvPicPr>
            <p:cNvPr id="104" name="Content Placeholder 5"/>
            <p:cNvPicPr>
              <a:picLocks noChangeAspect="1"/>
            </p:cNvPicPr>
            <p:nvPr/>
          </p:nvPicPr>
          <p:blipFill>
            <a:blip r:embed="rId12"/>
            <a:srcRect t="1155" b="1155"/>
            <a:stretch>
              <a:fillRect/>
            </a:stretch>
          </p:blipFill>
          <p:spPr>
            <a:xfrm>
              <a:off x="7187129" y="14951517"/>
              <a:ext cx="4503816" cy="2476925"/>
            </a:xfrm>
            <a:prstGeom prst="rect">
              <a:avLst/>
            </a:prstGeom>
          </p:spPr>
        </p:pic>
        <p:sp>
          <p:nvSpPr>
            <p:cNvPr id="243" name="TextBox 242"/>
            <p:cNvSpPr txBox="1"/>
            <p:nvPr/>
          </p:nvSpPr>
          <p:spPr>
            <a:xfrm>
              <a:off x="7560648" y="14964530"/>
              <a:ext cx="1019630" cy="461665"/>
            </a:xfrm>
            <a:prstGeom prst="rect">
              <a:avLst/>
            </a:prstGeom>
            <a:noFill/>
          </p:spPr>
          <p:txBody>
            <a:bodyPr wrap="none" rtlCol="0">
              <a:spAutoFit/>
            </a:bodyPr>
            <a:lstStyle/>
            <a:p>
              <a:r>
                <a:rPr lang="en-US" sz="2400" dirty="0" smtClean="0">
                  <a:solidFill>
                    <a:srgbClr val="FFFFFF"/>
                  </a:solidFill>
                  <a:latin typeface="Times New Roman"/>
                  <a:cs typeface="Times New Roman"/>
                </a:rPr>
                <a:t>802.11</a:t>
              </a:r>
              <a:endParaRPr lang="en-US" sz="2400" dirty="0">
                <a:solidFill>
                  <a:srgbClr val="FFFFFF"/>
                </a:solidFill>
                <a:latin typeface="Times New Roman"/>
                <a:cs typeface="Times New Roman"/>
              </a:endParaRPr>
            </a:p>
          </p:txBody>
        </p:sp>
        <p:sp>
          <p:nvSpPr>
            <p:cNvPr id="106" name="TextBox 105"/>
            <p:cNvSpPr txBox="1"/>
            <p:nvPr/>
          </p:nvSpPr>
          <p:spPr>
            <a:xfrm>
              <a:off x="7205651" y="15877140"/>
              <a:ext cx="1107845" cy="461665"/>
            </a:xfrm>
            <a:prstGeom prst="rect">
              <a:avLst/>
            </a:prstGeom>
            <a:noFill/>
          </p:spPr>
          <p:txBody>
            <a:bodyPr wrap="none" rtlCol="0">
              <a:spAutoFit/>
            </a:bodyPr>
            <a:lstStyle/>
            <a:p>
              <a:r>
                <a:rPr lang="en-US" sz="2400" dirty="0" smtClean="0">
                  <a:solidFill>
                    <a:schemeClr val="bg1"/>
                  </a:solidFill>
                  <a:latin typeface="Times New Roman"/>
                  <a:cs typeface="Times New Roman"/>
                </a:rPr>
                <a:t>Iridium</a:t>
              </a:r>
              <a:endParaRPr lang="en-US" sz="2400" dirty="0">
                <a:solidFill>
                  <a:schemeClr val="bg1"/>
                </a:solidFill>
                <a:latin typeface="Times New Roman"/>
                <a:cs typeface="Times New Roman"/>
              </a:endParaRPr>
            </a:p>
          </p:txBody>
        </p:sp>
        <p:sp>
          <p:nvSpPr>
            <p:cNvPr id="107" name="TextBox 106"/>
            <p:cNvSpPr txBox="1"/>
            <p:nvPr/>
          </p:nvSpPr>
          <p:spPr>
            <a:xfrm>
              <a:off x="7707311" y="15447431"/>
              <a:ext cx="697577" cy="461665"/>
            </a:xfrm>
            <a:prstGeom prst="rect">
              <a:avLst/>
            </a:prstGeom>
            <a:noFill/>
          </p:spPr>
          <p:txBody>
            <a:bodyPr wrap="none" rtlCol="0">
              <a:spAutoFit/>
            </a:bodyPr>
            <a:lstStyle/>
            <a:p>
              <a:r>
                <a:rPr lang="en-US" sz="2400" dirty="0" smtClean="0">
                  <a:solidFill>
                    <a:srgbClr val="FFFFFF"/>
                  </a:solidFill>
                  <a:latin typeface="Times New Roman"/>
                  <a:cs typeface="Times New Roman"/>
                </a:rPr>
                <a:t>Cell</a:t>
              </a:r>
              <a:endParaRPr lang="en-US" sz="2400" dirty="0">
                <a:solidFill>
                  <a:srgbClr val="FFFFFF"/>
                </a:solidFill>
                <a:latin typeface="Times New Roman"/>
                <a:cs typeface="Times New Roman"/>
              </a:endParaRPr>
            </a:p>
          </p:txBody>
        </p:sp>
      </p:grpSp>
      <p:sp>
        <p:nvSpPr>
          <p:cNvPr id="108" name="TextBox 107"/>
          <p:cNvSpPr txBox="1"/>
          <p:nvPr/>
        </p:nvSpPr>
        <p:spPr>
          <a:xfrm>
            <a:off x="5236256" y="19386816"/>
            <a:ext cx="3254183" cy="1569660"/>
          </a:xfrm>
          <a:prstGeom prst="rect">
            <a:avLst/>
          </a:prstGeom>
          <a:solidFill>
            <a:schemeClr val="bg1"/>
          </a:solidFill>
        </p:spPr>
        <p:txBody>
          <a:bodyPr wrap="square" rtlCol="0">
            <a:spAutoFit/>
          </a:bodyPr>
          <a:lstStyle/>
          <a:p>
            <a:r>
              <a:rPr lang="en-US" sz="2400" dirty="0" smtClean="0">
                <a:latin typeface="Times New Roman"/>
                <a:cs typeface="Times New Roman"/>
              </a:rPr>
              <a:t>Benthos modem on Wave Glider </a:t>
            </a:r>
            <a:r>
              <a:rPr lang="en-US" sz="2400" dirty="0" err="1" smtClean="0">
                <a:latin typeface="Times New Roman"/>
                <a:cs typeface="Times New Roman"/>
              </a:rPr>
              <a:t>skeg</a:t>
            </a:r>
            <a:r>
              <a:rPr lang="en-US" sz="2400" dirty="0" smtClean="0">
                <a:latin typeface="Times New Roman"/>
                <a:cs typeface="Times New Roman"/>
              </a:rPr>
              <a:t> communicates with BED and SIN modems</a:t>
            </a:r>
            <a:endParaRPr lang="en-US" sz="2400" dirty="0">
              <a:latin typeface="Times New Roman"/>
              <a:cs typeface="Times New Roman"/>
            </a:endParaRPr>
          </a:p>
        </p:txBody>
      </p:sp>
      <p:grpSp>
        <p:nvGrpSpPr>
          <p:cNvPr id="258" name="Group 257"/>
          <p:cNvGrpSpPr/>
          <p:nvPr/>
        </p:nvGrpSpPr>
        <p:grpSpPr>
          <a:xfrm>
            <a:off x="5201162" y="16858928"/>
            <a:ext cx="3163690" cy="2463073"/>
            <a:chOff x="5201163" y="15720451"/>
            <a:chExt cx="3356937" cy="2593997"/>
          </a:xfrm>
        </p:grpSpPr>
        <p:pic>
          <p:nvPicPr>
            <p:cNvPr id="244" name="Picture 243"/>
            <p:cNvPicPr>
              <a:picLocks noChangeAspect="1"/>
            </p:cNvPicPr>
            <p:nvPr/>
          </p:nvPicPr>
          <p:blipFill>
            <a:blip r:embed="rId13"/>
            <a:stretch>
              <a:fillRect/>
            </a:stretch>
          </p:blipFill>
          <p:spPr>
            <a:xfrm>
              <a:off x="5201163" y="15720451"/>
              <a:ext cx="3356937" cy="2593997"/>
            </a:xfrm>
            <a:prstGeom prst="rect">
              <a:avLst/>
            </a:prstGeom>
          </p:spPr>
        </p:pic>
        <p:pic>
          <p:nvPicPr>
            <p:cNvPr id="110" name="Picture 109"/>
            <p:cNvPicPr>
              <a:picLocks noChangeAspect="1"/>
            </p:cNvPicPr>
            <p:nvPr/>
          </p:nvPicPr>
          <p:blipFill>
            <a:blip r:embed="rId14"/>
            <a:stretch>
              <a:fillRect/>
            </a:stretch>
          </p:blipFill>
          <p:spPr>
            <a:xfrm>
              <a:off x="5267323" y="17167775"/>
              <a:ext cx="1001076" cy="1061599"/>
            </a:xfrm>
            <a:prstGeom prst="rect">
              <a:avLst/>
            </a:prstGeom>
          </p:spPr>
        </p:pic>
      </p:grpSp>
      <p:cxnSp>
        <p:nvCxnSpPr>
          <p:cNvPr id="144" name="Straight Arrow Connector 143"/>
          <p:cNvCxnSpPr/>
          <p:nvPr/>
        </p:nvCxnSpPr>
        <p:spPr>
          <a:xfrm flipV="1">
            <a:off x="25698188" y="8777247"/>
            <a:ext cx="1739437" cy="110162"/>
          </a:xfrm>
          <a:prstGeom prst="straightConnector1">
            <a:avLst/>
          </a:prstGeom>
          <a:ln>
            <a:solidFill>
              <a:schemeClr val="bg1"/>
            </a:solidFill>
            <a:tailEnd type="arrow" w="lg" len="lg"/>
          </a:ln>
        </p:spPr>
        <p:style>
          <a:lnRef idx="1">
            <a:schemeClr val="accent1"/>
          </a:lnRef>
          <a:fillRef idx="0">
            <a:schemeClr val="accent1"/>
          </a:fillRef>
          <a:effectRef idx="0">
            <a:schemeClr val="accent1"/>
          </a:effectRef>
          <a:fontRef idx="minor">
            <a:schemeClr val="tx1"/>
          </a:fontRef>
        </p:style>
      </p:cxnSp>
      <p:sp>
        <p:nvSpPr>
          <p:cNvPr id="251" name="TextBox 250"/>
          <p:cNvSpPr txBox="1"/>
          <p:nvPr/>
        </p:nvSpPr>
        <p:spPr>
          <a:xfrm>
            <a:off x="23427987" y="4411678"/>
            <a:ext cx="9306259" cy="1938992"/>
          </a:xfrm>
          <a:prstGeom prst="rect">
            <a:avLst/>
          </a:prstGeom>
          <a:noFill/>
        </p:spPr>
        <p:txBody>
          <a:bodyPr wrap="square" rtlCol="0">
            <a:spAutoFit/>
          </a:bodyPr>
          <a:lstStyle/>
          <a:p>
            <a:pPr algn="just"/>
            <a:r>
              <a:rPr lang="en-US" sz="2400" dirty="0" smtClean="0">
                <a:solidFill>
                  <a:srgbClr val="000000"/>
                </a:solidFill>
                <a:latin typeface="Times New Roman"/>
                <a:cs typeface="Times New Roman"/>
              </a:rPr>
              <a:t>Deployed at </a:t>
            </a:r>
            <a:r>
              <a:rPr lang="en-US" sz="2400" dirty="0">
                <a:solidFill>
                  <a:srgbClr val="000000"/>
                </a:solidFill>
                <a:latin typeface="Times New Roman"/>
                <a:cs typeface="Times New Roman"/>
              </a:rPr>
              <a:t>1850 meters </a:t>
            </a:r>
            <a:r>
              <a:rPr lang="en-US" sz="2400" dirty="0" smtClean="0">
                <a:solidFill>
                  <a:srgbClr val="000000"/>
                </a:solidFill>
                <a:latin typeface="Times New Roman"/>
                <a:cs typeface="Times New Roman"/>
              </a:rPr>
              <a:t>depth, included three </a:t>
            </a:r>
            <a:r>
              <a:rPr lang="en-US" sz="2400" dirty="0">
                <a:solidFill>
                  <a:srgbClr val="000000"/>
                </a:solidFill>
                <a:latin typeface="Times New Roman"/>
                <a:cs typeface="Times New Roman"/>
              </a:rPr>
              <a:t>ADCPs </a:t>
            </a:r>
            <a:r>
              <a:rPr lang="en-US" sz="2400" dirty="0" smtClean="0">
                <a:solidFill>
                  <a:srgbClr val="000000"/>
                </a:solidFill>
                <a:latin typeface="Times New Roman"/>
                <a:cs typeface="Times New Roman"/>
              </a:rPr>
              <a:t>chirping at three </a:t>
            </a:r>
            <a:r>
              <a:rPr lang="en-US" sz="2400" dirty="0">
                <a:solidFill>
                  <a:srgbClr val="000000"/>
                </a:solidFill>
                <a:latin typeface="Times New Roman"/>
                <a:cs typeface="Times New Roman"/>
              </a:rPr>
              <a:t>different frequencies, </a:t>
            </a:r>
            <a:r>
              <a:rPr lang="en-US" sz="2400" dirty="0" smtClean="0">
                <a:solidFill>
                  <a:srgbClr val="000000"/>
                </a:solidFill>
                <a:latin typeface="Times New Roman"/>
                <a:cs typeface="Times New Roman"/>
              </a:rPr>
              <a:t>CTD, OBS, </a:t>
            </a:r>
            <a:r>
              <a:rPr lang="en-US" sz="2400" dirty="0" err="1" smtClean="0">
                <a:solidFill>
                  <a:srgbClr val="000000"/>
                </a:solidFill>
                <a:latin typeface="Times New Roman"/>
                <a:cs typeface="Times New Roman"/>
              </a:rPr>
              <a:t>transmissometer</a:t>
            </a:r>
            <a:r>
              <a:rPr lang="en-US" sz="2400" dirty="0" smtClean="0">
                <a:solidFill>
                  <a:srgbClr val="000000"/>
                </a:solidFill>
                <a:latin typeface="Times New Roman"/>
                <a:cs typeface="Times New Roman"/>
              </a:rPr>
              <a:t>, </a:t>
            </a:r>
            <a:r>
              <a:rPr lang="en-US" sz="2400" dirty="0">
                <a:solidFill>
                  <a:srgbClr val="000000"/>
                </a:solidFill>
                <a:latin typeface="Times New Roman"/>
                <a:cs typeface="Times New Roman"/>
              </a:rPr>
              <a:t>current meter, oxygen </a:t>
            </a:r>
            <a:r>
              <a:rPr lang="en-US" sz="2400" dirty="0" err="1">
                <a:solidFill>
                  <a:srgbClr val="000000"/>
                </a:solidFill>
                <a:latin typeface="Times New Roman"/>
                <a:cs typeface="Times New Roman"/>
              </a:rPr>
              <a:t>optode</a:t>
            </a:r>
            <a:r>
              <a:rPr lang="en-US" sz="2400" dirty="0">
                <a:solidFill>
                  <a:srgbClr val="000000"/>
                </a:solidFill>
                <a:latin typeface="Times New Roman"/>
                <a:cs typeface="Times New Roman"/>
              </a:rPr>
              <a:t>, </a:t>
            </a:r>
            <a:r>
              <a:rPr lang="en-US" sz="2400" dirty="0" err="1">
                <a:solidFill>
                  <a:srgbClr val="000000"/>
                </a:solidFill>
                <a:latin typeface="Times New Roman"/>
                <a:cs typeface="Times New Roman"/>
              </a:rPr>
              <a:t>fluorometer</a:t>
            </a:r>
            <a:r>
              <a:rPr lang="en-US" sz="2400" dirty="0">
                <a:solidFill>
                  <a:srgbClr val="000000"/>
                </a:solidFill>
                <a:latin typeface="Times New Roman"/>
                <a:cs typeface="Times New Roman"/>
              </a:rPr>
              <a:t>/backscatter sensor</a:t>
            </a:r>
            <a:r>
              <a:rPr lang="en-US" sz="2400" dirty="0" smtClean="0">
                <a:solidFill>
                  <a:srgbClr val="000000"/>
                </a:solidFill>
                <a:latin typeface="Times New Roman"/>
                <a:cs typeface="Times New Roman"/>
              </a:rPr>
              <a:t>, </a:t>
            </a:r>
            <a:r>
              <a:rPr lang="en-US" sz="2400" dirty="0">
                <a:solidFill>
                  <a:srgbClr val="000000"/>
                </a:solidFill>
                <a:latin typeface="Times New Roman"/>
                <a:cs typeface="Times New Roman"/>
              </a:rPr>
              <a:t>logged data at 10 second intervals or </a:t>
            </a:r>
            <a:r>
              <a:rPr lang="en-US" sz="2400" dirty="0" smtClean="0">
                <a:solidFill>
                  <a:srgbClr val="000000"/>
                </a:solidFill>
                <a:latin typeface="Times New Roman"/>
                <a:cs typeface="Times New Roman"/>
              </a:rPr>
              <a:t>faster. Provided </a:t>
            </a:r>
            <a:r>
              <a:rPr lang="en-US" sz="2400" dirty="0" err="1">
                <a:solidFill>
                  <a:srgbClr val="000000"/>
                </a:solidFill>
                <a:latin typeface="Times New Roman"/>
                <a:cs typeface="Times New Roman"/>
              </a:rPr>
              <a:t>high­resolution</a:t>
            </a:r>
            <a:r>
              <a:rPr lang="en-US" sz="2400" dirty="0">
                <a:solidFill>
                  <a:srgbClr val="000000"/>
                </a:solidFill>
                <a:latin typeface="Times New Roman"/>
                <a:cs typeface="Times New Roman"/>
              </a:rPr>
              <a:t> measurements of three flow events during three successive deployments over 1.5 </a:t>
            </a:r>
            <a:r>
              <a:rPr lang="en-US" sz="2400" dirty="0" smtClean="0">
                <a:solidFill>
                  <a:srgbClr val="000000"/>
                </a:solidFill>
                <a:latin typeface="Times New Roman"/>
                <a:cs typeface="Times New Roman"/>
              </a:rPr>
              <a:t>years.</a:t>
            </a:r>
            <a:endParaRPr lang="en-US" sz="2400" dirty="0"/>
          </a:p>
        </p:txBody>
      </p:sp>
      <p:sp>
        <p:nvSpPr>
          <p:cNvPr id="255" name="TextBox 254"/>
          <p:cNvSpPr txBox="1"/>
          <p:nvPr/>
        </p:nvSpPr>
        <p:spPr>
          <a:xfrm>
            <a:off x="296863" y="20830280"/>
            <a:ext cx="27720599" cy="1384995"/>
          </a:xfrm>
          <a:prstGeom prst="rect">
            <a:avLst/>
          </a:prstGeom>
          <a:noFill/>
        </p:spPr>
        <p:txBody>
          <a:bodyPr wrap="none" rtlCol="0">
            <a:spAutoFit/>
          </a:bodyPr>
          <a:lstStyle/>
          <a:p>
            <a:endParaRPr lang="en-US" sz="2000" dirty="0" smtClean="0"/>
          </a:p>
          <a:p>
            <a:r>
              <a:rPr lang="en-US" sz="2400" b="1" dirty="0" smtClean="0"/>
              <a:t>*CCE Team    </a:t>
            </a:r>
            <a:r>
              <a:rPr lang="en-US" sz="2000" b="1" dirty="0" smtClean="0"/>
              <a:t>MBARI:</a:t>
            </a:r>
            <a:r>
              <a:rPr lang="en-US" sz="2000" dirty="0" smtClean="0"/>
              <a:t>  Charles K </a:t>
            </a:r>
            <a:r>
              <a:rPr lang="en-US" sz="2000" dirty="0" err="1" smtClean="0"/>
              <a:t>Paull</a:t>
            </a:r>
            <a:r>
              <a:rPr lang="en-US" sz="2000" dirty="0" smtClean="0"/>
              <a:t>, Roberto </a:t>
            </a:r>
            <a:r>
              <a:rPr lang="en-US" sz="2000" dirty="0" err="1" smtClean="0"/>
              <a:t>Gwiazda</a:t>
            </a:r>
            <a:r>
              <a:rPr lang="en-US" sz="2000" dirty="0" smtClean="0"/>
              <a:t>, Krystal Anderson, Eve </a:t>
            </a:r>
            <a:r>
              <a:rPr lang="en-US" sz="2000" dirty="0" err="1" smtClean="0"/>
              <a:t>Lundsten</a:t>
            </a:r>
            <a:r>
              <a:rPr lang="en-US" sz="2000" dirty="0" smtClean="0"/>
              <a:t>, Mark Chaffey, Dave Caress, Mike McCann, Larry Bird, Brian Kieft, Jim Barry, Chris </a:t>
            </a:r>
            <a:r>
              <a:rPr lang="en-US" sz="2000" dirty="0" err="1" smtClean="0"/>
              <a:t>Lovera</a:t>
            </a:r>
            <a:r>
              <a:rPr lang="en-US" sz="2000" dirty="0" smtClean="0"/>
              <a:t>, Johnny Ferrara, Hans Thomas, Monica </a:t>
            </a:r>
            <a:r>
              <a:rPr lang="en-US" sz="2000" dirty="0" err="1" smtClean="0"/>
              <a:t>Wolfson-Schwehr</a:t>
            </a:r>
            <a:r>
              <a:rPr lang="en-US" sz="2000" dirty="0" smtClean="0"/>
              <a:t>, Denis Klimov, Bob Herlien  </a:t>
            </a:r>
          </a:p>
          <a:p>
            <a:r>
              <a:rPr lang="en-US" sz="2000" b="1" dirty="0" smtClean="0"/>
              <a:t>NOC: </a:t>
            </a:r>
            <a:r>
              <a:rPr lang="en-US" sz="2000" dirty="0" smtClean="0"/>
              <a:t>Peter </a:t>
            </a:r>
            <a:r>
              <a:rPr lang="en-US" sz="2000" dirty="0" err="1" smtClean="0"/>
              <a:t>Talling</a:t>
            </a:r>
            <a:r>
              <a:rPr lang="en-US" sz="2000" dirty="0" smtClean="0"/>
              <a:t>, Esther Sumner, </a:t>
            </a:r>
            <a:r>
              <a:rPr lang="en-US" sz="2000" dirty="0" err="1" smtClean="0"/>
              <a:t>Matthieu</a:t>
            </a:r>
            <a:r>
              <a:rPr lang="en-US" sz="2000" dirty="0" smtClean="0"/>
              <a:t> </a:t>
            </a:r>
            <a:r>
              <a:rPr lang="en-US" sz="2000" dirty="0" err="1" smtClean="0"/>
              <a:t>Cartigny</a:t>
            </a:r>
            <a:r>
              <a:rPr lang="en-US" sz="2000" dirty="0" smtClean="0"/>
              <a:t>, Michael Clare, Maria </a:t>
            </a:r>
            <a:r>
              <a:rPr lang="en-US" sz="2000" dirty="0" err="1" smtClean="0"/>
              <a:t>Aspiroz</a:t>
            </a:r>
            <a:r>
              <a:rPr lang="en-US" sz="2000" dirty="0" smtClean="0"/>
              <a:t>, Will Symons, Jenny Gales   </a:t>
            </a:r>
            <a:r>
              <a:rPr lang="en-US" sz="2000" b="1" dirty="0" smtClean="0"/>
              <a:t>Hull: </a:t>
            </a:r>
            <a:r>
              <a:rPr lang="en-US" sz="2000" dirty="0" smtClean="0"/>
              <a:t>Dan Parsons, Steve Simmons   </a:t>
            </a:r>
            <a:r>
              <a:rPr lang="en-US" sz="2000" b="1" dirty="0" smtClean="0"/>
              <a:t>USGS:</a:t>
            </a:r>
            <a:r>
              <a:rPr lang="en-US" sz="2000" dirty="0" smtClean="0"/>
              <a:t> Katie Maier, Mary </a:t>
            </a:r>
            <a:r>
              <a:rPr lang="en-US" sz="2000" dirty="0" err="1" smtClean="0"/>
              <a:t>McGann</a:t>
            </a:r>
            <a:r>
              <a:rPr lang="en-US" sz="2000" dirty="0" smtClean="0"/>
              <a:t>, Kurt Rosenberger, Joanne Ferreira </a:t>
            </a:r>
            <a:r>
              <a:rPr lang="en-US" sz="2000" dirty="0"/>
              <a:t>, Tom </a:t>
            </a:r>
            <a:r>
              <a:rPr lang="en-US" sz="2000" dirty="0" err="1" smtClean="0"/>
              <a:t>Lorenson</a:t>
            </a:r>
            <a:r>
              <a:rPr lang="en-US" sz="2000" dirty="0" smtClean="0"/>
              <a:t>    </a:t>
            </a:r>
            <a:r>
              <a:rPr lang="en-US" sz="2000" b="1" dirty="0" smtClean="0"/>
              <a:t>OUC: </a:t>
            </a:r>
            <a:r>
              <a:rPr lang="en-US" sz="2000" dirty="0" err="1"/>
              <a:t>Jingping</a:t>
            </a:r>
            <a:r>
              <a:rPr lang="en-US" sz="2000" dirty="0"/>
              <a:t> </a:t>
            </a:r>
            <a:r>
              <a:rPr lang="en-US" sz="2000" dirty="0" err="1"/>
              <a:t>Xu</a:t>
            </a:r>
            <a:r>
              <a:rPr lang="en-US" sz="2000" dirty="0"/>
              <a:t> </a:t>
            </a:r>
          </a:p>
          <a:p>
            <a:endParaRPr lang="en-US" sz="2000" dirty="0"/>
          </a:p>
        </p:txBody>
      </p:sp>
      <p:sp>
        <p:nvSpPr>
          <p:cNvPr id="256" name="Rectangle 255"/>
          <p:cNvSpPr/>
          <p:nvPr/>
        </p:nvSpPr>
        <p:spPr>
          <a:xfrm>
            <a:off x="259055" y="3235765"/>
            <a:ext cx="8485407" cy="8021859"/>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1" name="Rectangle 160"/>
          <p:cNvSpPr/>
          <p:nvPr/>
        </p:nvSpPr>
        <p:spPr>
          <a:xfrm>
            <a:off x="8744463" y="3215720"/>
            <a:ext cx="14628964" cy="8041905"/>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2" name="Rectangle 161"/>
          <p:cNvSpPr/>
          <p:nvPr/>
        </p:nvSpPr>
        <p:spPr>
          <a:xfrm>
            <a:off x="23373428" y="3235765"/>
            <a:ext cx="9389987" cy="15865035"/>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4" name="Rectangle 163"/>
          <p:cNvSpPr/>
          <p:nvPr/>
        </p:nvSpPr>
        <p:spPr>
          <a:xfrm>
            <a:off x="259055" y="11257624"/>
            <a:ext cx="8485409" cy="9785531"/>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5" name="Rectangle 164"/>
          <p:cNvSpPr/>
          <p:nvPr/>
        </p:nvSpPr>
        <p:spPr>
          <a:xfrm>
            <a:off x="8744462" y="11257625"/>
            <a:ext cx="14628965" cy="9785531"/>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7" name="Content Placeholder 2"/>
          <p:cNvSpPr>
            <a:spLocks noGrp="1"/>
          </p:cNvSpPr>
          <p:nvPr/>
        </p:nvSpPr>
        <p:spPr>
          <a:xfrm>
            <a:off x="23421784" y="12223341"/>
            <a:ext cx="8743668"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a:cs typeface="Times New Roman"/>
              </a:rPr>
              <a:t>S</a:t>
            </a:r>
            <a:r>
              <a:rPr lang="en-US" sz="2400" dirty="0" smtClean="0">
                <a:latin typeface="Times New Roman"/>
                <a:cs typeface="Times New Roman"/>
              </a:rPr>
              <a:t>uspended particle size distribution and concentration can be estimated from multi-frequency data, as well as flow velocities </a:t>
            </a:r>
          </a:p>
          <a:p>
            <a:r>
              <a:rPr lang="en-US" sz="2400" dirty="0" smtClean="0">
                <a:latin typeface="Times New Roman"/>
                <a:cs typeface="Times New Roman"/>
              </a:rPr>
              <a:t>SIN </a:t>
            </a:r>
            <a:r>
              <a:rPr lang="en-US" sz="2400" dirty="0">
                <a:latin typeface="Times New Roman"/>
                <a:cs typeface="Times New Roman"/>
              </a:rPr>
              <a:t>CPU hosts Linux OS</a:t>
            </a:r>
            <a:r>
              <a:rPr lang="en-US" sz="2400" dirty="0" smtClean="0">
                <a:latin typeface="Times New Roman"/>
                <a:cs typeface="Times New Roman"/>
              </a:rPr>
              <a:t>, running </a:t>
            </a:r>
            <a:r>
              <a:rPr lang="en-US" sz="2400" dirty="0">
                <a:latin typeface="Times New Roman"/>
                <a:cs typeface="Times New Roman"/>
              </a:rPr>
              <a:t>MBARI SIAM instrument </a:t>
            </a:r>
            <a:r>
              <a:rPr lang="en-US" sz="2400" dirty="0" smtClean="0">
                <a:latin typeface="Times New Roman"/>
                <a:cs typeface="Times New Roman"/>
              </a:rPr>
              <a:t>drivers. All </a:t>
            </a:r>
            <a:r>
              <a:rPr lang="en-US" sz="2400" dirty="0">
                <a:latin typeface="Times New Roman"/>
                <a:cs typeface="Times New Roman"/>
              </a:rPr>
              <a:t>instrument data </a:t>
            </a:r>
            <a:r>
              <a:rPr lang="en-US" sz="2400" dirty="0" smtClean="0">
                <a:latin typeface="Times New Roman"/>
                <a:cs typeface="Times New Roman"/>
              </a:rPr>
              <a:t>are </a:t>
            </a:r>
            <a:r>
              <a:rPr lang="en-US" sz="2400" dirty="0">
                <a:latin typeface="Times New Roman"/>
                <a:cs typeface="Times New Roman"/>
              </a:rPr>
              <a:t>time-stamped with single master </a:t>
            </a:r>
            <a:r>
              <a:rPr lang="en-US" sz="2400" dirty="0" smtClean="0">
                <a:latin typeface="Times New Roman"/>
                <a:cs typeface="Times New Roman"/>
              </a:rPr>
              <a:t>clock and logged to flash card; system clock drift periodically logged for post-recovery correction</a:t>
            </a:r>
            <a:endParaRPr lang="en-US" sz="2400" dirty="0">
              <a:latin typeface="Times New Roman"/>
              <a:cs typeface="Times New Roman"/>
            </a:endParaRPr>
          </a:p>
          <a:p>
            <a:r>
              <a:rPr lang="en-US" sz="2400" dirty="0" smtClean="0">
                <a:latin typeface="Times New Roman"/>
                <a:cs typeface="Times New Roman"/>
              </a:rPr>
              <a:t>CTD/OBS/</a:t>
            </a:r>
            <a:r>
              <a:rPr lang="en-US" sz="2400" dirty="0" err="1" smtClean="0">
                <a:latin typeface="Times New Roman"/>
                <a:cs typeface="Times New Roman"/>
              </a:rPr>
              <a:t>transmissometer</a:t>
            </a:r>
            <a:r>
              <a:rPr lang="en-US" sz="2400" dirty="0" smtClean="0">
                <a:latin typeface="Times New Roman"/>
                <a:cs typeface="Times New Roman"/>
              </a:rPr>
              <a:t> sampled every 2 seconds, all other sensors every 10 seconds</a:t>
            </a:r>
          </a:p>
          <a:p>
            <a:r>
              <a:rPr lang="en-US" sz="2400" dirty="0" smtClean="0">
                <a:latin typeface="Times New Roman"/>
                <a:cs typeface="Times New Roman"/>
              </a:rPr>
              <a:t>64 KWh Li battery pack (8 spheres) for six months operation before replacement.</a:t>
            </a:r>
          </a:p>
          <a:p>
            <a:r>
              <a:rPr lang="en-US" sz="2400" dirty="0" smtClean="0">
                <a:latin typeface="Times New Roman"/>
                <a:cs typeface="Times New Roman"/>
              </a:rPr>
              <a:t>Acoustic modem communications to shore through Wave Glider Hot Spot relay enables periodic health and status checks, system maintenance.</a:t>
            </a:r>
          </a:p>
          <a:p>
            <a:r>
              <a:rPr lang="en-US" sz="2400" dirty="0" smtClean="0">
                <a:latin typeface="Times New Roman"/>
                <a:cs typeface="Times New Roman"/>
              </a:rPr>
              <a:t>Hardware/electrical system designed for high reliability, includes ground fault sensing, fault isolation, redundant power paths.</a:t>
            </a:r>
          </a:p>
          <a:p>
            <a:r>
              <a:rPr lang="en-US" sz="2400" dirty="0" smtClean="0">
                <a:latin typeface="Times New Roman"/>
                <a:cs typeface="Times New Roman"/>
              </a:rPr>
              <a:t>SIN can be deployed stand-alone or integrated with cabled observatory</a:t>
            </a:r>
          </a:p>
          <a:p>
            <a:r>
              <a:rPr lang="en-US" sz="2400" dirty="0" smtClean="0">
                <a:latin typeface="Times New Roman"/>
                <a:cs typeface="Times New Roman"/>
              </a:rPr>
              <a:t>Flow event on 1/15/2016 carried 1200 kg SIN 26 m down-canyon</a:t>
            </a:r>
          </a:p>
          <a:p>
            <a:pPr marL="0" indent="0">
              <a:buNone/>
            </a:pPr>
            <a:endParaRPr lang="en-US" sz="2400" dirty="0" smtClean="0">
              <a:latin typeface="Times New Roman"/>
              <a:cs typeface="Times New Roman"/>
            </a:endParaRPr>
          </a:p>
        </p:txBody>
      </p:sp>
      <p:cxnSp>
        <p:nvCxnSpPr>
          <p:cNvPr id="32" name="Straight Connector 31"/>
          <p:cNvCxnSpPr/>
          <p:nvPr/>
        </p:nvCxnSpPr>
        <p:spPr>
          <a:xfrm flipV="1">
            <a:off x="19168702" y="4090863"/>
            <a:ext cx="2167298" cy="230833"/>
          </a:xfrm>
          <a:prstGeom prst="line">
            <a:avLst/>
          </a:prstGeom>
          <a:ln>
            <a:tailEnd type="arrow" w="lg" len="lg"/>
          </a:ln>
        </p:spPr>
        <p:style>
          <a:lnRef idx="2">
            <a:schemeClr val="accent1"/>
          </a:lnRef>
          <a:fillRef idx="0">
            <a:schemeClr val="accent1"/>
          </a:fillRef>
          <a:effectRef idx="1">
            <a:schemeClr val="accent1"/>
          </a:effectRef>
          <a:fontRef idx="minor">
            <a:schemeClr val="tx1"/>
          </a:fontRef>
        </p:style>
      </p:cxnSp>
      <p:cxnSp>
        <p:nvCxnSpPr>
          <p:cNvPr id="196" name="Straight Connector 195"/>
          <p:cNvCxnSpPr>
            <a:stCxn id="96" idx="3"/>
          </p:cNvCxnSpPr>
          <p:nvPr/>
        </p:nvCxnSpPr>
        <p:spPr>
          <a:xfrm>
            <a:off x="18603360" y="5836792"/>
            <a:ext cx="833751" cy="0"/>
          </a:xfrm>
          <a:prstGeom prst="line">
            <a:avLst/>
          </a:prstGeom>
          <a:ln>
            <a:tailEnd type="arrow" w="lg" len="lg"/>
          </a:ln>
        </p:spPr>
        <p:style>
          <a:lnRef idx="2">
            <a:schemeClr val="accent1"/>
          </a:lnRef>
          <a:fillRef idx="0">
            <a:schemeClr val="accent1"/>
          </a:fillRef>
          <a:effectRef idx="1">
            <a:schemeClr val="accent1"/>
          </a:effectRef>
          <a:fontRef idx="minor">
            <a:schemeClr val="tx1"/>
          </a:fontRef>
        </p:style>
      </p:cxnSp>
      <p:cxnSp>
        <p:nvCxnSpPr>
          <p:cNvPr id="199" name="Straight Connector 198"/>
          <p:cNvCxnSpPr/>
          <p:nvPr/>
        </p:nvCxnSpPr>
        <p:spPr>
          <a:xfrm flipV="1">
            <a:off x="18964393" y="5151966"/>
            <a:ext cx="1110041" cy="11480"/>
          </a:xfrm>
          <a:prstGeom prst="line">
            <a:avLst/>
          </a:prstGeom>
          <a:ln>
            <a:tailEnd type="arrow" w="lg" len="lg"/>
          </a:ln>
        </p:spPr>
        <p:style>
          <a:lnRef idx="2">
            <a:schemeClr val="accent1"/>
          </a:lnRef>
          <a:fillRef idx="0">
            <a:schemeClr val="accent1"/>
          </a:fillRef>
          <a:effectRef idx="1">
            <a:schemeClr val="accent1"/>
          </a:effectRef>
          <a:fontRef idx="minor">
            <a:schemeClr val="tx1"/>
          </a:fontRef>
        </p:style>
      </p:cxnSp>
      <p:cxnSp>
        <p:nvCxnSpPr>
          <p:cNvPr id="202" name="Straight Connector 201"/>
          <p:cNvCxnSpPr/>
          <p:nvPr/>
        </p:nvCxnSpPr>
        <p:spPr>
          <a:xfrm>
            <a:off x="18217791" y="8115701"/>
            <a:ext cx="1224633" cy="13102"/>
          </a:xfrm>
          <a:prstGeom prst="line">
            <a:avLst/>
          </a:prstGeom>
          <a:ln>
            <a:tailEnd type="arrow" w="lg" len="lg"/>
          </a:ln>
        </p:spPr>
        <p:style>
          <a:lnRef idx="2">
            <a:schemeClr val="accent1"/>
          </a:lnRef>
          <a:fillRef idx="0">
            <a:schemeClr val="accent1"/>
          </a:fillRef>
          <a:effectRef idx="1">
            <a:schemeClr val="accent1"/>
          </a:effectRef>
          <a:fontRef idx="minor">
            <a:schemeClr val="tx1"/>
          </a:fontRef>
        </p:style>
      </p:cxnSp>
      <p:cxnSp>
        <p:nvCxnSpPr>
          <p:cNvPr id="206" name="Straight Connector 205"/>
          <p:cNvCxnSpPr/>
          <p:nvPr/>
        </p:nvCxnSpPr>
        <p:spPr>
          <a:xfrm flipV="1">
            <a:off x="18083807" y="9525948"/>
            <a:ext cx="1011063" cy="9338"/>
          </a:xfrm>
          <a:prstGeom prst="line">
            <a:avLst/>
          </a:prstGeom>
          <a:ln>
            <a:tailEnd type="arrow" w="lg" len="lg"/>
          </a:ln>
        </p:spPr>
        <p:style>
          <a:lnRef idx="2">
            <a:schemeClr val="accent1"/>
          </a:lnRef>
          <a:fillRef idx="0">
            <a:schemeClr val="accent1"/>
          </a:fillRef>
          <a:effectRef idx="1">
            <a:schemeClr val="accent1"/>
          </a:effectRef>
          <a:fontRef idx="minor">
            <a:schemeClr val="tx1"/>
          </a:fontRef>
        </p:style>
      </p:cxnSp>
      <p:cxnSp>
        <p:nvCxnSpPr>
          <p:cNvPr id="208" name="Straight Connector 207"/>
          <p:cNvCxnSpPr/>
          <p:nvPr/>
        </p:nvCxnSpPr>
        <p:spPr>
          <a:xfrm flipV="1">
            <a:off x="18251448" y="10490206"/>
            <a:ext cx="1185663" cy="305754"/>
          </a:xfrm>
          <a:prstGeom prst="line">
            <a:avLst/>
          </a:prstGeom>
          <a:ln>
            <a:tailEnd type="arrow" w="lg" len="lg"/>
          </a:ln>
        </p:spPr>
        <p:style>
          <a:lnRef idx="2">
            <a:schemeClr val="accent1"/>
          </a:lnRef>
          <a:fillRef idx="0">
            <a:schemeClr val="accent1"/>
          </a:fillRef>
          <a:effectRef idx="1">
            <a:schemeClr val="accent1"/>
          </a:effectRef>
          <a:fontRef idx="minor">
            <a:schemeClr val="tx1"/>
          </a:fontRef>
        </p:style>
      </p:cxnSp>
      <p:cxnSp>
        <p:nvCxnSpPr>
          <p:cNvPr id="212" name="Straight Connector 211"/>
          <p:cNvCxnSpPr/>
          <p:nvPr/>
        </p:nvCxnSpPr>
        <p:spPr>
          <a:xfrm flipV="1">
            <a:off x="19795034" y="9034398"/>
            <a:ext cx="1365924" cy="229222"/>
          </a:xfrm>
          <a:prstGeom prst="line">
            <a:avLst/>
          </a:prstGeom>
          <a:ln>
            <a:headEnd type="arrow" w="lg" len="lg"/>
            <a:tailEnd type="none" w="lg" len="lg"/>
          </a:ln>
        </p:spPr>
        <p:style>
          <a:lnRef idx="2">
            <a:schemeClr val="accent1"/>
          </a:lnRef>
          <a:fillRef idx="0">
            <a:schemeClr val="accent1"/>
          </a:fillRef>
          <a:effectRef idx="1">
            <a:schemeClr val="accent1"/>
          </a:effectRef>
          <a:fontRef idx="minor">
            <a:schemeClr val="tx1"/>
          </a:fontRef>
        </p:style>
      </p:cxnSp>
      <p:pic>
        <p:nvPicPr>
          <p:cNvPr id="82" name="Picture 81"/>
          <p:cNvPicPr>
            <a:picLocks noChangeAspect="1"/>
          </p:cNvPicPr>
          <p:nvPr/>
        </p:nvPicPr>
        <p:blipFill>
          <a:blip r:embed="rId15"/>
          <a:stretch>
            <a:fillRect/>
          </a:stretch>
        </p:blipFill>
        <p:spPr>
          <a:xfrm>
            <a:off x="23745050" y="6510047"/>
            <a:ext cx="8794467" cy="5542286"/>
          </a:xfrm>
          <a:prstGeom prst="rect">
            <a:avLst/>
          </a:prstGeom>
        </p:spPr>
      </p:pic>
      <p:sp>
        <p:nvSpPr>
          <p:cNvPr id="99" name="TextBox 98"/>
          <p:cNvSpPr txBox="1"/>
          <p:nvPr/>
        </p:nvSpPr>
        <p:spPr>
          <a:xfrm>
            <a:off x="8746985" y="4240733"/>
            <a:ext cx="7987374" cy="8217632"/>
          </a:xfrm>
          <a:prstGeom prst="rect">
            <a:avLst/>
          </a:prstGeom>
          <a:noFill/>
        </p:spPr>
        <p:txBody>
          <a:bodyPr wrap="square" rtlCol="0">
            <a:spAutoFit/>
          </a:bodyPr>
          <a:lstStyle/>
          <a:p>
            <a:pPr marL="342900" indent="-342900">
              <a:buFont typeface="Arial"/>
              <a:buChar char="•"/>
            </a:pPr>
            <a:r>
              <a:rPr lang="en-US" sz="2400" dirty="0" smtClean="0">
                <a:latin typeface="Times New Roman"/>
                <a:cs typeface="Times New Roman"/>
              </a:rPr>
              <a:t>Battery</a:t>
            </a:r>
            <a:r>
              <a:rPr lang="en-US" sz="2400" dirty="0">
                <a:latin typeface="Times New Roman"/>
                <a:cs typeface="Times New Roman"/>
              </a:rPr>
              <a:t>-powered sensor package </a:t>
            </a:r>
            <a:r>
              <a:rPr lang="en-US" sz="2400" dirty="0" smtClean="0">
                <a:latin typeface="Times New Roman"/>
                <a:cs typeface="Times New Roman"/>
              </a:rPr>
              <a:t>deployed in </a:t>
            </a:r>
            <a:r>
              <a:rPr lang="en-US" sz="2400" dirty="0">
                <a:latin typeface="Times New Roman"/>
                <a:cs typeface="Times New Roman"/>
              </a:rPr>
              <a:t>sediment, moves down-canyon with density </a:t>
            </a:r>
            <a:r>
              <a:rPr lang="en-US" sz="2400" dirty="0" smtClean="0">
                <a:latin typeface="Times New Roman"/>
                <a:cs typeface="Times New Roman"/>
              </a:rPr>
              <a:t>flows, records </a:t>
            </a:r>
            <a:r>
              <a:rPr lang="en-US" sz="2400" dirty="0">
                <a:latin typeface="Times New Roman"/>
                <a:cs typeface="Times New Roman"/>
              </a:rPr>
              <a:t>event onset, duration, acceleration, dynamics, </a:t>
            </a:r>
            <a:r>
              <a:rPr lang="en-US" sz="2400" dirty="0" smtClean="0">
                <a:latin typeface="Times New Roman"/>
                <a:cs typeface="Times New Roman"/>
              </a:rPr>
              <a:t>depth</a:t>
            </a:r>
          </a:p>
          <a:p>
            <a:pPr marL="342900" indent="-342900">
              <a:buFont typeface="Arial"/>
              <a:buChar char="•"/>
            </a:pPr>
            <a:r>
              <a:rPr lang="en-US" sz="2400" dirty="0" smtClean="0">
                <a:latin typeface="Times New Roman"/>
                <a:cs typeface="Times New Roman"/>
              </a:rPr>
              <a:t>Accelerometer: 0.5 mg </a:t>
            </a:r>
            <a:r>
              <a:rPr lang="en-US" sz="2400" dirty="0" err="1" smtClean="0">
                <a:latin typeface="Times New Roman"/>
                <a:cs typeface="Times New Roman"/>
              </a:rPr>
              <a:t>resol</a:t>
            </a:r>
            <a:r>
              <a:rPr lang="en-US" sz="2400" dirty="0" smtClean="0">
                <a:latin typeface="Times New Roman"/>
                <a:cs typeface="Times New Roman"/>
              </a:rPr>
              <a:t>., ±16g range,  @50Hz</a:t>
            </a:r>
          </a:p>
          <a:p>
            <a:pPr marL="342900" indent="-342900">
              <a:buFont typeface="Arial"/>
              <a:buChar char="•"/>
            </a:pPr>
            <a:r>
              <a:rPr lang="en-US" sz="2400" dirty="0" smtClean="0">
                <a:latin typeface="Times New Roman"/>
                <a:cs typeface="Times New Roman"/>
              </a:rPr>
              <a:t>Gyro: 0.06 </a:t>
            </a:r>
            <a:r>
              <a:rPr lang="en-US" sz="2400" dirty="0" err="1" smtClean="0">
                <a:latin typeface="Times New Roman"/>
                <a:cs typeface="Times New Roman"/>
              </a:rPr>
              <a:t>deg</a:t>
            </a:r>
            <a:r>
              <a:rPr lang="en-US" sz="2400" dirty="0" smtClean="0">
                <a:latin typeface="Times New Roman"/>
                <a:cs typeface="Times New Roman"/>
              </a:rPr>
              <a:t>/sec </a:t>
            </a:r>
            <a:r>
              <a:rPr lang="en-US" sz="2400" dirty="0" err="1" smtClean="0">
                <a:latin typeface="Times New Roman"/>
                <a:cs typeface="Times New Roman"/>
              </a:rPr>
              <a:t>resol</a:t>
            </a:r>
            <a:r>
              <a:rPr lang="en-US" sz="2400" dirty="0" smtClean="0">
                <a:latin typeface="Times New Roman"/>
                <a:cs typeface="Times New Roman"/>
              </a:rPr>
              <a:t>., 0-5.5 RPS range, @50Hz</a:t>
            </a:r>
          </a:p>
          <a:p>
            <a:pPr marL="342900" indent="-342900">
              <a:buFont typeface="Arial"/>
              <a:buChar char="•"/>
            </a:pPr>
            <a:r>
              <a:rPr lang="en-US" sz="2400" dirty="0" smtClean="0">
                <a:latin typeface="Times New Roman"/>
                <a:cs typeface="Times New Roman"/>
              </a:rPr>
              <a:t>Depth: 3 cm </a:t>
            </a:r>
            <a:r>
              <a:rPr lang="en-US" sz="2400" dirty="0" err="1" smtClean="0">
                <a:latin typeface="Times New Roman"/>
                <a:cs typeface="Times New Roman"/>
              </a:rPr>
              <a:t>resol</a:t>
            </a:r>
            <a:r>
              <a:rPr lang="en-US" sz="2400" dirty="0" smtClean="0">
                <a:latin typeface="Times New Roman"/>
                <a:cs typeface="Times New Roman"/>
              </a:rPr>
              <a:t>, 1 m accuracy, @1Hz</a:t>
            </a:r>
          </a:p>
          <a:p>
            <a:pPr marL="342900" indent="-342900">
              <a:buFont typeface="Arial"/>
              <a:buChar char="•"/>
            </a:pPr>
            <a:r>
              <a:rPr lang="en-US" sz="2400" dirty="0" smtClean="0">
                <a:latin typeface="Times New Roman"/>
                <a:cs typeface="Times New Roman"/>
              </a:rPr>
              <a:t>Four to six BEDs deployed along canyon axis</a:t>
            </a:r>
            <a:r>
              <a:rPr lang="en-US" sz="2400" dirty="0">
                <a:latin typeface="Times New Roman"/>
                <a:cs typeface="Times New Roman"/>
              </a:rPr>
              <a:t> </a:t>
            </a:r>
            <a:r>
              <a:rPr lang="en-US" sz="2400" dirty="0" smtClean="0">
                <a:latin typeface="Times New Roman"/>
                <a:cs typeface="Times New Roman"/>
              </a:rPr>
              <a:t>between 250 and 400 m depth (most active canyon segment)</a:t>
            </a:r>
          </a:p>
          <a:p>
            <a:pPr marL="342900" indent="-342900">
              <a:buFont typeface="Arial"/>
              <a:buChar char="•"/>
            </a:pPr>
            <a:r>
              <a:rPr lang="en-US" sz="2400" dirty="0" smtClean="0">
                <a:latin typeface="Times New Roman"/>
                <a:cs typeface="Times New Roman"/>
              </a:rPr>
              <a:t>Engineering/science data retrieved by Wave Glider thru Benthos LF acoustic modem</a:t>
            </a:r>
          </a:p>
          <a:p>
            <a:pPr marL="342900" indent="-342900">
              <a:buFont typeface="Arial"/>
              <a:buChar char="•"/>
            </a:pPr>
            <a:r>
              <a:rPr lang="en-US" sz="2400" dirty="0" smtClean="0">
                <a:latin typeface="Times New Roman"/>
                <a:cs typeface="Times New Roman"/>
              </a:rPr>
              <a:t>Battery life depends mostly on acoustic modem use; typically ~100-365 days</a:t>
            </a:r>
          </a:p>
          <a:p>
            <a:pPr marL="342900" indent="-342900">
              <a:buFont typeface="Arial"/>
              <a:buChar char="•"/>
            </a:pPr>
            <a:r>
              <a:rPr lang="en-US" sz="2400" dirty="0" smtClean="0">
                <a:latin typeface="Times New Roman"/>
                <a:cs typeface="Times New Roman"/>
              </a:rPr>
              <a:t>Density trimmed (</a:t>
            </a:r>
            <a:r>
              <a:rPr lang="en-US" sz="2400" dirty="0" err="1" smtClean="0">
                <a:latin typeface="Times New Roman"/>
                <a:cs typeface="Times New Roman"/>
              </a:rPr>
              <a:t>ρ</a:t>
            </a:r>
            <a:r>
              <a:rPr lang="en-US" sz="2400" dirty="0" smtClean="0">
                <a:latin typeface="Times New Roman"/>
                <a:cs typeface="Times New Roman"/>
              </a:rPr>
              <a:t> ~2.1), coupled to sediment layer; ballast released after 10-12 months, BED floats to surface</a:t>
            </a:r>
          </a:p>
          <a:p>
            <a:pPr marL="342900" indent="-342900">
              <a:buFont typeface="Arial"/>
              <a:buChar char="•"/>
            </a:pPr>
            <a:r>
              <a:rPr lang="en-US" sz="2400" dirty="0" smtClean="0">
                <a:latin typeface="Times New Roman"/>
                <a:cs typeface="Times New Roman"/>
              </a:rPr>
              <a:t>Recorded 24 motion events in 1.5 years, longest transit ~5 km in 27 minutes (3.1 m/s)</a:t>
            </a:r>
          </a:p>
          <a:p>
            <a:pPr marL="342900" indent="-342900">
              <a:buFont typeface="Arial"/>
              <a:buChar char="•"/>
            </a:pPr>
            <a:r>
              <a:rPr lang="en-US" sz="2400" dirty="0" smtClean="0">
                <a:latin typeface="Times New Roman"/>
                <a:cs typeface="Times New Roman"/>
              </a:rPr>
              <a:t>11/24/2016: 6 BEDs spanning 4 km of canyon floor moved simultaneously  for 3 minutes</a:t>
            </a:r>
            <a:r>
              <a:rPr lang="en-US" sz="2400" dirty="0">
                <a:latin typeface="Times New Roman"/>
                <a:cs typeface="Times New Roman"/>
              </a:rPr>
              <a:t>,</a:t>
            </a:r>
            <a:r>
              <a:rPr lang="en-US" sz="2400" dirty="0" smtClean="0">
                <a:latin typeface="Times New Roman"/>
                <a:cs typeface="Times New Roman"/>
              </a:rPr>
              <a:t> including BED on 800 kg frame; suggests dense liquefied sediment layer</a:t>
            </a:r>
          </a:p>
          <a:p>
            <a:endParaRPr lang="en-US" sz="2400" dirty="0">
              <a:latin typeface="Times New Roman"/>
              <a:cs typeface="Times New Roman"/>
            </a:endParaRPr>
          </a:p>
          <a:p>
            <a:pPr marL="342900" indent="-342900">
              <a:buFont typeface="Arial"/>
              <a:buChar char="•"/>
            </a:pPr>
            <a:endParaRPr lang="en-US" sz="2400" dirty="0" smtClean="0">
              <a:latin typeface="Times New Roman"/>
              <a:cs typeface="Times New Roman"/>
            </a:endParaRPr>
          </a:p>
          <a:p>
            <a:pPr marL="342900" indent="-342900">
              <a:buFont typeface="Arial"/>
              <a:buChar char="•"/>
            </a:pPr>
            <a:endParaRPr lang="en-US" sz="2400" dirty="0" smtClean="0">
              <a:latin typeface="Times New Roman"/>
              <a:cs typeface="Times New Roman"/>
            </a:endParaRPr>
          </a:p>
        </p:txBody>
      </p:sp>
      <p:sp>
        <p:nvSpPr>
          <p:cNvPr id="376" name="TextBox 375"/>
          <p:cNvSpPr txBox="1"/>
          <p:nvPr/>
        </p:nvSpPr>
        <p:spPr>
          <a:xfrm>
            <a:off x="600734" y="19441446"/>
            <a:ext cx="4092588" cy="1200328"/>
          </a:xfrm>
          <a:prstGeom prst="rect">
            <a:avLst/>
          </a:prstGeom>
          <a:solidFill>
            <a:schemeClr val="bg1"/>
          </a:solidFill>
        </p:spPr>
        <p:txBody>
          <a:bodyPr wrap="square" rtlCol="0">
            <a:spAutoFit/>
          </a:bodyPr>
          <a:lstStyle/>
          <a:p>
            <a:r>
              <a:rPr lang="en-US" sz="2400" dirty="0" smtClean="0">
                <a:latin typeface="Times New Roman"/>
                <a:cs typeface="Times New Roman"/>
              </a:rPr>
              <a:t>Wave Glider Hot Spot is launched and recovered from MBARI’s 32-foot </a:t>
            </a:r>
            <a:r>
              <a:rPr lang="en-US" sz="2400" i="1" dirty="0" smtClean="0">
                <a:latin typeface="Times New Roman"/>
                <a:cs typeface="Times New Roman"/>
              </a:rPr>
              <a:t>RV Paragon</a:t>
            </a:r>
            <a:endParaRPr lang="en-US" sz="2400" i="1" dirty="0">
              <a:latin typeface="Times New Roman"/>
              <a:cs typeface="Times New Roman"/>
            </a:endParaRPr>
          </a:p>
        </p:txBody>
      </p:sp>
      <p:sp>
        <p:nvSpPr>
          <p:cNvPr id="15" name="TextBox 14"/>
          <p:cNvSpPr txBox="1"/>
          <p:nvPr/>
        </p:nvSpPr>
        <p:spPr>
          <a:xfrm>
            <a:off x="16817523" y="6412491"/>
            <a:ext cx="2462495" cy="830997"/>
          </a:xfrm>
          <a:prstGeom prst="rect">
            <a:avLst/>
          </a:prstGeom>
          <a:noFill/>
        </p:spPr>
        <p:txBody>
          <a:bodyPr wrap="square" rtlCol="0">
            <a:spAutoFit/>
          </a:bodyPr>
          <a:lstStyle/>
          <a:p>
            <a:r>
              <a:rPr lang="en-US" sz="2400" dirty="0" smtClean="0">
                <a:solidFill>
                  <a:srgbClr val="0000FF"/>
                </a:solidFill>
                <a:latin typeface="Times New Roman"/>
                <a:cs typeface="Times New Roman"/>
              </a:rPr>
              <a:t>Galvanic ballast </a:t>
            </a:r>
            <a:r>
              <a:rPr lang="en-US" sz="2400" dirty="0" smtClean="0">
                <a:solidFill>
                  <a:srgbClr val="0000FF"/>
                </a:solidFill>
                <a:latin typeface="Times New Roman"/>
                <a:cs typeface="Times New Roman"/>
              </a:rPr>
              <a:t>release</a:t>
            </a:r>
            <a:endParaRPr lang="en-US" sz="2400" dirty="0">
              <a:solidFill>
                <a:srgbClr val="0000FF"/>
              </a:solidFill>
              <a:latin typeface="Times New Roman"/>
              <a:cs typeface="Times New Roman"/>
            </a:endParaRPr>
          </a:p>
        </p:txBody>
      </p:sp>
      <p:cxnSp>
        <p:nvCxnSpPr>
          <p:cNvPr id="100" name="Straight Connector 99"/>
          <p:cNvCxnSpPr/>
          <p:nvPr/>
        </p:nvCxnSpPr>
        <p:spPr>
          <a:xfrm flipV="1">
            <a:off x="18970720" y="6112756"/>
            <a:ext cx="1116172" cy="439626"/>
          </a:xfrm>
          <a:prstGeom prst="line">
            <a:avLst/>
          </a:prstGeom>
          <a:ln>
            <a:tailEnd type="arrow" w="lg" len="lg"/>
          </a:ln>
        </p:spPr>
        <p:style>
          <a:lnRef idx="2">
            <a:schemeClr val="accent1"/>
          </a:lnRef>
          <a:fillRef idx="0">
            <a:schemeClr val="accent1"/>
          </a:fillRef>
          <a:effectRef idx="1">
            <a:schemeClr val="accent1"/>
          </a:effectRef>
          <a:fontRef idx="minor">
            <a:schemeClr val="tx1"/>
          </a:fontRef>
        </p:style>
      </p:cxnSp>
      <p:sp>
        <p:nvSpPr>
          <p:cNvPr id="241" name="TextBox 240"/>
          <p:cNvSpPr txBox="1"/>
          <p:nvPr/>
        </p:nvSpPr>
        <p:spPr>
          <a:xfrm>
            <a:off x="13776033" y="16672678"/>
            <a:ext cx="9186335" cy="1938992"/>
          </a:xfrm>
          <a:prstGeom prst="rect">
            <a:avLst/>
          </a:prstGeom>
          <a:noFill/>
        </p:spPr>
        <p:txBody>
          <a:bodyPr wrap="square" rtlCol="0">
            <a:spAutoFit/>
          </a:bodyPr>
          <a:lstStyle/>
          <a:p>
            <a:pPr algn="just"/>
            <a:r>
              <a:rPr lang="en-US" sz="2400" dirty="0">
                <a:latin typeface="Times New Roman"/>
                <a:cs typeface="Times New Roman"/>
              </a:rPr>
              <a:t>passed through the site. Representative data collected in May 2016 from </a:t>
            </a:r>
            <a:r>
              <a:rPr lang="en-US" sz="2400" dirty="0" smtClean="0">
                <a:latin typeface="Times New Roman"/>
                <a:cs typeface="Times New Roman"/>
              </a:rPr>
              <a:t>2.5</a:t>
            </a:r>
            <a:r>
              <a:rPr lang="en-US" sz="2400" dirty="0">
                <a:latin typeface="Times New Roman"/>
                <a:cs typeface="Times New Roman"/>
              </a:rPr>
              <a:t>-m altitude are shown </a:t>
            </a:r>
            <a:r>
              <a:rPr lang="en-US" sz="2400" dirty="0" smtClean="0">
                <a:latin typeface="Times New Roman"/>
                <a:cs typeface="Times New Roman"/>
              </a:rPr>
              <a:t>below.</a:t>
            </a:r>
            <a:r>
              <a:rPr lang="en-US" sz="2400" i="1" dirty="0" smtClean="0">
                <a:latin typeface="Times New Roman"/>
                <a:cs typeface="Times New Roman"/>
              </a:rPr>
              <a:t> </a:t>
            </a:r>
            <a:r>
              <a:rPr lang="en-US" sz="2400" dirty="0" smtClean="0">
                <a:latin typeface="Times New Roman"/>
                <a:cs typeface="Times New Roman"/>
              </a:rPr>
              <a:t>During </a:t>
            </a:r>
            <a:r>
              <a:rPr lang="en-US" sz="2400" dirty="0">
                <a:latin typeface="Times New Roman"/>
                <a:cs typeface="Times New Roman"/>
              </a:rPr>
              <a:t>2018, the </a:t>
            </a:r>
            <a:r>
              <a:rPr lang="en-US" sz="2400" dirty="0" smtClean="0">
                <a:latin typeface="Times New Roman"/>
                <a:cs typeface="Times New Roman"/>
              </a:rPr>
              <a:t>system </a:t>
            </a:r>
            <a:r>
              <a:rPr lang="en-US" sz="2400" dirty="0">
                <a:latin typeface="Times New Roman"/>
                <a:cs typeface="Times New Roman"/>
              </a:rPr>
              <a:t>will </a:t>
            </a:r>
            <a:r>
              <a:rPr lang="en-US" sz="2400" dirty="0" smtClean="0">
                <a:latin typeface="Times New Roman"/>
                <a:cs typeface="Times New Roman"/>
              </a:rPr>
              <a:t>survey </a:t>
            </a:r>
            <a:r>
              <a:rPr lang="en-US" sz="2400" dirty="0" err="1" smtClean="0">
                <a:latin typeface="Times New Roman"/>
                <a:cs typeface="Times New Roman"/>
              </a:rPr>
              <a:t>deepwater</a:t>
            </a:r>
            <a:r>
              <a:rPr lang="en-US" sz="2400" dirty="0" smtClean="0">
                <a:latin typeface="Times New Roman"/>
                <a:cs typeface="Times New Roman"/>
              </a:rPr>
              <a:t> </a:t>
            </a:r>
            <a:r>
              <a:rPr lang="en-US" sz="2400" dirty="0">
                <a:latin typeface="Times New Roman"/>
                <a:cs typeface="Times New Roman"/>
              </a:rPr>
              <a:t>sponge and coral communities on Sur Ridge, hydrothermal venting in the </a:t>
            </a:r>
            <a:r>
              <a:rPr lang="en-US" sz="2400" dirty="0" err="1">
                <a:latin typeface="Times New Roman"/>
                <a:cs typeface="Times New Roman"/>
              </a:rPr>
              <a:t>Pescadero</a:t>
            </a:r>
            <a:r>
              <a:rPr lang="en-US" sz="2400" dirty="0">
                <a:latin typeface="Times New Roman"/>
                <a:cs typeface="Times New Roman"/>
              </a:rPr>
              <a:t> Basin of the Gulf of California, and active faulting offshore of Southern California.</a:t>
            </a:r>
          </a:p>
        </p:txBody>
      </p:sp>
      <p:grpSp>
        <p:nvGrpSpPr>
          <p:cNvPr id="12" name="Group 11"/>
          <p:cNvGrpSpPr/>
          <p:nvPr/>
        </p:nvGrpSpPr>
        <p:grpSpPr>
          <a:xfrm>
            <a:off x="9433151" y="18629603"/>
            <a:ext cx="3951139" cy="2289037"/>
            <a:chOff x="9467017" y="18629603"/>
            <a:chExt cx="3951139" cy="2289037"/>
          </a:xfrm>
        </p:grpSpPr>
        <p:pic>
          <p:nvPicPr>
            <p:cNvPr id="7" name="Picture 6"/>
            <p:cNvPicPr>
              <a:picLocks noChangeAspect="1"/>
            </p:cNvPicPr>
            <p:nvPr/>
          </p:nvPicPr>
          <p:blipFill>
            <a:blip r:embed="rId16"/>
            <a:stretch>
              <a:fillRect/>
            </a:stretch>
          </p:blipFill>
          <p:spPr>
            <a:xfrm>
              <a:off x="9467017" y="18629603"/>
              <a:ext cx="3951139" cy="2289037"/>
            </a:xfrm>
            <a:prstGeom prst="rect">
              <a:avLst/>
            </a:prstGeom>
          </p:spPr>
        </p:pic>
        <p:sp>
          <p:nvSpPr>
            <p:cNvPr id="245" name="TextBox 244"/>
            <p:cNvSpPr txBox="1"/>
            <p:nvPr/>
          </p:nvSpPr>
          <p:spPr>
            <a:xfrm>
              <a:off x="9481393" y="18629603"/>
              <a:ext cx="3278070" cy="461665"/>
            </a:xfrm>
            <a:prstGeom prst="rect">
              <a:avLst/>
            </a:prstGeom>
            <a:noFill/>
          </p:spPr>
          <p:txBody>
            <a:bodyPr wrap="square" rtlCol="0">
              <a:spAutoFit/>
            </a:bodyPr>
            <a:lstStyle/>
            <a:p>
              <a:r>
                <a:rPr lang="en-US" sz="2400" dirty="0" err="1">
                  <a:latin typeface="Times New Roman"/>
                  <a:cs typeface="Times New Roman"/>
                </a:rPr>
                <a:t>m</a:t>
              </a:r>
              <a:r>
                <a:rPr lang="en-US" sz="2400" dirty="0" err="1" smtClean="0">
                  <a:latin typeface="Times New Roman"/>
                  <a:cs typeface="Times New Roman"/>
                </a:rPr>
                <a:t>ultibeam</a:t>
              </a:r>
              <a:r>
                <a:rPr lang="en-US" sz="2400" dirty="0" smtClean="0">
                  <a:latin typeface="Times New Roman"/>
                  <a:cs typeface="Times New Roman"/>
                </a:rPr>
                <a:t> </a:t>
              </a:r>
              <a:r>
                <a:rPr lang="mr-IN" sz="2400" dirty="0" smtClean="0">
                  <a:latin typeface="Times New Roman"/>
                  <a:cs typeface="Times New Roman"/>
                </a:rPr>
                <a:t>–</a:t>
              </a:r>
              <a:r>
                <a:rPr lang="en-US" sz="2400" dirty="0" smtClean="0">
                  <a:latin typeface="Times New Roman"/>
                  <a:cs typeface="Times New Roman"/>
                </a:rPr>
                <a:t> 5 cm</a:t>
              </a:r>
              <a:endParaRPr lang="en-US" sz="2400" dirty="0">
                <a:latin typeface="Times New Roman"/>
                <a:cs typeface="Times New Roman"/>
              </a:endParaRPr>
            </a:p>
          </p:txBody>
        </p:sp>
      </p:grpSp>
      <p:grpSp>
        <p:nvGrpSpPr>
          <p:cNvPr id="11" name="Group 10"/>
          <p:cNvGrpSpPr/>
          <p:nvPr/>
        </p:nvGrpSpPr>
        <p:grpSpPr>
          <a:xfrm>
            <a:off x="14095476" y="18655006"/>
            <a:ext cx="3955881" cy="2301470"/>
            <a:chOff x="13519754" y="18655006"/>
            <a:chExt cx="3955881" cy="2301470"/>
          </a:xfrm>
        </p:grpSpPr>
        <p:pic>
          <p:nvPicPr>
            <p:cNvPr id="8" name="Picture 7"/>
            <p:cNvPicPr>
              <a:picLocks noChangeAspect="1"/>
            </p:cNvPicPr>
            <p:nvPr/>
          </p:nvPicPr>
          <p:blipFill>
            <a:blip r:embed="rId17"/>
            <a:stretch>
              <a:fillRect/>
            </a:stretch>
          </p:blipFill>
          <p:spPr>
            <a:xfrm>
              <a:off x="13519754" y="18655006"/>
              <a:ext cx="3955881" cy="2301470"/>
            </a:xfrm>
            <a:prstGeom prst="rect">
              <a:avLst/>
            </a:prstGeom>
          </p:spPr>
        </p:pic>
        <p:sp>
          <p:nvSpPr>
            <p:cNvPr id="140" name="TextBox 139"/>
            <p:cNvSpPr txBox="1"/>
            <p:nvPr/>
          </p:nvSpPr>
          <p:spPr>
            <a:xfrm>
              <a:off x="13562249" y="18671939"/>
              <a:ext cx="3278070" cy="461665"/>
            </a:xfrm>
            <a:prstGeom prst="rect">
              <a:avLst/>
            </a:prstGeom>
            <a:noFill/>
          </p:spPr>
          <p:txBody>
            <a:bodyPr wrap="square" rtlCol="0">
              <a:spAutoFit/>
            </a:bodyPr>
            <a:lstStyle/>
            <a:p>
              <a:r>
                <a:rPr lang="en-US" sz="2400" dirty="0" err="1" smtClean="0">
                  <a:latin typeface="Times New Roman"/>
                  <a:cs typeface="Times New Roman"/>
                </a:rPr>
                <a:t>lidar</a:t>
              </a:r>
              <a:r>
                <a:rPr lang="en-US" sz="2400" dirty="0" smtClean="0">
                  <a:latin typeface="Times New Roman"/>
                  <a:cs typeface="Times New Roman"/>
                </a:rPr>
                <a:t> </a:t>
              </a:r>
              <a:r>
                <a:rPr lang="mr-IN" sz="2400" dirty="0" smtClean="0">
                  <a:latin typeface="Times New Roman"/>
                  <a:cs typeface="Times New Roman"/>
                </a:rPr>
                <a:t>–</a:t>
              </a:r>
              <a:r>
                <a:rPr lang="en-US" sz="2400" dirty="0" smtClean="0">
                  <a:latin typeface="Times New Roman"/>
                  <a:cs typeface="Times New Roman"/>
                </a:rPr>
                <a:t> 1 cm</a:t>
              </a:r>
              <a:endParaRPr lang="en-US" sz="2400" dirty="0">
                <a:latin typeface="Times New Roman"/>
                <a:cs typeface="Times New Roman"/>
              </a:endParaRPr>
            </a:p>
          </p:txBody>
        </p:sp>
      </p:grpSp>
      <p:grpSp>
        <p:nvGrpSpPr>
          <p:cNvPr id="10" name="Group 9"/>
          <p:cNvGrpSpPr/>
          <p:nvPr/>
        </p:nvGrpSpPr>
        <p:grpSpPr>
          <a:xfrm>
            <a:off x="18796409" y="18671939"/>
            <a:ext cx="4164729" cy="2284537"/>
            <a:chOff x="17543367" y="18671939"/>
            <a:chExt cx="4164729" cy="2284537"/>
          </a:xfrm>
        </p:grpSpPr>
        <p:pic>
          <p:nvPicPr>
            <p:cNvPr id="9" name="Picture 8"/>
            <p:cNvPicPr>
              <a:picLocks noChangeAspect="1"/>
            </p:cNvPicPr>
            <p:nvPr/>
          </p:nvPicPr>
          <p:blipFill>
            <a:blip r:embed="rId18"/>
            <a:stretch>
              <a:fillRect/>
            </a:stretch>
          </p:blipFill>
          <p:spPr>
            <a:xfrm>
              <a:off x="17543367" y="18671939"/>
              <a:ext cx="3925644" cy="2284537"/>
            </a:xfrm>
            <a:prstGeom prst="rect">
              <a:avLst/>
            </a:prstGeom>
          </p:spPr>
        </p:pic>
        <p:sp>
          <p:nvSpPr>
            <p:cNvPr id="141" name="TextBox 140"/>
            <p:cNvSpPr txBox="1"/>
            <p:nvPr/>
          </p:nvSpPr>
          <p:spPr>
            <a:xfrm>
              <a:off x="17593031" y="18676169"/>
              <a:ext cx="4115065" cy="461665"/>
            </a:xfrm>
            <a:prstGeom prst="rect">
              <a:avLst/>
            </a:prstGeom>
            <a:noFill/>
          </p:spPr>
          <p:txBody>
            <a:bodyPr wrap="square" rtlCol="0">
              <a:spAutoFit/>
            </a:bodyPr>
            <a:lstStyle/>
            <a:p>
              <a:r>
                <a:rPr lang="en-US" sz="2400" dirty="0" smtClean="0">
                  <a:latin typeface="Times New Roman"/>
                  <a:cs typeface="Times New Roman"/>
                </a:rPr>
                <a:t>photomosaic </a:t>
              </a:r>
              <a:r>
                <a:rPr lang="mr-IN" sz="2400" dirty="0" smtClean="0">
                  <a:latin typeface="Times New Roman"/>
                  <a:cs typeface="Times New Roman"/>
                </a:rPr>
                <a:t>–</a:t>
              </a:r>
              <a:r>
                <a:rPr lang="en-US" sz="2400" dirty="0">
                  <a:latin typeface="Times New Roman"/>
                  <a:cs typeface="Times New Roman"/>
                </a:rPr>
                <a:t> </a:t>
              </a:r>
              <a:r>
                <a:rPr lang="en-US" sz="2400" dirty="0" smtClean="0">
                  <a:latin typeface="Times New Roman"/>
                  <a:cs typeface="Times New Roman"/>
                </a:rPr>
                <a:t>2 mm</a:t>
              </a:r>
              <a:endParaRPr lang="en-US" sz="2400" dirty="0">
                <a:latin typeface="Times New Roman"/>
                <a:cs typeface="Times New Roman"/>
              </a:endParaRPr>
            </a:p>
          </p:txBody>
        </p:sp>
      </p:grpSp>
      <p:sp>
        <p:nvSpPr>
          <p:cNvPr id="155" name="Rectangle 154"/>
          <p:cNvSpPr/>
          <p:nvPr/>
        </p:nvSpPr>
        <p:spPr>
          <a:xfrm>
            <a:off x="23387660" y="19094596"/>
            <a:ext cx="9375756" cy="1944376"/>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19"/>
          <a:stretch>
            <a:fillRect/>
          </a:stretch>
        </p:blipFill>
        <p:spPr>
          <a:xfrm>
            <a:off x="13260240" y="12109503"/>
            <a:ext cx="6053202" cy="4362397"/>
          </a:xfrm>
          <a:prstGeom prst="rect">
            <a:avLst/>
          </a:prstGeom>
        </p:spPr>
      </p:pic>
    </p:spTree>
    <p:extLst>
      <p:ext uri="{BB962C8B-B14F-4D97-AF65-F5344CB8AC3E}">
        <p14:creationId xmlns:p14="http://schemas.microsoft.com/office/powerpoint/2010/main" val="2212419635"/>
      </p:ext>
    </p:extLst>
  </p:cSld>
  <p:clrMapOvr>
    <a:masterClrMapping/>
  </p:clrMapOvr>
</p:sld>
</file>

<file path=ppt/theme/theme1.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a:solidFill>
            <a:schemeClr val="tx1"/>
          </a:solidFill>
          <a:miter lim="800000"/>
          <a:headEnd/>
          <a:tailEnd/>
        </a:ln>
        <a:effectLst/>
      </a:spPr>
      <a:bodyPr wrap="none" lIns="65304" tIns="32651" rIns="65304" bIns="32651" anchor="ctr"/>
      <a:lstStyle>
        <a:defPPr>
          <a:defRPr dirty="0"/>
        </a:defPPr>
      </a:lst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PosterPresentations.com-48x72-Template</Template>
  <TotalTime>16383</TotalTime>
  <Words>1064</Words>
  <Application>Microsoft Macintosh PowerPoint</Application>
  <PresentationFormat>Custom</PresentationFormat>
  <Paragraphs>60</Paragraphs>
  <Slides>1</Slides>
  <Notes>1</Notes>
  <HiddenSlides>0</HiddenSlides>
  <MMClips>0</MMClips>
  <ScaleCrop>false</ScaleCrop>
  <HeadingPairs>
    <vt:vector size="4" baseType="variant">
      <vt:variant>
        <vt:lpstr>Theme</vt:lpstr>
      </vt:variant>
      <vt:variant>
        <vt:i4>3</vt:i4>
      </vt:variant>
      <vt:variant>
        <vt:lpstr>Slide Titles</vt:lpstr>
      </vt:variant>
      <vt:variant>
        <vt:i4>1</vt:i4>
      </vt:variant>
    </vt:vector>
  </HeadingPairs>
  <TitlesOfParts>
    <vt:vector size="4" baseType="lpstr">
      <vt:lpstr>1_Classic 3 Columns</vt:lpstr>
      <vt:lpstr>Classic - Wide Center</vt:lpstr>
      <vt:lpstr>Office Theme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Tom O'Reilly</cp:lastModifiedBy>
  <cp:revision>370</cp:revision>
  <cp:lastPrinted>2017-12-06T19:43:02Z</cp:lastPrinted>
  <dcterms:created xsi:type="dcterms:W3CDTF">2012-02-09T21:09:21Z</dcterms:created>
  <dcterms:modified xsi:type="dcterms:W3CDTF">2017-12-07T19:22:44Z</dcterms:modified>
</cp:coreProperties>
</file>