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36" d="100"/>
          <a:sy n="136" d="100"/>
        </p:scale>
        <p:origin x="-1402" y="-8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E175E-7D33-4DB2-84CB-31FF81B21583}" type="datetimeFigureOut">
              <a:rPr lang="en-US" smtClean="0"/>
              <a:t>6/7/2015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5263DC-DA1C-4D9B-94BF-5537A90096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71782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E175E-7D33-4DB2-84CB-31FF81B21583}" type="datetimeFigureOut">
              <a:rPr lang="en-US" smtClean="0"/>
              <a:t>6/7/2015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5263DC-DA1C-4D9B-94BF-5537A90096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76676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E175E-7D33-4DB2-84CB-31FF81B21583}" type="datetimeFigureOut">
              <a:rPr lang="en-US" smtClean="0"/>
              <a:t>6/7/2015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5263DC-DA1C-4D9B-94BF-5537A90096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31870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E175E-7D33-4DB2-84CB-31FF81B21583}" type="datetimeFigureOut">
              <a:rPr lang="en-US" smtClean="0"/>
              <a:t>6/7/2015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5263DC-DA1C-4D9B-94BF-5537A90096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23827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E175E-7D33-4DB2-84CB-31FF81B21583}" type="datetimeFigureOut">
              <a:rPr lang="en-US" smtClean="0"/>
              <a:t>6/7/2015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5263DC-DA1C-4D9B-94BF-5537A90096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71341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E175E-7D33-4DB2-84CB-31FF81B21583}" type="datetimeFigureOut">
              <a:rPr lang="en-US" smtClean="0"/>
              <a:t>6/7/2015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5263DC-DA1C-4D9B-94BF-5537A90096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05236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E175E-7D33-4DB2-84CB-31FF81B21583}" type="datetimeFigureOut">
              <a:rPr lang="en-US" smtClean="0"/>
              <a:t>6/7/2015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5263DC-DA1C-4D9B-94BF-5537A90096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14355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E175E-7D33-4DB2-84CB-31FF81B21583}" type="datetimeFigureOut">
              <a:rPr lang="en-US" smtClean="0"/>
              <a:t>6/7/2015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5263DC-DA1C-4D9B-94BF-5537A90096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20268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E175E-7D33-4DB2-84CB-31FF81B21583}" type="datetimeFigureOut">
              <a:rPr lang="en-US" smtClean="0"/>
              <a:t>6/7/2015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5263DC-DA1C-4D9B-94BF-5537A90096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05083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E175E-7D33-4DB2-84CB-31FF81B21583}" type="datetimeFigureOut">
              <a:rPr lang="en-US" smtClean="0"/>
              <a:t>6/7/2015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5263DC-DA1C-4D9B-94BF-5537A90096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42099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E175E-7D33-4DB2-84CB-31FF81B21583}" type="datetimeFigureOut">
              <a:rPr lang="en-US" smtClean="0"/>
              <a:t>6/7/2015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5263DC-DA1C-4D9B-94BF-5537A90096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17584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EE175E-7D33-4DB2-84CB-31FF81B21583}" type="datetimeFigureOut">
              <a:rPr lang="en-US" smtClean="0"/>
              <a:t>6/7/2015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5263DC-DA1C-4D9B-94BF-5537A90096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08179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BIN &amp; Instrument Clock Management</a:t>
            </a:r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1148196" y="1409698"/>
            <a:ext cx="1752600" cy="838200"/>
            <a:chOff x="762000" y="2438400"/>
            <a:chExt cx="1752600" cy="685800"/>
          </a:xfrm>
          <a:solidFill>
            <a:schemeClr val="accent2">
              <a:lumMod val="40000"/>
              <a:lumOff val="60000"/>
            </a:schemeClr>
          </a:solidFill>
        </p:grpSpPr>
        <p:sp>
          <p:nvSpPr>
            <p:cNvPr id="4" name="Rectangle 3"/>
            <p:cNvSpPr/>
            <p:nvPr/>
          </p:nvSpPr>
          <p:spPr>
            <a:xfrm>
              <a:off x="762000" y="2438400"/>
              <a:ext cx="1752600" cy="6858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1018309" y="2516891"/>
              <a:ext cx="1295400" cy="528816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/>
                <a:t>NTP UTC Server</a:t>
              </a:r>
              <a:endParaRPr lang="en-US" dirty="0"/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1148196" y="5029198"/>
            <a:ext cx="1752600" cy="685800"/>
            <a:chOff x="762000" y="2438400"/>
            <a:chExt cx="1752600" cy="685800"/>
          </a:xfrm>
        </p:grpSpPr>
        <p:sp>
          <p:nvSpPr>
            <p:cNvPr id="15" name="Rectangle 14"/>
            <p:cNvSpPr/>
            <p:nvPr/>
          </p:nvSpPr>
          <p:spPr>
            <a:xfrm>
              <a:off x="762000" y="2438400"/>
              <a:ext cx="1752600" cy="685800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805294" y="2477869"/>
              <a:ext cx="16383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 smtClean="0"/>
                <a:t>Manually Set Instrument Clocks</a:t>
              </a:r>
              <a:endParaRPr lang="en-US" sz="1400" dirty="0"/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1148196" y="2819398"/>
            <a:ext cx="1752600" cy="1453634"/>
            <a:chOff x="741218" y="2819400"/>
            <a:chExt cx="1752600" cy="1453634"/>
          </a:xfrm>
          <a:solidFill>
            <a:schemeClr val="accent6">
              <a:lumMod val="60000"/>
              <a:lumOff val="40000"/>
            </a:schemeClr>
          </a:solidFill>
        </p:grpSpPr>
        <p:grpSp>
          <p:nvGrpSpPr>
            <p:cNvPr id="8" name="Group 7"/>
            <p:cNvGrpSpPr/>
            <p:nvPr/>
          </p:nvGrpSpPr>
          <p:grpSpPr>
            <a:xfrm>
              <a:off x="741218" y="2819400"/>
              <a:ext cx="1752600" cy="1453634"/>
              <a:chOff x="762000" y="2438400"/>
              <a:chExt cx="1752600" cy="685800"/>
            </a:xfrm>
            <a:grpFill/>
          </p:grpSpPr>
          <p:sp>
            <p:nvSpPr>
              <p:cNvPr id="9" name="Rectangle 8"/>
              <p:cNvSpPr/>
              <p:nvPr/>
            </p:nvSpPr>
            <p:spPr>
              <a:xfrm>
                <a:off x="762000" y="2438400"/>
                <a:ext cx="1752600" cy="685800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" name="TextBox 9"/>
              <p:cNvSpPr txBox="1"/>
              <p:nvPr/>
            </p:nvSpPr>
            <p:spPr>
              <a:xfrm>
                <a:off x="876300" y="2503922"/>
                <a:ext cx="1523999" cy="36933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dirty="0" smtClean="0"/>
                  <a:t>System Clock</a:t>
                </a:r>
                <a:endParaRPr lang="en-US" dirty="0"/>
              </a:p>
            </p:txBody>
          </p:sp>
        </p:grpSp>
        <p:sp>
          <p:nvSpPr>
            <p:cNvPr id="29" name="TextBox 28"/>
            <p:cNvSpPr txBox="1"/>
            <p:nvPr/>
          </p:nvSpPr>
          <p:spPr>
            <a:xfrm>
              <a:off x="812222" y="3271648"/>
              <a:ext cx="1638300" cy="58477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dirty="0" smtClean="0"/>
                <a:t>Set RTC Time to NTP</a:t>
              </a:r>
              <a:endParaRPr lang="en-US" sz="1600" dirty="0"/>
            </a:p>
          </p:txBody>
        </p:sp>
        <p:sp>
          <p:nvSpPr>
            <p:cNvPr id="30" name="Rectangle 29"/>
            <p:cNvSpPr/>
            <p:nvPr/>
          </p:nvSpPr>
          <p:spPr>
            <a:xfrm>
              <a:off x="914400" y="3934479"/>
              <a:ext cx="1371600" cy="256521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1056409" y="3908850"/>
              <a:ext cx="112221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smtClean="0"/>
                <a:t>Battery RTC</a:t>
              </a:r>
              <a:endParaRPr lang="en-US" sz="1400" dirty="0"/>
            </a:p>
          </p:txBody>
        </p:sp>
      </p:grpSp>
      <p:grpSp>
        <p:nvGrpSpPr>
          <p:cNvPr id="33" name="Group 32"/>
          <p:cNvGrpSpPr/>
          <p:nvPr/>
        </p:nvGrpSpPr>
        <p:grpSpPr>
          <a:xfrm>
            <a:off x="3728601" y="5029198"/>
            <a:ext cx="1752600" cy="685800"/>
            <a:chOff x="762000" y="2438400"/>
            <a:chExt cx="1752600" cy="685800"/>
          </a:xfrm>
        </p:grpSpPr>
        <p:sp>
          <p:nvSpPr>
            <p:cNvPr id="34" name="Rectangle 33"/>
            <p:cNvSpPr/>
            <p:nvPr/>
          </p:nvSpPr>
          <p:spPr>
            <a:xfrm>
              <a:off x="762000" y="2438400"/>
              <a:ext cx="1752600" cy="685800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805294" y="2477869"/>
              <a:ext cx="16383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 smtClean="0"/>
                <a:t>Instrument Internal Logging</a:t>
              </a:r>
              <a:endParaRPr lang="en-US" sz="1400" dirty="0"/>
            </a:p>
          </p:txBody>
        </p:sp>
      </p:grpSp>
      <p:grpSp>
        <p:nvGrpSpPr>
          <p:cNvPr id="36" name="Group 35"/>
          <p:cNvGrpSpPr/>
          <p:nvPr/>
        </p:nvGrpSpPr>
        <p:grpSpPr>
          <a:xfrm>
            <a:off x="3728601" y="2819398"/>
            <a:ext cx="1752600" cy="1453634"/>
            <a:chOff x="741218" y="2819400"/>
            <a:chExt cx="1752600" cy="1453634"/>
          </a:xfrm>
          <a:solidFill>
            <a:schemeClr val="accent6">
              <a:lumMod val="60000"/>
              <a:lumOff val="40000"/>
            </a:schemeClr>
          </a:solidFill>
        </p:grpSpPr>
        <p:grpSp>
          <p:nvGrpSpPr>
            <p:cNvPr id="37" name="Group 36"/>
            <p:cNvGrpSpPr/>
            <p:nvPr/>
          </p:nvGrpSpPr>
          <p:grpSpPr>
            <a:xfrm>
              <a:off x="741218" y="2819400"/>
              <a:ext cx="1752600" cy="1453634"/>
              <a:chOff x="762000" y="2438400"/>
              <a:chExt cx="1752600" cy="685800"/>
            </a:xfrm>
            <a:grpFill/>
          </p:grpSpPr>
          <p:sp>
            <p:nvSpPr>
              <p:cNvPr id="41" name="Rectangle 40"/>
              <p:cNvSpPr/>
              <p:nvPr/>
            </p:nvSpPr>
            <p:spPr>
              <a:xfrm>
                <a:off x="762000" y="2438400"/>
                <a:ext cx="1752600" cy="685800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" name="TextBox 41"/>
              <p:cNvSpPr txBox="1"/>
              <p:nvPr/>
            </p:nvSpPr>
            <p:spPr>
              <a:xfrm>
                <a:off x="876300" y="2503922"/>
                <a:ext cx="1523999" cy="36933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dirty="0" smtClean="0"/>
                  <a:t>System Clock</a:t>
                </a:r>
                <a:endParaRPr lang="en-US" dirty="0"/>
              </a:p>
            </p:txBody>
          </p:sp>
        </p:grpSp>
        <p:sp>
          <p:nvSpPr>
            <p:cNvPr id="38" name="TextBox 37"/>
            <p:cNvSpPr txBox="1"/>
            <p:nvPr/>
          </p:nvSpPr>
          <p:spPr>
            <a:xfrm>
              <a:off x="812222" y="3271648"/>
              <a:ext cx="1638300" cy="58477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dirty="0" smtClean="0"/>
                <a:t>Timestamp Data</a:t>
              </a:r>
            </a:p>
            <a:p>
              <a:pPr algn="ctr"/>
              <a:r>
                <a:rPr lang="en-US" sz="1600" dirty="0" smtClean="0"/>
                <a:t>Log RTC Time</a:t>
              </a:r>
              <a:endParaRPr lang="en-US" sz="1600" dirty="0"/>
            </a:p>
          </p:txBody>
        </p:sp>
        <p:sp>
          <p:nvSpPr>
            <p:cNvPr id="39" name="Rectangle 38"/>
            <p:cNvSpPr/>
            <p:nvPr/>
          </p:nvSpPr>
          <p:spPr>
            <a:xfrm>
              <a:off x="914400" y="3934479"/>
              <a:ext cx="1371600" cy="256521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1056409" y="3908850"/>
              <a:ext cx="112221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smtClean="0"/>
                <a:t>Battery RTC</a:t>
              </a:r>
              <a:endParaRPr lang="en-US" sz="1400" dirty="0"/>
            </a:p>
          </p:txBody>
        </p:sp>
      </p:grpSp>
      <p:grpSp>
        <p:nvGrpSpPr>
          <p:cNvPr id="43" name="Group 42"/>
          <p:cNvGrpSpPr/>
          <p:nvPr/>
        </p:nvGrpSpPr>
        <p:grpSpPr>
          <a:xfrm>
            <a:off x="6194709" y="1333498"/>
            <a:ext cx="1842655" cy="914400"/>
            <a:chOff x="831598" y="2438400"/>
            <a:chExt cx="1683002" cy="1294755"/>
          </a:xfrm>
          <a:solidFill>
            <a:schemeClr val="accent2">
              <a:lumMod val="40000"/>
              <a:lumOff val="60000"/>
            </a:schemeClr>
          </a:solidFill>
        </p:grpSpPr>
        <p:sp>
          <p:nvSpPr>
            <p:cNvPr id="44" name="Rectangle 43"/>
            <p:cNvSpPr/>
            <p:nvPr/>
          </p:nvSpPr>
          <p:spPr>
            <a:xfrm>
              <a:off x="831598" y="2438400"/>
              <a:ext cx="1683002" cy="1294755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921327" y="2596634"/>
              <a:ext cx="1536122" cy="92333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/>
                <a:t>Record UTC/RTC Offset</a:t>
              </a:r>
              <a:endParaRPr lang="en-US" dirty="0"/>
            </a:p>
          </p:txBody>
        </p:sp>
      </p:grpSp>
      <p:grpSp>
        <p:nvGrpSpPr>
          <p:cNvPr id="46" name="Group 45"/>
          <p:cNvGrpSpPr/>
          <p:nvPr/>
        </p:nvGrpSpPr>
        <p:grpSpPr>
          <a:xfrm>
            <a:off x="6250128" y="5029198"/>
            <a:ext cx="1752600" cy="685800"/>
            <a:chOff x="762000" y="2438400"/>
            <a:chExt cx="1752600" cy="685800"/>
          </a:xfrm>
        </p:grpSpPr>
        <p:sp>
          <p:nvSpPr>
            <p:cNvPr id="47" name="Rectangle 46"/>
            <p:cNvSpPr/>
            <p:nvPr/>
          </p:nvSpPr>
          <p:spPr>
            <a:xfrm>
              <a:off x="762000" y="2438400"/>
              <a:ext cx="1752600" cy="685800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805294" y="2519690"/>
              <a:ext cx="16383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 smtClean="0"/>
                <a:t>Manually Read Instrument Clocks</a:t>
              </a:r>
              <a:endParaRPr lang="en-US" sz="1400" dirty="0"/>
            </a:p>
          </p:txBody>
        </p:sp>
      </p:grpSp>
      <p:grpSp>
        <p:nvGrpSpPr>
          <p:cNvPr id="49" name="Group 48"/>
          <p:cNvGrpSpPr/>
          <p:nvPr/>
        </p:nvGrpSpPr>
        <p:grpSpPr>
          <a:xfrm>
            <a:off x="6250128" y="2819398"/>
            <a:ext cx="1752600" cy="1453634"/>
            <a:chOff x="741218" y="2819400"/>
            <a:chExt cx="1752600" cy="1453634"/>
          </a:xfrm>
          <a:solidFill>
            <a:schemeClr val="accent6">
              <a:lumMod val="60000"/>
              <a:lumOff val="40000"/>
            </a:schemeClr>
          </a:solidFill>
        </p:grpSpPr>
        <p:grpSp>
          <p:nvGrpSpPr>
            <p:cNvPr id="50" name="Group 49"/>
            <p:cNvGrpSpPr/>
            <p:nvPr/>
          </p:nvGrpSpPr>
          <p:grpSpPr>
            <a:xfrm>
              <a:off x="741218" y="2819400"/>
              <a:ext cx="1752600" cy="1453634"/>
              <a:chOff x="762000" y="2438400"/>
              <a:chExt cx="1752600" cy="685800"/>
            </a:xfrm>
            <a:grpFill/>
          </p:grpSpPr>
          <p:sp>
            <p:nvSpPr>
              <p:cNvPr id="54" name="Rectangle 53"/>
              <p:cNvSpPr/>
              <p:nvPr/>
            </p:nvSpPr>
            <p:spPr>
              <a:xfrm>
                <a:off x="762000" y="2438400"/>
                <a:ext cx="1752600" cy="685800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" name="TextBox 54"/>
              <p:cNvSpPr txBox="1"/>
              <p:nvPr/>
            </p:nvSpPr>
            <p:spPr>
              <a:xfrm>
                <a:off x="876300" y="2503922"/>
                <a:ext cx="1523999" cy="36933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dirty="0" smtClean="0"/>
                  <a:t>System Clock</a:t>
                </a:r>
                <a:endParaRPr lang="en-US" dirty="0"/>
              </a:p>
            </p:txBody>
          </p:sp>
        </p:grpSp>
        <p:sp>
          <p:nvSpPr>
            <p:cNvPr id="51" name="TextBox 50"/>
            <p:cNvSpPr txBox="1"/>
            <p:nvPr/>
          </p:nvSpPr>
          <p:spPr>
            <a:xfrm>
              <a:off x="812222" y="3271648"/>
              <a:ext cx="1638300" cy="338554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endParaRPr lang="en-US" sz="1600" dirty="0"/>
            </a:p>
          </p:txBody>
        </p:sp>
        <p:sp>
          <p:nvSpPr>
            <p:cNvPr id="52" name="Rectangle 51"/>
            <p:cNvSpPr/>
            <p:nvPr/>
          </p:nvSpPr>
          <p:spPr>
            <a:xfrm>
              <a:off x="914400" y="3934479"/>
              <a:ext cx="1371600" cy="256521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TextBox 52"/>
            <p:cNvSpPr txBox="1"/>
            <p:nvPr/>
          </p:nvSpPr>
          <p:spPr>
            <a:xfrm>
              <a:off x="1056409" y="3908850"/>
              <a:ext cx="112221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smtClean="0"/>
                <a:t>Battery RTC</a:t>
              </a:r>
              <a:endParaRPr lang="en-US" sz="1400" dirty="0"/>
            </a:p>
          </p:txBody>
        </p:sp>
      </p:grpSp>
      <p:sp>
        <p:nvSpPr>
          <p:cNvPr id="56" name="TextBox 55"/>
          <p:cNvSpPr txBox="1"/>
          <p:nvPr/>
        </p:nvSpPr>
        <p:spPr>
          <a:xfrm>
            <a:off x="864178" y="5943596"/>
            <a:ext cx="2286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Pre-Deployment</a:t>
            </a:r>
            <a:endParaRPr lang="en-US" sz="2400" dirty="0"/>
          </a:p>
        </p:txBody>
      </p:sp>
      <p:sp>
        <p:nvSpPr>
          <p:cNvPr id="59" name="TextBox 58"/>
          <p:cNvSpPr txBox="1"/>
          <p:nvPr/>
        </p:nvSpPr>
        <p:spPr>
          <a:xfrm>
            <a:off x="3444583" y="5923864"/>
            <a:ext cx="2286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Deployment</a:t>
            </a:r>
            <a:endParaRPr lang="en-US" sz="2400" dirty="0"/>
          </a:p>
        </p:txBody>
      </p:sp>
      <p:sp>
        <p:nvSpPr>
          <p:cNvPr id="60" name="TextBox 59"/>
          <p:cNvSpPr txBox="1"/>
          <p:nvPr/>
        </p:nvSpPr>
        <p:spPr>
          <a:xfrm>
            <a:off x="6076946" y="5941289"/>
            <a:ext cx="2362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Post Deployment</a:t>
            </a:r>
            <a:endParaRPr lang="en-US" sz="2400" dirty="0"/>
          </a:p>
        </p:txBody>
      </p:sp>
      <p:cxnSp>
        <p:nvCxnSpPr>
          <p:cNvPr id="75" name="Straight Arrow Connector 74"/>
          <p:cNvCxnSpPr/>
          <p:nvPr/>
        </p:nvCxnSpPr>
        <p:spPr>
          <a:xfrm>
            <a:off x="2007178" y="2247898"/>
            <a:ext cx="8659" cy="495300"/>
          </a:xfrm>
          <a:prstGeom prst="straightConnector1">
            <a:avLst/>
          </a:prstGeom>
          <a:ln w="508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Elbow Connector 82"/>
          <p:cNvCxnSpPr>
            <a:endCxn id="15" idx="1"/>
          </p:cNvCxnSpPr>
          <p:nvPr/>
        </p:nvCxnSpPr>
        <p:spPr>
          <a:xfrm rot="5400000">
            <a:off x="-256308" y="3652403"/>
            <a:ext cx="3124200" cy="315191"/>
          </a:xfrm>
          <a:prstGeom prst="bentConnector4">
            <a:avLst>
              <a:gd name="adj1" fmla="val 9035"/>
              <a:gd name="adj2" fmla="val 253846"/>
            </a:avLst>
          </a:prstGeom>
          <a:ln w="508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Elbow Connector 86"/>
          <p:cNvCxnSpPr>
            <a:stCxn id="47" idx="3"/>
          </p:cNvCxnSpPr>
          <p:nvPr/>
        </p:nvCxnSpPr>
        <p:spPr>
          <a:xfrm flipH="1" flipV="1">
            <a:off x="7600946" y="2320542"/>
            <a:ext cx="401782" cy="3051556"/>
          </a:xfrm>
          <a:prstGeom prst="bentConnector4">
            <a:avLst>
              <a:gd name="adj1" fmla="val -98276"/>
              <a:gd name="adj2" fmla="val 89442"/>
            </a:avLst>
          </a:prstGeom>
          <a:ln w="508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Arrow Connector 89"/>
          <p:cNvCxnSpPr/>
          <p:nvPr/>
        </p:nvCxnSpPr>
        <p:spPr>
          <a:xfrm flipV="1">
            <a:off x="7097503" y="2320542"/>
            <a:ext cx="0" cy="496548"/>
          </a:xfrm>
          <a:prstGeom prst="straightConnector1">
            <a:avLst/>
          </a:prstGeom>
          <a:ln w="508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Straight Arrow Connector 95"/>
          <p:cNvCxnSpPr/>
          <p:nvPr/>
        </p:nvCxnSpPr>
        <p:spPr>
          <a:xfrm>
            <a:off x="2921576" y="3530311"/>
            <a:ext cx="807025" cy="0"/>
          </a:xfrm>
          <a:prstGeom prst="straightConnector1">
            <a:avLst/>
          </a:prstGeom>
          <a:ln w="508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Straight Arrow Connector 98"/>
          <p:cNvCxnSpPr>
            <a:endCxn id="54" idx="1"/>
          </p:cNvCxnSpPr>
          <p:nvPr/>
        </p:nvCxnSpPr>
        <p:spPr>
          <a:xfrm>
            <a:off x="5467346" y="3543905"/>
            <a:ext cx="782782" cy="2310"/>
          </a:xfrm>
          <a:prstGeom prst="straightConnector1">
            <a:avLst/>
          </a:prstGeom>
          <a:ln w="508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Straight Arrow Connector 106"/>
          <p:cNvCxnSpPr>
            <a:stCxn id="34" idx="0"/>
          </p:cNvCxnSpPr>
          <p:nvPr/>
        </p:nvCxnSpPr>
        <p:spPr>
          <a:xfrm flipH="1" flipV="1">
            <a:off x="4604900" y="4273032"/>
            <a:ext cx="1" cy="756166"/>
          </a:xfrm>
          <a:prstGeom prst="straightConnector1">
            <a:avLst/>
          </a:prstGeom>
          <a:ln w="508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0" name="TextBox 109"/>
          <p:cNvSpPr txBox="1"/>
          <p:nvPr/>
        </p:nvSpPr>
        <p:spPr>
          <a:xfrm>
            <a:off x="3325088" y="1333498"/>
            <a:ext cx="26947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Battery Real Time Clock (RTC):</a:t>
            </a:r>
          </a:p>
          <a:p>
            <a:r>
              <a:rPr lang="en-US" sz="1600" dirty="0" smtClean="0"/>
              <a:t>±1 Minute/Year (0°C to +40°C)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596901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64</Words>
  <Application>Microsoft Office PowerPoint</Application>
  <PresentationFormat>On-screen Show (4:3)</PresentationFormat>
  <Paragraphs>20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BIN &amp; Instrument Clock Management</vt:lpstr>
    </vt:vector>
  </TitlesOfParts>
  <Company>MBARI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BIN &amp; Instrument Clock Management</dc:title>
  <dc:creator>chma</dc:creator>
  <cp:lastModifiedBy>chma</cp:lastModifiedBy>
  <cp:revision>1</cp:revision>
  <dcterms:created xsi:type="dcterms:W3CDTF">2015-06-08T02:08:59Z</dcterms:created>
  <dcterms:modified xsi:type="dcterms:W3CDTF">2015-06-08T02:09:42Z</dcterms:modified>
</cp:coreProperties>
</file>