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2" d="100"/>
          <a:sy n="132" d="100"/>
        </p:scale>
        <p:origin x="-85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D93E-4806-0340-92AB-7C9F29586476}" type="datetimeFigureOut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1B03-B20E-2441-9163-79FE98E4B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65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D93E-4806-0340-92AB-7C9F29586476}" type="datetimeFigureOut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1B03-B20E-2441-9163-79FE98E4B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760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D93E-4806-0340-92AB-7C9F29586476}" type="datetimeFigureOut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1B03-B20E-2441-9163-79FE98E4B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926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D93E-4806-0340-92AB-7C9F29586476}" type="datetimeFigureOut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1B03-B20E-2441-9163-79FE98E4B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183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D93E-4806-0340-92AB-7C9F29586476}" type="datetimeFigureOut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1B03-B20E-2441-9163-79FE98E4B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06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D93E-4806-0340-92AB-7C9F29586476}" type="datetimeFigureOut">
              <a:rPr lang="en-US" smtClean="0"/>
              <a:t>6/5/15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1B03-B20E-2441-9163-79FE98E4B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998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D93E-4806-0340-92AB-7C9F29586476}" type="datetimeFigureOut">
              <a:rPr lang="en-US" smtClean="0"/>
              <a:t>6/5/15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1B03-B20E-2441-9163-79FE98E4B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397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D93E-4806-0340-92AB-7C9F29586476}" type="datetimeFigureOut">
              <a:rPr lang="en-US" smtClean="0"/>
              <a:t>6/5/15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1B03-B20E-2441-9163-79FE98E4B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322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D93E-4806-0340-92AB-7C9F29586476}" type="datetimeFigureOut">
              <a:rPr lang="en-US" smtClean="0"/>
              <a:t>6/5/15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1B03-B20E-2441-9163-79FE98E4B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222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D93E-4806-0340-92AB-7C9F29586476}" type="datetimeFigureOut">
              <a:rPr lang="en-US" smtClean="0"/>
              <a:t>6/5/15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1B03-B20E-2441-9163-79FE98E4B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839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D93E-4806-0340-92AB-7C9F29586476}" type="datetimeFigureOut">
              <a:rPr lang="en-US" smtClean="0"/>
              <a:t>6/5/15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F1B03-B20E-2441-9163-79FE98E4B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549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6D93E-4806-0340-92AB-7C9F29586476}" type="datetimeFigureOut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F1B03-B20E-2441-9163-79FE98E4B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23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Handling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/>
              <a:t>Data from all </a:t>
            </a:r>
            <a:r>
              <a:rPr lang="en-US" sz="2400" dirty="0" smtClean="0"/>
              <a:t>instruments is time-stamped and stored in SIAM data format in the BIN. </a:t>
            </a:r>
            <a:r>
              <a:rPr lang="en-US" sz="2400" dirty="0" smtClean="0"/>
              <a:t>ADCPs and </a:t>
            </a:r>
            <a:r>
              <a:rPr lang="en-US" sz="2400" dirty="0" err="1" smtClean="0"/>
              <a:t>aquadopp</a:t>
            </a:r>
            <a:r>
              <a:rPr lang="en-US" sz="2400" dirty="0" smtClean="0"/>
              <a:t> will also store data internally.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Upon recovery, data stored </a:t>
            </a:r>
            <a:r>
              <a:rPr lang="en-US" sz="2400" dirty="0" smtClean="0"/>
              <a:t>in </a:t>
            </a:r>
            <a:r>
              <a:rPr lang="en-US" sz="2400" dirty="0" smtClean="0"/>
              <a:t>SIAM data format is converted </a:t>
            </a:r>
            <a:r>
              <a:rPr lang="en-US" sz="2400" dirty="0" smtClean="0"/>
              <a:t>back to the original instrument data </a:t>
            </a:r>
            <a:r>
              <a:rPr lang="en-US" sz="2400" dirty="0" smtClean="0"/>
              <a:t>format. SIAM data, restored </a:t>
            </a:r>
            <a:r>
              <a:rPr lang="en-US" sz="2400" dirty="0" smtClean="0"/>
              <a:t>data, and clock drift data are uploaded </a:t>
            </a:r>
            <a:r>
              <a:rPr lang="en-US" sz="2400" dirty="0"/>
              <a:t>onto </a:t>
            </a:r>
            <a:r>
              <a:rPr lang="en-US" sz="2400" dirty="0" smtClean="0"/>
              <a:t>MBARI server. </a:t>
            </a:r>
            <a:endParaRPr lang="en-US" sz="2400" dirty="0" smtClean="0"/>
          </a:p>
          <a:p>
            <a:pPr>
              <a:spcAft>
                <a:spcPts val="600"/>
              </a:spcAft>
            </a:pPr>
            <a:r>
              <a:rPr lang="en-US" sz="2400" dirty="0" smtClean="0"/>
              <a:t>MBARI </a:t>
            </a:r>
            <a:r>
              <a:rPr lang="en-US" sz="2400" dirty="0" smtClean="0"/>
              <a:t>data processing: File conversion to </a:t>
            </a:r>
            <a:r>
              <a:rPr lang="en-US" sz="2400" dirty="0" err="1" smtClean="0"/>
              <a:t>NetCDF</a:t>
            </a:r>
            <a:r>
              <a:rPr lang="en-US" sz="2400" dirty="0" smtClean="0"/>
              <a:t> files and </a:t>
            </a:r>
            <a:r>
              <a:rPr lang="en-US" sz="2400" dirty="0" smtClean="0"/>
              <a:t>uploading </a:t>
            </a:r>
            <a:r>
              <a:rPr lang="en-US" sz="2400" dirty="0" smtClean="0"/>
              <a:t>to the Spatial </a:t>
            </a:r>
            <a:r>
              <a:rPr lang="en-US" sz="2400" dirty="0"/>
              <a:t>Temporal Oceanographic Query </a:t>
            </a:r>
            <a:r>
              <a:rPr lang="en-US" sz="2400" dirty="0" smtClean="0"/>
              <a:t>System (STOQS) </a:t>
            </a:r>
            <a:r>
              <a:rPr lang="en-US" sz="2400" dirty="0" smtClean="0"/>
              <a:t>database.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133462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87</Words>
  <Application>Microsoft Macintosh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Data Handling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Handling</dc:title>
  <dc:creator>Roberto Gwiazda</dc:creator>
  <cp:lastModifiedBy>Roberto Gwiazda</cp:lastModifiedBy>
  <cp:revision>4</cp:revision>
  <dcterms:created xsi:type="dcterms:W3CDTF">2015-05-27T20:38:21Z</dcterms:created>
  <dcterms:modified xsi:type="dcterms:W3CDTF">2015-06-06T00:21:57Z</dcterms:modified>
</cp:coreProperties>
</file>