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4" d="100"/>
          <a:sy n="134" d="100"/>
        </p:scale>
        <p:origin x="-8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523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94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82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33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144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710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56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23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91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8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99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160E2-13F0-9641-973F-B52805B02E2B}" type="datetimeFigureOut">
              <a:rPr lang="en-US" smtClean="0"/>
              <a:t>6/5/15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B09E8-B2C7-074E-8E02-6DB4F1890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01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1.xlsx"/><Relationship Id="rId4" Type="http://schemas.openxmlformats.org/officeDocument/2006/relationships/image" Target="../media/image1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Sheet2.xlsx"/><Relationship Id="rId4" Type="http://schemas.openxmlformats.org/officeDocument/2006/relationships/image" Target="../media/image2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8589597"/>
              </p:ext>
            </p:extLst>
          </p:nvPr>
        </p:nvGraphicFramePr>
        <p:xfrm>
          <a:off x="374932" y="511033"/>
          <a:ext cx="8280400" cy="589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8280400" imgH="5892800" progId="Excel.Sheet.12">
                  <p:embed/>
                </p:oleObj>
              </mc:Choice>
              <mc:Fallback>
                <p:oleObj name="Worksheet" r:id="rId3" imgW="8280400" imgH="5892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74932" y="511033"/>
                        <a:ext cx="8280400" cy="589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3089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393832"/>
              </p:ext>
            </p:extLst>
          </p:nvPr>
        </p:nvGraphicFramePr>
        <p:xfrm>
          <a:off x="2012950" y="958850"/>
          <a:ext cx="5118100" cy="494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3" imgW="5118100" imgH="4940300" progId="Excel.Sheet.12">
                  <p:embed/>
                </p:oleObj>
              </mc:Choice>
              <mc:Fallback>
                <p:oleObj name="Worksheet" r:id="rId3" imgW="5118100" imgH="49403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12950" y="958850"/>
                        <a:ext cx="5118100" cy="4940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596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Macintosh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Office Theme</vt:lpstr>
      <vt:lpstr>Microsoft Excel Sheet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Roberto Gwiazda</dc:creator>
  <cp:lastModifiedBy>Roberto Gwiazda</cp:lastModifiedBy>
  <cp:revision>2</cp:revision>
  <dcterms:created xsi:type="dcterms:W3CDTF">2015-06-05T22:51:03Z</dcterms:created>
  <dcterms:modified xsi:type="dcterms:W3CDTF">2015-06-05T22:57:17Z</dcterms:modified>
</cp:coreProperties>
</file>