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14" r:id="rId4"/>
    <p:sldMasterId id="2147483716" r:id="rId5"/>
    <p:sldMasterId id="2147483725" r:id="rId6"/>
    <p:sldMasterId id="2147483740" r:id="rId7"/>
    <p:sldMasterId id="2147483755" r:id="rId8"/>
  </p:sldMasterIdLst>
  <p:notesMasterIdLst>
    <p:notesMasterId r:id="rId12"/>
  </p:notesMasterIdLst>
  <p:sldIdLst>
    <p:sldId id="10907" r:id="rId9"/>
    <p:sldId id="10908" r:id="rId10"/>
    <p:sldId id="1090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A0"/>
    <a:srgbClr val="072026"/>
    <a:srgbClr val="000000"/>
    <a:srgbClr val="0E0C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19" autoAdjust="0"/>
    <p:restoredTop sz="96327"/>
  </p:normalViewPr>
  <p:slideViewPr>
    <p:cSldViewPr snapToGrid="0" snapToObjects="1">
      <p:cViewPr varScale="1">
        <p:scale>
          <a:sx n="58" d="100"/>
          <a:sy n="58" d="100"/>
        </p:scale>
        <p:origin x="9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419EC3-1720-714E-90BB-94C7929EB8E8}" type="datetimeFigureOut">
              <a:rPr lang="en-US" smtClean="0"/>
              <a:t>8/21/2024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5FAA1-3DAB-CB49-8716-D6C62AB55C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108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11.jp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84812" y="2569440"/>
            <a:ext cx="4222376" cy="147684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A7E7A-A0BB-3A14-CD42-0D38FF7BFD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9281" y="4741568"/>
            <a:ext cx="10633435" cy="688271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Presentation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6D348EB-4A3A-3323-6827-3B1844164A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84812" y="5684249"/>
            <a:ext cx="4222376" cy="688271"/>
          </a:xfr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263257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Lrg, shipwr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FA0F33E-38EB-6802-B7CF-0EE94B333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1" y="-3"/>
            <a:ext cx="7289457" cy="6858002"/>
          </a:xfrm>
          <a:prstGeom prst="rect">
            <a:avLst/>
          </a:prstGeom>
          <a:solidFill>
            <a:schemeClr val="tx1">
              <a:alpha val="399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3137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313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5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x2 Copy, Underw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DB12B77-A1E5-C26A-D7E5-C399D31879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10F2FC-BBE9-42D6-54CE-1AF4D05C7F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2274"/>
            <a:ext cx="12192000" cy="685345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380192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Pinpoint Conce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3810D3-440A-59D9-F3BB-8346C3F09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213621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LiD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E8915-712B-A153-A94B-2C874B5B65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7052E36-8D29-CC31-C1D7-CF1A95AF173D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605222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8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3354A15B-EA87-EE44-93BE-6E6D07E38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6708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3352C11-5B23-C58A-B938-074DD1E2A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285" y="2743198"/>
            <a:ext cx="2881805" cy="33182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</p:spTree>
    <p:extLst>
      <p:ext uri="{BB962C8B-B14F-4D97-AF65-F5344CB8AC3E}">
        <p14:creationId xmlns:p14="http://schemas.microsoft.com/office/powerpoint/2010/main" val="471693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 &amp; Bullets, scan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70A3F890-C503-5C6B-EA07-C217EEB0A090}"/>
              </a:ext>
            </a:extLst>
          </p:cNvPr>
          <p:cNvSpPr/>
          <p:nvPr userDrawn="1"/>
        </p:nvSpPr>
        <p:spPr>
          <a:xfrm flipH="1" flipV="1">
            <a:off x="-2" y="-3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93BE45-B1F1-DF75-2472-F66731F1FF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D34BCB-EBB8-A129-1A6B-9A895BE4A7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D6B8C16-4550-EA8B-B477-C29DA962DC56}"/>
              </a:ext>
            </a:extLst>
          </p:cNvPr>
          <p:cNvSpPr/>
          <p:nvPr userDrawn="1"/>
        </p:nvSpPr>
        <p:spPr>
          <a:xfrm flipH="1" flipV="1">
            <a:off x="-3" y="-8"/>
            <a:ext cx="7289457" cy="6858002"/>
          </a:xfrm>
          <a:prstGeom prst="rect">
            <a:avLst/>
          </a:prstGeom>
          <a:solidFill>
            <a:schemeClr val="tx1"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6052229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49001D8-7CAD-A932-5298-F0E3471752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6052229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6D738BD-CFF2-A9F1-F238-E8FA8F2BDA3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6052229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9E7F003-F668-BD12-250A-ACF2AAE155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2" y="1294239"/>
            <a:ext cx="6052229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72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02CA1-42C0-E636-11AC-2862E4D542FC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665307-DB88-D6B7-349C-3BC32A73876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7AF082-A7DF-6EA2-8C5B-346A7AB695E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1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665FF-AF63-00A7-F859-62E0854A4CD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AA2A76-438F-92C0-50E9-6C7523BDE77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0A366-528A-78AF-2CBC-3E5B58609CA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69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A44A949-1FC9-7494-9149-7554290B0A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A21DA44-9F27-D7B6-989A-8B8ED264D6E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29CEBFF-354C-5DA6-F767-E14A8F10B7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3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77CB0C-486E-0A2E-1526-25C0F5E0017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271FF-64BC-1284-7F2B-7B460511762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AE8AC-1C04-71AA-E611-C08CAC3D0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31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F788-2453-89C2-457B-2E7968D90B0D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E3DE32-F5A5-1E8D-E3C3-FA5FD4BAE37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 dirty="0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26E18-8C2D-4761-64AC-1972CBD2BE5F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4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A52DD7-D921-3EAC-C777-30A3D0C1A9A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6E1950-0E89-70CC-DFA3-FE5ADBF793D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22384E-BF46-5907-165D-78D941F4699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7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9A4C5B-520B-8998-AAC5-8AA368C01603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E5FBEC-9BC3-38F0-62E8-F4B94815866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B721DF-A411-713D-2852-08D1B15BA97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60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4DA07-3B71-0AE0-EE86-6BB36B1063D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D01E5C-0450-942A-2A17-AC16C088225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EFBAD-2B7E-C715-7457-07C8618F98E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3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CE2420-840A-7C9C-7A3A-D82DB8C66A4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052DCB-0262-0E8B-3649-B27FDE20BBB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78AE9E-092C-E871-C1F0-D327F967346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765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800682"/>
            <a:ext cx="2442671" cy="310688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800683"/>
            <a:ext cx="2442671" cy="3106885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63F7D6-9484-92B0-7350-DEBDE47EBABA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120639-55E2-C36A-D0DD-8E0D5D0E3AB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548F2-3D89-7B0C-B272-BE666AA9AE3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853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FF2CCE-7803-CCB5-1937-181BD6FFA10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E459BA-2564-9256-E061-CCC29662866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9F5AA9-03E2-B026-095F-2CF39ADFA50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38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C134DF-8DB2-D56F-9EBD-8804174DB62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1FB62-1688-C4A8-1275-3F7A4668BAAB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CD1A1D-8A19-1394-22A1-466CE8371B14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278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6C95EA-3D2C-0814-314C-A08029CB264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454CB-1819-F58B-87C4-01DBA2A9354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0702E-0E65-8FE1-2036-BA19C2EFF2D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031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tx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F9176A-5C98-6B20-6EB1-09D87CDFC0C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85671-25A3-A39D-87D1-F2D167EF266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600F7-7AB7-B74B-6818-4520E85C1C5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394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958BE-9F9C-0EC8-A035-28CEA7ABC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84ECB-683D-7D35-482D-FDB2585C90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72B419-1B91-9453-45F2-A0E1AABEF9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1038" y="2469745"/>
            <a:ext cx="4222376" cy="1476840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6774843-8103-77EF-3ED4-1A93526077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37212" y="4591570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74B31B37-F237-CE4F-C7FF-1A2C30E5A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37212" y="5836649"/>
            <a:ext cx="4222376" cy="6882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Click to add author or date</a:t>
            </a:r>
          </a:p>
        </p:txBody>
      </p:sp>
    </p:spTree>
    <p:extLst>
      <p:ext uri="{BB962C8B-B14F-4D97-AF65-F5344CB8AC3E}">
        <p14:creationId xmlns:p14="http://schemas.microsoft.com/office/powerpoint/2010/main" val="381233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457229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086418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41136740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041388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856778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3903644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1951934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4746523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2972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3046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9209198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96952287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67111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</p:spTree>
    <p:extLst>
      <p:ext uri="{BB962C8B-B14F-4D97-AF65-F5344CB8AC3E}">
        <p14:creationId xmlns:p14="http://schemas.microsoft.com/office/powerpoint/2010/main" val="36359427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3" y="2756768"/>
            <a:ext cx="10850471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3" y="2396195"/>
            <a:ext cx="10850471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51353927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24557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24557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A3CA0C8F-1F9D-1DF2-5B7E-4F6A6CA600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8253" y="2756768"/>
            <a:ext cx="5245576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79473A8-581B-EE3A-2B62-09E57019F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3" y="2396195"/>
            <a:ext cx="5245576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033310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3 Cop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E35C1FF2-9BD2-4AA6-EF39-B0FC3DF576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5" name="Text Placeholder 15">
            <a:extLst>
              <a:ext uri="{FF2B5EF4-FFF2-40B4-BE49-F238E27FC236}">
                <a16:creationId xmlns:a16="http://schemas.microsoft.com/office/drawing/2014/main" id="{79E71F2F-3AC3-DAAE-176A-026C9CBE10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A4AB2789-DA1A-943A-B46B-D8357DCD9C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43631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5C38EAA-35D4-23EF-DB2E-1D047959A6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43631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28705887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x1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218EF45C-8A9B-11D1-DA95-1FB5F5DDFF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8"/>
            <a:ext cx="5052987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6CC9016-68D6-937C-6334-C74CCF63F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986463" y="2395538"/>
            <a:ext cx="5532437" cy="351155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565609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ntent 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DE22F5A-79C1-F020-6121-1D0DC94C8DA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78252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9A26CEA-9246-145A-F0A5-4A2DEE6A256D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78252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10A2D2E0-C004-3707-8056-B5813B28CD4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3488" y="2396195"/>
            <a:ext cx="5250260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87C1CD8-4C07-ADD2-CCE8-2C2E30FCE2AB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63488" y="2756288"/>
            <a:ext cx="5250259" cy="3150799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84857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3AFE9B-FC80-DD67-BC18-76203FB9E6A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94147" y="718747"/>
            <a:ext cx="6724753" cy="5188341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Click to add content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DD6BB67-3D0B-5368-5ADA-742922950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998421-8976-4613-D056-A5A1A259BE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20542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36E99BE7-076C-E71D-73AC-9DCAE3C241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398C35A-9BA2-755B-9B1F-FB9F333539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19297483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43629" y="2396194"/>
            <a:ext cx="3375925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8646C3E0-257F-701C-6439-F46301CE702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05903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423AC1F3-37F0-7B3D-C385-FCA7E8452FE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5903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</p:spTree>
    <p:extLst>
      <p:ext uri="{BB962C8B-B14F-4D97-AF65-F5344CB8AC3E}">
        <p14:creationId xmlns:p14="http://schemas.microsoft.com/office/powerpoint/2010/main" val="5388165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Copy, Lrg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10850472" cy="74379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10725194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2756768"/>
            <a:ext cx="3375924" cy="315079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5"/>
            <a:ext cx="3375924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FBF15B18-03C4-F8D7-86A0-0F29DA6BFDF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405903" y="2396194"/>
            <a:ext cx="7113652" cy="3511373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415277245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1 Lrg Copy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56767"/>
            <a:ext cx="5052987" cy="31508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5594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x2 Lrg Copy &amp; Bullets,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078" cy="75322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9619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CC81EC79-7AFF-2CA1-B8F2-EB28953EDCD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14116" y="950432"/>
            <a:ext cx="4085552" cy="4957136"/>
          </a:xfrm>
          <a:solidFill>
            <a:schemeClr val="bg1"/>
          </a:solidFill>
          <a:ln>
            <a:noFill/>
          </a:ln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0E3827D-A5EF-8D91-2B4B-2D8F44C7CB5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623803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F90FC47B-72C6-3EE0-182B-21C562D9F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2756766"/>
            <a:ext cx="2442671" cy="315080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F5A80E4-C07E-BFF4-D251-FB271EF0810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78490" y="2756767"/>
            <a:ext cx="2442671" cy="3150801"/>
          </a:xfrm>
        </p:spPr>
        <p:txBody>
          <a:bodyPr numCol="1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 1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3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add bullet 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2433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32863" y="1313801"/>
            <a:ext cx="9126274" cy="4230398"/>
          </a:xfrm>
        </p:spPr>
        <p:txBody>
          <a:bodyPr anchor="ctr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Click to add quote Lorem ipsum dolor sit amet, consectetur adipiscing elit, sed do eiusmod tempor incididunt ut labore et dolore magna aliqua.</a:t>
            </a:r>
          </a:p>
        </p:txBody>
      </p:sp>
    </p:spTree>
    <p:extLst>
      <p:ext uri="{BB962C8B-B14F-4D97-AF65-F5344CB8AC3E}">
        <p14:creationId xmlns:p14="http://schemas.microsoft.com/office/powerpoint/2010/main" val="16103191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711651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2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1BA7EBB-47A9-0C34-6D22-B2CB5A268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676" y="900953"/>
            <a:ext cx="8057559" cy="518454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4816100" y="1506690"/>
            <a:ext cx="6626821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364" y="169958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021364" y="2284488"/>
            <a:ext cx="6253093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21364" y="2284488"/>
            <a:ext cx="6253093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0751253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D2824-8B2A-3603-FFC7-01965FFDB2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3845" y="1100621"/>
            <a:ext cx="9036742" cy="543455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718747"/>
            <a:ext cx="3330703" cy="112889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</a:t>
            </a:r>
            <a:br>
              <a:rPr lang="en-GB" dirty="0"/>
            </a:br>
            <a:r>
              <a:rPr lang="en-GB" dirty="0"/>
              <a:t>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ED2117-DAD7-079D-0658-C6E94AA44B08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38034"/>
            <a:ext cx="3937895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DDEAF5C3-BCC0-1A24-A96B-B7C6E2F910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5" y="4411744"/>
            <a:ext cx="3331611" cy="131975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4" name="Text Placeholder 15">
            <a:extLst>
              <a:ext uri="{FF2B5EF4-FFF2-40B4-BE49-F238E27FC236}">
                <a16:creationId xmlns:a16="http://schemas.microsoft.com/office/drawing/2014/main" id="{077EC66E-57F7-5381-F570-BEC21658A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175" y="2396194"/>
            <a:ext cx="3331611" cy="1825129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6F69417-6451-26F2-86D7-59040E13D4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/>
          </a:blip>
          <a:srcRect b="12057"/>
          <a:stretch/>
        </p:blipFill>
        <p:spPr>
          <a:xfrm flipH="1">
            <a:off x="5002510" y="1487837"/>
            <a:ext cx="6404556" cy="400929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27654E-E431-71CB-9F63-51678FA4F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1392" y="1720934"/>
            <a:ext cx="832316" cy="29111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E2E3268D-1318-A60E-B103-1C8362C8F85E}"/>
              </a:ext>
            </a:extLst>
          </p:cNvPr>
          <p:cNvSpPr/>
          <p:nvPr userDrawn="1"/>
        </p:nvSpPr>
        <p:spPr>
          <a:xfrm>
            <a:off x="5291965" y="2227926"/>
            <a:ext cx="5888225" cy="3066821"/>
          </a:xfrm>
          <a:prstGeom prst="rect">
            <a:avLst/>
          </a:prstGeom>
          <a:solidFill>
            <a:schemeClr val="bg1">
              <a:alpha val="8701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69B4AF5-8EFD-802F-245C-5F74FAAFF53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291965" y="2227926"/>
            <a:ext cx="5888225" cy="306682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12793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5AD44A1-AF31-7D39-0D2A-63535BB3A78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21691" y="-4"/>
            <a:ext cx="5970309" cy="685800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6E7DEE-FAA6-B177-514F-2F0E9FB010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083" y="1294239"/>
            <a:ext cx="5052988" cy="751378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6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</a:lstStyle>
          <a:p>
            <a:r>
              <a:rPr lang="en-GB" dirty="0"/>
              <a:t>Click to add page title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4E40B7-37EE-F5FE-677A-5FC6E9E7BC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20" y="6379290"/>
            <a:ext cx="1297285" cy="2360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D12573E-DA7F-F6BE-A38E-BDE1A932030B}"/>
              </a:ext>
            </a:extLst>
          </p:cNvPr>
          <p:cNvSpPr/>
          <p:nvPr userDrawn="1"/>
        </p:nvSpPr>
        <p:spPr>
          <a:xfrm>
            <a:off x="264160" y="6350000"/>
            <a:ext cx="294640" cy="2946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87D666D-E342-D32B-13FE-D19FDD5B93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174" y="2743198"/>
            <a:ext cx="5052987" cy="168504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400" b="0" i="0">
                <a:solidFill>
                  <a:schemeClr val="bg1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copy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079112C8-A9C4-0F23-6708-B9B936B904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74" y="2382625"/>
            <a:ext cx="5052987" cy="36057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introduction copy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12B56C9B-9E7A-742A-E500-D01FC66B7CF4}"/>
              </a:ext>
            </a:extLst>
          </p:cNvPr>
          <p:cNvSpPr txBox="1">
            <a:spLocks/>
          </p:cNvSpPr>
          <p:nvPr userDrawn="1"/>
        </p:nvSpPr>
        <p:spPr>
          <a:xfrm>
            <a:off x="132183" y="6314757"/>
            <a:ext cx="57404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7B95A58-C57B-B044-AD99-901461D9E8C5}" type="slidenum">
              <a:rPr lang="en-US" smtClean="0">
                <a:latin typeface="Helvetica" pitchFamily="2" charset="0"/>
              </a:rPr>
              <a:t>‹#›</a:t>
            </a:fld>
            <a:endParaRPr lang="en-US" dirty="0">
              <a:latin typeface="Helvetica" pitchFamily="2" charset="0"/>
            </a:endParaRP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09FBFE1F-4EAD-8B84-1136-5885A16DF2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8174" y="4713402"/>
            <a:ext cx="5052987" cy="1234911"/>
          </a:xfrm>
        </p:spPr>
        <p:txBody>
          <a:bodyPr numCol="2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 b="0" i="0">
                <a:solidFill>
                  <a:schemeClr val="accent3"/>
                </a:solidFill>
                <a:latin typeface="Helvetica Light" panose="020B0403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  <a:p>
            <a:pPr lvl="0"/>
            <a:r>
              <a:rPr lang="en-GB" dirty="0"/>
              <a:t>Click to add bullet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1685EA2-FA45-BAE3-D31D-583F343F78BB}"/>
              </a:ext>
            </a:extLst>
          </p:cNvPr>
          <p:cNvCxnSpPr>
            <a:cxnSpLocks/>
          </p:cNvCxnSpPr>
          <p:nvPr userDrawn="1"/>
        </p:nvCxnSpPr>
        <p:spPr>
          <a:xfrm>
            <a:off x="794361" y="2047461"/>
            <a:ext cx="5427330" cy="0"/>
          </a:xfrm>
          <a:prstGeom prst="line">
            <a:avLst/>
          </a:prstGeom>
          <a:ln w="41275" cap="rnd">
            <a:solidFill>
              <a:schemeClr val="accent3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301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A08CE2-7770-539E-2394-890C6B215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26874-C8BB-477F-0B3A-D6385B2C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B4869-B055-2A90-9163-73105D871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31E1E-A0BA-AA45-5E29-6204AF16D4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7A6815-58C2-BB18-B025-3BA3911B9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D04FBC-42CB-EE4B-BF01-535F0D8AE7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75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58E17F-B88F-2381-D4DB-CA2E688CD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F17540-5CD1-01BF-FE3C-7E4017AAC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5D0FE-FB6B-BCDB-23E2-A42C952CA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4012C-DF4A-18BC-0903-4A4A488F7A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9918E4-455D-A3D0-CA00-EE4B7D92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DC3A5-AC76-B948-8C48-16E214C9A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21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06" r:id="rId2"/>
    <p:sldLayoutId id="2147483800" r:id="rId3"/>
    <p:sldLayoutId id="2147483705" r:id="rId4"/>
    <p:sldLayoutId id="2147483668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3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70" r:id="rId1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5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131DC2-1845-7B6A-ABC0-6EBB4203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6F961-E40B-7702-387D-1A4F21D2D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96F54-4A54-E58E-C2FD-4FD4996C0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4C929-042F-498D-3825-F590CFE80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r>
              <a:rPr lang="en-US"/>
              <a:t>3D at Depth Confidential and Proprietary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3BD46-AD94-2A60-7B95-D8C3789E9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F01C5EA5-D0CC-0A49-B09B-99139C855B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0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Light" panose="020B04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Helvetica Light" panose="020B04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F941AE-37B6-7717-622E-14F252F715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33041" y="4411702"/>
            <a:ext cx="5173043" cy="688271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MBARI WISSL Update 8/21/2024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1BAD4-993D-0AF9-1594-3E9B9662B9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08374" y="5378957"/>
            <a:ext cx="4222376" cy="688271"/>
          </a:xfrm>
        </p:spPr>
        <p:txBody>
          <a:bodyPr/>
          <a:lstStyle/>
          <a:p>
            <a:r>
              <a:rPr lang="en-US" dirty="0"/>
              <a:t>August 21, 2024</a:t>
            </a:r>
          </a:p>
        </p:txBody>
      </p:sp>
    </p:spTree>
    <p:extLst>
      <p:ext uri="{BB962C8B-B14F-4D97-AF65-F5344CB8AC3E}">
        <p14:creationId xmlns:p14="http://schemas.microsoft.com/office/powerpoint/2010/main" val="380169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4526-7776-ADF8-CB9A-BC3536CB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26" y="237995"/>
            <a:ext cx="10850472" cy="743794"/>
          </a:xfrm>
        </p:spPr>
        <p:txBody>
          <a:bodyPr/>
          <a:lstStyle/>
          <a:p>
            <a:r>
              <a:rPr lang="en-US" dirty="0"/>
              <a:t>Status Update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AC4A98-D775-D407-CE87-D43ED4F138C1}"/>
              </a:ext>
            </a:extLst>
          </p:cNvPr>
          <p:cNvCxnSpPr>
            <a:cxnSpLocks/>
          </p:cNvCxnSpPr>
          <p:nvPr/>
        </p:nvCxnSpPr>
        <p:spPr>
          <a:xfrm>
            <a:off x="735923" y="981790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32BA018-CEE8-BE14-483D-5375666FC5E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29629A-5213-7BB7-F2B3-0C15E1FE7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738" y="981789"/>
            <a:ext cx="8028264" cy="570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868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B4526-7776-ADF8-CB9A-BC3536CB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126" y="237995"/>
            <a:ext cx="10850472" cy="743794"/>
          </a:xfrm>
        </p:spPr>
        <p:txBody>
          <a:bodyPr/>
          <a:lstStyle/>
          <a:p>
            <a:r>
              <a:rPr lang="en-US" dirty="0"/>
              <a:t>Photos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3AC4A98-D775-D407-CE87-D43ED4F138C1}"/>
              </a:ext>
            </a:extLst>
          </p:cNvPr>
          <p:cNvCxnSpPr>
            <a:cxnSpLocks/>
          </p:cNvCxnSpPr>
          <p:nvPr/>
        </p:nvCxnSpPr>
        <p:spPr>
          <a:xfrm>
            <a:off x="735923" y="981790"/>
            <a:ext cx="10725194" cy="0"/>
          </a:xfrm>
          <a:prstGeom prst="line">
            <a:avLst/>
          </a:prstGeom>
          <a:ln w="41275" cap="rnd">
            <a:solidFill>
              <a:schemeClr val="accent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732BA018-CEE8-BE14-483D-5375666FC5E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3D at Depth Confidential and Proprietary Information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89C6C-D371-4372-9C6C-0B8283F7B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6" y="1242627"/>
            <a:ext cx="5285691" cy="20794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85D39D-0FD6-0369-1FA8-DCFDF7145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577" y="1242627"/>
            <a:ext cx="2653525" cy="3289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567865-6879-510A-3584-E4D0CDBF2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6812" y="1124543"/>
            <a:ext cx="2258738" cy="54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5818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Slid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Custom 1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mage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ight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loured Theme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lack Option Slides">
  <a:themeElements>
    <a:clrScheme name="3DD">
      <a:dk1>
        <a:srgbClr val="000000"/>
      </a:dk1>
      <a:lt1>
        <a:srgbClr val="FFFFFF"/>
      </a:lt1>
      <a:dk2>
        <a:srgbClr val="1F2D25"/>
      </a:dk2>
      <a:lt2>
        <a:srgbClr val="C1DCF3"/>
      </a:lt2>
      <a:accent1>
        <a:srgbClr val="1B6B6B"/>
      </a:accent1>
      <a:accent2>
        <a:srgbClr val="00A9A0"/>
      </a:accent2>
      <a:accent3>
        <a:srgbClr val="66FE03"/>
      </a:accent3>
      <a:accent4>
        <a:srgbClr val="FEFEFF"/>
      </a:accent4>
      <a:accent5>
        <a:srgbClr val="BFDAF1"/>
      </a:accent5>
      <a:accent6>
        <a:srgbClr val="1F2D25"/>
      </a:accent6>
      <a:hlink>
        <a:srgbClr val="1B6B6B"/>
      </a:hlink>
      <a:folHlink>
        <a:srgbClr val="00A9A0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A18295D9B0940A04DBDE2D1F05AC7" ma:contentTypeVersion="17" ma:contentTypeDescription="Create a new document." ma:contentTypeScope="" ma:versionID="9317a77113de68c6fc90a53e1542105b">
  <xsd:schema xmlns:xsd="http://www.w3.org/2001/XMLSchema" xmlns:xs="http://www.w3.org/2001/XMLSchema" xmlns:p="http://schemas.microsoft.com/office/2006/metadata/properties" xmlns:ns2="e4bbe1be-db8b-4b63-beea-697f88f141d9" xmlns:ns3="a0c7e15a-d879-417a-b2c4-85f171e49ff1" targetNamespace="http://schemas.microsoft.com/office/2006/metadata/properties" ma:root="true" ma:fieldsID="19189ef0cd4a9a162760bd886687d2d6" ns2:_="" ns3:_="">
    <xsd:import namespace="e4bbe1be-db8b-4b63-beea-697f88f141d9"/>
    <xsd:import namespace="a0c7e15a-d879-417a-b2c4-85f171e49f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bbe1be-db8b-4b63-beea-697f88f141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dda8cdcb-74ed-4024-9729-f7ab758cb5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7e15a-d879-417a-b2c4-85f171e49ff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254ecaa-8be8-4b95-aed6-32f5b3f0513a}" ma:internalName="TaxCatchAll" ma:showField="CatchAllData" ma:web="a0c7e15a-d879-417a-b2c4-85f171e49f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0c7e15a-d879-417a-b2c4-85f171e49ff1">
      <UserInfo>
        <DisplayName>Dominic Florin</DisplayName>
        <AccountId>19</AccountId>
        <AccountType/>
      </UserInfo>
      <UserInfo>
        <DisplayName>Nelson Diaz</DisplayName>
        <AccountId>14</AccountId>
        <AccountType/>
      </UserInfo>
      <UserInfo>
        <DisplayName>Amy Stampfle</DisplayName>
        <AccountId>268</AccountId>
        <AccountType/>
      </UserInfo>
      <UserInfo>
        <DisplayName>Eric Brown</DisplayName>
        <AccountId>269</AccountId>
        <AccountType/>
      </UserInfo>
      <UserInfo>
        <DisplayName>Jeffrey Villiard</DisplayName>
        <AccountId>270</AccountId>
        <AccountType/>
      </UserInfo>
      <UserInfo>
        <DisplayName>Beatriz Santos</DisplayName>
        <AccountId>272</AccountId>
        <AccountType/>
      </UserInfo>
      <UserInfo>
        <DisplayName>Jon Banks</DisplayName>
        <AccountId>17</AccountId>
        <AccountType/>
      </UserInfo>
      <UserInfo>
        <DisplayName>Russell Sibell</DisplayName>
        <AccountId>277</AccountId>
        <AccountType/>
      </UserInfo>
      <UserInfo>
        <DisplayName>Carl Embry</DisplayName>
        <AccountId>6</AccountId>
        <AccountType/>
      </UserInfo>
    </SharedWithUsers>
    <TaxCatchAll xmlns="a0c7e15a-d879-417a-b2c4-85f171e49ff1" xsi:nil="true"/>
    <lcf76f155ced4ddcb4097134ff3c332f xmlns="e4bbe1be-db8b-4b63-beea-697f88f141d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D5A1F8D-B4A1-4B3E-97D6-91B064BF2EBC}"/>
</file>

<file path=customXml/itemProps2.xml><?xml version="1.0" encoding="utf-8"?>
<ds:datastoreItem xmlns:ds="http://schemas.openxmlformats.org/officeDocument/2006/customXml" ds:itemID="{9C660D96-B0E9-4BF2-9E4E-885DF5B406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BD2CC4-BB57-4D29-BC88-408E4D8BB17B}">
  <ds:schemaRefs>
    <ds:schemaRef ds:uri="http://purl.org/dc/dcmitype/"/>
    <ds:schemaRef ds:uri="255cca19-dcdf-42e5-95e2-7410e7ba6654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d2d98155-9a92-467d-a17a-3c3711f8b7b2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Helvetica</vt:lpstr>
      <vt:lpstr>Helvetica Light</vt:lpstr>
      <vt:lpstr>Cover Slide</vt:lpstr>
      <vt:lpstr>Image Theme</vt:lpstr>
      <vt:lpstr>Light Theme</vt:lpstr>
      <vt:lpstr>Coloured Theme</vt:lpstr>
      <vt:lpstr>Black Option Slides</vt:lpstr>
      <vt:lpstr>PowerPoint Presentation</vt:lpstr>
      <vt:lpstr>Status Update</vt:lpstr>
      <vt:lpstr>Photos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761</cp:revision>
  <dcterms:created xsi:type="dcterms:W3CDTF">2022-10-12T10:22:28Z</dcterms:created>
  <dcterms:modified xsi:type="dcterms:W3CDTF">2024-08-21T21:40:32Z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0x010100208A18295D9B0940A04DBDE2D1F05AC7</vt:lpwstr>
  </property>
  <property fmtid="{D5CDD505-2E9C-101B-9397-08002B2CF9AE}" pid="3" name="MediaServiceImageTags">
    <vt:lpwstr/>
  </property>
</Properties>
</file>