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4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714" r:id="rId4"/>
    <p:sldMasterId id="2147483716" r:id="rId5"/>
    <p:sldMasterId id="2147483725" r:id="rId6"/>
    <p:sldMasterId id="2147483740" r:id="rId7"/>
    <p:sldMasterId id="2147483755" r:id="rId8"/>
  </p:sldMasterIdLst>
  <p:notesMasterIdLst>
    <p:notesMasterId r:id="rId14"/>
  </p:notesMasterIdLst>
  <p:sldIdLst>
    <p:sldId id="10907" r:id="rId9"/>
    <p:sldId id="10908" r:id="rId10"/>
    <p:sldId id="10910" r:id="rId11"/>
    <p:sldId id="10911" r:id="rId12"/>
    <p:sldId id="10909" r:id="rId13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A0"/>
    <a:srgbClr val="072026"/>
    <a:srgbClr val="000000"/>
    <a:srgbClr val="0E0C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4" autoAdjust="0"/>
    <p:restoredTop sz="96327"/>
  </p:normalViewPr>
  <p:slideViewPr>
    <p:cSldViewPr snapToGrid="0" snapToObjects="1">
      <p:cViewPr varScale="1">
        <p:scale>
          <a:sx n="77" d="100"/>
          <a:sy n="77" d="100"/>
        </p:scale>
        <p:origin x="2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7A419EC3-1720-714E-90BB-94C7929EB8E8}" type="datetimeFigureOut">
              <a:rPr lang="en-US" smtClean="0"/>
              <a:t>9/18/2024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9EC5FAA1-3DAB-CB49-8716-D6C62AB55C4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108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3.png"/><Relationship Id="rId4" Type="http://schemas.openxmlformats.org/officeDocument/2006/relationships/image" Target="../media/image11.jp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3.png"/><Relationship Id="rId4" Type="http://schemas.openxmlformats.org/officeDocument/2006/relationships/image" Target="../media/image11.jp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3.png"/><Relationship Id="rId4" Type="http://schemas.openxmlformats.org/officeDocument/2006/relationships/image" Target="../media/image11.jp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3.png"/><Relationship Id="rId4" Type="http://schemas.openxmlformats.org/officeDocument/2006/relationships/image" Target="../media/image11.jpg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3.png"/><Relationship Id="rId4" Type="http://schemas.openxmlformats.org/officeDocument/2006/relationships/image" Target="../media/image11.jp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3.png"/><Relationship Id="rId4" Type="http://schemas.openxmlformats.org/officeDocument/2006/relationships/image" Target="../media/image11.jpg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81958BE-9F9C-0EC8-A035-28CEA7ABC0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0B84ECB-683D-7D35-482D-FDB2585C90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C72B419-1B91-9453-45F2-A0E1AABEF95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84812" y="2569440"/>
            <a:ext cx="4222376" cy="1476840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2EA7E7A-A0BB-3A14-CD42-0D38FF7BFD5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9281" y="4741568"/>
            <a:ext cx="10633435" cy="688271"/>
          </a:xfrm>
        </p:spPr>
        <p:txBody>
          <a:bodyPr/>
          <a:lstStyle>
            <a:lvl1pPr marL="0" indent="0" algn="ctr">
              <a:buNone/>
              <a:defRPr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pPr lvl="0"/>
            <a:r>
              <a:rPr lang="en-GB" dirty="0"/>
              <a:t>Click to add Presentation Title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36D348EB-4A3A-3323-6827-3B1844164A7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84812" y="5684249"/>
            <a:ext cx="4222376" cy="688271"/>
          </a:xfrm>
        </p:spPr>
        <p:txBody>
          <a:bodyPr>
            <a:normAutofit/>
          </a:bodyPr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pPr lvl="0"/>
            <a:r>
              <a:rPr lang="en-GB" dirty="0"/>
              <a:t>Click to add author or date</a:t>
            </a:r>
          </a:p>
        </p:txBody>
      </p:sp>
    </p:spTree>
    <p:extLst>
      <p:ext uri="{BB962C8B-B14F-4D97-AF65-F5344CB8AC3E}">
        <p14:creationId xmlns:p14="http://schemas.microsoft.com/office/powerpoint/2010/main" val="2632576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1 copy Lrg, shipwr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FA0F33E-38EB-6802-B7CF-0EE94B333A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7052E36-8D29-CC31-C1D7-CF1A95AF173D}"/>
              </a:ext>
            </a:extLst>
          </p:cNvPr>
          <p:cNvSpPr/>
          <p:nvPr userDrawn="1"/>
        </p:nvSpPr>
        <p:spPr>
          <a:xfrm flipH="1" flipV="1">
            <a:off x="-1" y="-3"/>
            <a:ext cx="7289457" cy="6858002"/>
          </a:xfrm>
          <a:prstGeom prst="rect">
            <a:avLst/>
          </a:prstGeom>
          <a:solidFill>
            <a:schemeClr val="tx1">
              <a:alpha val="3995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2" y="1294239"/>
            <a:ext cx="6052229" cy="751378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87D666D-E342-D32B-13FE-D19FDD5B93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4" y="2743198"/>
            <a:ext cx="6053137" cy="33182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079112C8-A9C4-0F23-6708-B9B936B904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74" y="2382625"/>
            <a:ext cx="6053137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050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x2 Copy, Underwa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DB12B77-A1E5-C26A-D7E5-C399D31879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310F2FC-BBE9-42D6-54CE-1AF4D05C7F8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0" y="2274"/>
            <a:ext cx="12192000" cy="685345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7052E36-8D29-CC31-C1D7-CF1A95AF173D}"/>
              </a:ext>
            </a:extLst>
          </p:cNvPr>
          <p:cNvSpPr/>
          <p:nvPr userDrawn="1"/>
        </p:nvSpPr>
        <p:spPr>
          <a:xfrm flipH="1" flipV="1">
            <a:off x="-2" y="-3"/>
            <a:ext cx="7289457" cy="6858002"/>
          </a:xfrm>
          <a:prstGeom prst="rect">
            <a:avLst/>
          </a:prstGeom>
          <a:solidFill>
            <a:schemeClr val="tx1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6052228" cy="751378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079112C8-A9C4-0F23-6708-B9B936B904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74" y="2382625"/>
            <a:ext cx="6052228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3354A15B-EA87-EE44-93BE-6E6D07E3845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6708" y="2743198"/>
            <a:ext cx="2881805" cy="33182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21" name="Text Placeholder 15">
            <a:extLst>
              <a:ext uri="{FF2B5EF4-FFF2-40B4-BE49-F238E27FC236}">
                <a16:creationId xmlns:a16="http://schemas.microsoft.com/office/drawing/2014/main" id="{B3352C11-5B23-C58A-B938-074DD1E2A2C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285" y="2743198"/>
            <a:ext cx="2881805" cy="33182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</p:spTree>
    <p:extLst>
      <p:ext uri="{BB962C8B-B14F-4D97-AF65-F5344CB8AC3E}">
        <p14:creationId xmlns:p14="http://schemas.microsoft.com/office/powerpoint/2010/main" val="3801929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2 Copy, Pinpoint Conce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83810D3-440A-59D9-F3BB-8346C3F096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7052E36-8D29-CC31-C1D7-CF1A95AF173D}"/>
              </a:ext>
            </a:extLst>
          </p:cNvPr>
          <p:cNvSpPr/>
          <p:nvPr userDrawn="1"/>
        </p:nvSpPr>
        <p:spPr>
          <a:xfrm flipH="1" flipV="1">
            <a:off x="-2" y="-3"/>
            <a:ext cx="7289457" cy="6858002"/>
          </a:xfrm>
          <a:prstGeom prst="rect">
            <a:avLst/>
          </a:prstGeom>
          <a:solidFill>
            <a:schemeClr val="tx1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6052228" cy="751378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079112C8-A9C4-0F23-6708-B9B936B904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74" y="2382625"/>
            <a:ext cx="6052228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3354A15B-EA87-EE44-93BE-6E6D07E3845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6708" y="2743198"/>
            <a:ext cx="2881805" cy="33182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21" name="Text Placeholder 15">
            <a:extLst>
              <a:ext uri="{FF2B5EF4-FFF2-40B4-BE49-F238E27FC236}">
                <a16:creationId xmlns:a16="http://schemas.microsoft.com/office/drawing/2014/main" id="{B3352C11-5B23-C58A-B938-074DD1E2A2C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285" y="2743198"/>
            <a:ext cx="2881805" cy="33182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</p:spTree>
    <p:extLst>
      <p:ext uri="{BB962C8B-B14F-4D97-AF65-F5344CB8AC3E}">
        <p14:creationId xmlns:p14="http://schemas.microsoft.com/office/powerpoint/2010/main" val="2136217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2 Copy, LiD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1CE8915-712B-A153-A94B-2C874B5B65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7052E36-8D29-CC31-C1D7-CF1A95AF173D}"/>
              </a:ext>
            </a:extLst>
          </p:cNvPr>
          <p:cNvSpPr/>
          <p:nvPr userDrawn="1"/>
        </p:nvSpPr>
        <p:spPr>
          <a:xfrm flipH="1" flipV="1">
            <a:off x="-2" y="-3"/>
            <a:ext cx="7289457" cy="6858002"/>
          </a:xfrm>
          <a:prstGeom prst="rect">
            <a:avLst/>
          </a:prstGeom>
          <a:solidFill>
            <a:schemeClr val="tx1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6052228" cy="751378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079112C8-A9C4-0F23-6708-B9B936B904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74" y="2382625"/>
            <a:ext cx="6052228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3354A15B-EA87-EE44-93BE-6E6D07E3845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6708" y="2743198"/>
            <a:ext cx="2881805" cy="33182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21" name="Text Placeholder 15">
            <a:extLst>
              <a:ext uri="{FF2B5EF4-FFF2-40B4-BE49-F238E27FC236}">
                <a16:creationId xmlns:a16="http://schemas.microsoft.com/office/drawing/2014/main" id="{B3352C11-5B23-C58A-B938-074DD1E2A2C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285" y="2743198"/>
            <a:ext cx="2881805" cy="33182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</p:spTree>
    <p:extLst>
      <p:ext uri="{BB962C8B-B14F-4D97-AF65-F5344CB8AC3E}">
        <p14:creationId xmlns:p14="http://schemas.microsoft.com/office/powerpoint/2010/main" val="471693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1 Copy &amp; Bullets, scan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70A3F890-C503-5C6B-EA07-C217EEB0A090}"/>
              </a:ext>
            </a:extLst>
          </p:cNvPr>
          <p:cNvSpPr/>
          <p:nvPr userDrawn="1"/>
        </p:nvSpPr>
        <p:spPr>
          <a:xfrm flipH="1" flipV="1">
            <a:off x="-2" y="-3"/>
            <a:ext cx="7289457" cy="6858002"/>
          </a:xfrm>
          <a:prstGeom prst="rect">
            <a:avLst/>
          </a:prstGeom>
          <a:solidFill>
            <a:schemeClr val="tx1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193BE45-B1F1-DF75-2472-F66731F1FF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4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DD34BCB-EBB8-A129-1A6B-9A895BE4A76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49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D6B8C16-4550-EA8B-B477-C29DA962DC56}"/>
              </a:ext>
            </a:extLst>
          </p:cNvPr>
          <p:cNvSpPr/>
          <p:nvPr userDrawn="1"/>
        </p:nvSpPr>
        <p:spPr>
          <a:xfrm flipH="1" flipV="1">
            <a:off x="-3" y="-8"/>
            <a:ext cx="7289457" cy="6858002"/>
          </a:xfrm>
          <a:prstGeom prst="rect">
            <a:avLst/>
          </a:prstGeom>
          <a:solidFill>
            <a:schemeClr val="tx1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079112C8-A9C4-0F23-6708-B9B936B904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74" y="2382625"/>
            <a:ext cx="6052229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49001D8-7CAD-A932-5298-F0E3471752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4" y="2743198"/>
            <a:ext cx="6052229" cy="168504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D6D738BD-CFF2-A9F1-F238-E8FA8F2BDA3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8174" y="4713402"/>
            <a:ext cx="6052229" cy="1234911"/>
          </a:xfrm>
        </p:spPr>
        <p:txBody>
          <a:bodyPr numCol="2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 b="0" i="0">
                <a:solidFill>
                  <a:schemeClr val="accent3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bullet 1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2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3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4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5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6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99E7F003-F668-BD12-250A-ACF2AAE155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2" y="1294239"/>
            <a:ext cx="6052229" cy="751378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872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1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218EF45C-8A9B-11D1-DA95-1FB5F5DDFF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3" y="2756768"/>
            <a:ext cx="10850471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A6CC9016-68D6-937C-6334-C74CCF63F0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3" y="2396195"/>
            <a:ext cx="10850471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402CA1-42C0-E636-11AC-2862E4D542FC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665307-DB88-D6B7-349C-3BC32A73876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3D at Depth Confidential and Proprietary Information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7AF082-A7DF-6EA2-8C5B-346A7AB695E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01C5EA5-D0CC-0A49-B09B-99139C855B6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019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2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218EF45C-8A9B-11D1-DA95-1FB5F5DDFF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4" y="2756768"/>
            <a:ext cx="524557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A6CC9016-68D6-937C-6334-C74CCF63F0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4" y="2396195"/>
            <a:ext cx="524557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A3CA0C8F-1F9D-1DF2-5B7E-4F6A6CA600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78253" y="2756768"/>
            <a:ext cx="5245576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79473A8-581B-EE3A-2B62-09E57019FF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78253" y="2396195"/>
            <a:ext cx="5245576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3665FF-AF63-00A7-F859-62E0854A4CD5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AA2A76-438F-92C0-50E9-6C7523BDE77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/>
              <a:t>3D at Depth Confidential and Proprietary Information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80A366-528A-78AF-2CBC-3E5B58609CA4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F01C5EA5-D0CC-0A49-B09B-99139C855B6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694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3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218EF45C-8A9B-11D1-DA95-1FB5F5DDFF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A6CC9016-68D6-937C-6334-C74CCF63F0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24" name="Text Placeholder 15">
            <a:extLst>
              <a:ext uri="{FF2B5EF4-FFF2-40B4-BE49-F238E27FC236}">
                <a16:creationId xmlns:a16="http://schemas.microsoft.com/office/drawing/2014/main" id="{E35C1FF2-9BD2-4AA6-EF39-B0FC3DF576C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05903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25" name="Text Placeholder 15">
            <a:extLst>
              <a:ext uri="{FF2B5EF4-FFF2-40B4-BE49-F238E27FC236}">
                <a16:creationId xmlns:a16="http://schemas.microsoft.com/office/drawing/2014/main" id="{79E71F2F-3AC3-DAAE-176A-026C9CBE102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05903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A4AB2789-DA1A-943A-B46B-D8357DCD9CE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43631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5C38EAA-35D4-23EF-DB2E-1D047959A6A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43631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A44A949-1FC9-7494-9149-7554290B0ACC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A21DA44-9F27-D7B6-989A-8B8ED264D6ED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 dirty="0"/>
              <a:t>3D at Depth Confidential and Proprietary Information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29CEBFF-354C-5DA6-F767-E14A8F10B746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F01C5EA5-D0CC-0A49-B09B-99139C855B6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430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1 Copy, x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218EF45C-8A9B-11D1-DA95-1FB5F5DDFF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4" y="2756768"/>
            <a:ext cx="5052987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A6CC9016-68D6-937C-6334-C74CCF63F0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4" y="2396195"/>
            <a:ext cx="5052987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3AFE9B-FC80-DD67-BC18-76203FB9E6AB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986463" y="2395538"/>
            <a:ext cx="5532437" cy="3511550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Click to add content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77CB0C-486E-0A2E-1526-25C0F5E0017B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E271FF-64BC-1284-7F2B-7B460511762C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dirty="0"/>
              <a:t>3D at Depth Confidential and Proprietary Information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AAE8AC-1C04-71AA-E611-C08CAC3D0CA5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F01C5EA5-D0CC-0A49-B09B-99139C855B6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313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2 Conten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FDE22F5A-79C1-F020-6121-1D0DC94C8DA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78252" y="2396195"/>
            <a:ext cx="5250260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F9A26CEA-9246-145A-F0A5-4A2DEE6A256D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278252" y="2756288"/>
            <a:ext cx="5250259" cy="315079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Click to add content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10A2D2E0-C004-3707-8056-B5813B28CD4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63488" y="2396195"/>
            <a:ext cx="5250260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F87C1CD8-4C07-ADD2-CCE8-2C2E30FCE2AB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663488" y="2756288"/>
            <a:ext cx="5250259" cy="315079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Click to add content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0AF788-2453-89C2-457B-2E7968D90B0D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E3DE32-F5A5-1E8D-E3C3-FA5FD4BAE375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 dirty="0"/>
              <a:t>3D at Depth Confidential and Proprietary Information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926E18-8C2D-4761-64AC-1972CBD2BE5F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F01C5EA5-D0CC-0A49-B09B-99139C855B6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24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1 Copy, Lrg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3AFE9B-FC80-DD67-BC18-76203FB9E6AB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794147" y="718747"/>
            <a:ext cx="6724753" cy="5188341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Click to add content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DD6BB67-3D0B-5368-5ADA-7429229500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718747"/>
            <a:ext cx="3330703" cy="1128891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</a:t>
            </a:r>
            <a:br>
              <a:rPr lang="en-GB" dirty="0"/>
            </a:br>
            <a:r>
              <a:rPr lang="en-GB" dirty="0"/>
              <a:t>page title</a:t>
            </a:r>
            <a:endParaRPr lang="en-US" dirty="0"/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36E99BE7-076C-E71D-73AC-9DCAE3C24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4411744"/>
            <a:ext cx="3331611" cy="131975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398C35A-9BA2-755B-9B1F-FB9F333539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4"/>
            <a:ext cx="3331611" cy="1825129"/>
          </a:xfr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accent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A52DD7-D921-3EAC-C777-30A3D0C1A9AC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6E1950-0E89-70CC-DFA3-FE5ADBF793D1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dirty="0"/>
              <a:t>3D at Depth Confidential and Proprietary Information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22384E-BF46-5907-165D-78D941F46995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F01C5EA5-D0CC-0A49-B09B-99139C855B6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7748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2 Copy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DDEAF5C3-BCC0-1A24-A96B-B7C6E2F910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077EC66E-57F7-5381-F570-BEC21658A2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FBF15B18-03C4-F8D7-86A0-0F29DA6BFDF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43629" y="2396194"/>
            <a:ext cx="3375925" cy="3511373"/>
          </a:xfrm>
          <a:solidFill>
            <a:schemeClr val="bg1"/>
          </a:solidFill>
          <a:ln>
            <a:noFill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8646C3E0-257F-701C-6439-F46301CE702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05903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22" name="Text Placeholder 15">
            <a:extLst>
              <a:ext uri="{FF2B5EF4-FFF2-40B4-BE49-F238E27FC236}">
                <a16:creationId xmlns:a16="http://schemas.microsoft.com/office/drawing/2014/main" id="{423AC1F3-37F0-7B3D-C385-FCA7E8452FE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05903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9A4C5B-520B-8998-AAC5-8AA368C01603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E5FBEC-9BC3-38F0-62E8-F4B948158665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3D at Depth Confidential and Proprietary Information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B721DF-A411-713D-2852-08D1B15BA976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F01C5EA5-D0CC-0A49-B09B-99139C855B6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360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1 Copy, Lrg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DDEAF5C3-BCC0-1A24-A96B-B7C6E2F910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077EC66E-57F7-5381-F570-BEC21658A2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FBF15B18-03C4-F8D7-86A0-0F29DA6BFDF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405903" y="2396194"/>
            <a:ext cx="7113652" cy="3511373"/>
          </a:xfrm>
          <a:solidFill>
            <a:schemeClr val="bg1"/>
          </a:solidFill>
          <a:ln>
            <a:noFill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94DA07-3B71-0AE0-EE86-6BB36B1063DE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D01E5C-0450-942A-2A17-AC16C0882256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dirty="0"/>
              <a:t>3D at Depth Confidential and Proprietary Information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3EFBAD-2B7E-C715-7457-07C8618F98E9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F01C5EA5-D0CC-0A49-B09B-99139C855B6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230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1 Lrg Copy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5052078" cy="75322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87D666D-E342-D32B-13FE-D19FDD5B93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4" y="2756768"/>
            <a:ext cx="5052987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079112C8-A9C4-0F23-6708-B9B936B904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74" y="2396195"/>
            <a:ext cx="5052987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CC81EC79-7AFF-2CA1-B8F2-EB28953EDCD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114116" y="950432"/>
            <a:ext cx="4085552" cy="4957136"/>
          </a:xfrm>
          <a:solidFill>
            <a:schemeClr val="bg1"/>
          </a:solidFill>
          <a:ln>
            <a:noFill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CE2420-840A-7C9C-7A3A-D82DB8C66A4E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052DCB-0262-0E8B-3649-B27FDE20BBB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3D at Depth Confidential and Proprietary Information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78AE9E-092C-E871-C1F0-D327F967346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01C5EA5-D0CC-0A49-B09B-99139C855B6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7655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2 Lrg Copy &amp; Bullets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5052078" cy="75322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079112C8-A9C4-0F23-6708-B9B936B904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74" y="2396195"/>
            <a:ext cx="5052987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CC81EC79-7AFF-2CA1-B8F2-EB28953EDCD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114116" y="950432"/>
            <a:ext cx="4085552" cy="4957136"/>
          </a:xfrm>
          <a:solidFill>
            <a:schemeClr val="bg1"/>
          </a:solidFill>
          <a:ln>
            <a:noFill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F90FC47B-72C6-3EE0-182B-21C562D9F4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8174" y="2800682"/>
            <a:ext cx="2442671" cy="310688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DF5A80E4-C07E-BFF4-D251-FB271EF0810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78490" y="2800683"/>
            <a:ext cx="2442671" cy="3106885"/>
          </a:xfrm>
        </p:spPr>
        <p:txBody>
          <a:bodyPr numCol="1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bullet 1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2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3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4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5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6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63F7D6-9484-92B0-7350-DEBDE47EBABA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120639-55E2-C36A-D0DD-8E0D5D0E3AB1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 dirty="0"/>
              <a:t>3D at Depth Confidential and Proprietary Information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4548F2-3D89-7B0C-B272-BE666AA9AE3D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F01C5EA5-D0CC-0A49-B09B-99139C855B6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5853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077EC66E-57F7-5381-F570-BEC21658A2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32863" y="1313801"/>
            <a:ext cx="9126274" cy="4230398"/>
          </a:xfrm>
        </p:spPr>
        <p:txBody>
          <a:bodyPr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000" b="0" i="0">
                <a:solidFill>
                  <a:schemeClr val="accent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Click to add quote Lorem ipsum dolor sit amet, consectetur adipiscing elit, sed do eiusmod tempor incididunt ut labore et dolore magna aliqua.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FF2CCE-7803-CCB5-1937-181BD6FFA10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E459BA-2564-9256-E061-CCC29662866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3D at Depth Confidential and Proprietary Information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9F5AA9-03E2-B026-095F-2CF39ADFA50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01C5EA5-D0CC-0A49-B09B-99139C855B6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4383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718747"/>
            <a:ext cx="3330703" cy="1128891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</a:t>
            </a:r>
            <a:br>
              <a:rPr lang="en-GB" dirty="0"/>
            </a:br>
            <a:r>
              <a:rPr lang="en-GB" dirty="0"/>
              <a:t>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DDEAF5C3-BCC0-1A24-A96B-B7C6E2F910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4411744"/>
            <a:ext cx="3331611" cy="131975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077EC66E-57F7-5381-F570-BEC21658A2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4"/>
            <a:ext cx="3331611" cy="1825129"/>
          </a:xfr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accent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1BA7EBB-47A9-0C34-6D22-B2CB5A268C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1676" y="900953"/>
            <a:ext cx="8057559" cy="518454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6F69417-6451-26F2-86D7-59040E13D47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b="12057"/>
          <a:stretch/>
        </p:blipFill>
        <p:spPr>
          <a:xfrm flipH="1">
            <a:off x="4816100" y="1506690"/>
            <a:ext cx="6626821" cy="400929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627654E-E431-71CB-9F63-51678FA4FA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1364" y="1699584"/>
            <a:ext cx="832316" cy="291115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2E3268D-1318-A60E-B103-1C8362C8F85E}"/>
              </a:ext>
            </a:extLst>
          </p:cNvPr>
          <p:cNvSpPr/>
          <p:nvPr userDrawn="1"/>
        </p:nvSpPr>
        <p:spPr>
          <a:xfrm>
            <a:off x="5021364" y="2284488"/>
            <a:ext cx="6253093" cy="3066821"/>
          </a:xfrm>
          <a:prstGeom prst="rect">
            <a:avLst/>
          </a:prstGeom>
          <a:solidFill>
            <a:schemeClr val="bg1">
              <a:alpha val="8701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C69B4AF5-8EFD-802F-245C-5F74FAAFF53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021364" y="2284488"/>
            <a:ext cx="6253093" cy="3066821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Click icon to add content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C134DF-8DB2-D56F-9EBD-8804174DB629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C1FB62-1688-C4A8-1275-3F7A4668BAAB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/>
              <a:t>3D at Depth Confidential and Proprietary Information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CD1A1D-8A19-1394-22A1-466CE8371B14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F01C5EA5-D0CC-0A49-B09B-99139C855B6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3278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6D2824-8B2A-3603-FFC7-01965FFDB2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73845" y="1100621"/>
            <a:ext cx="9036742" cy="54345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718747"/>
            <a:ext cx="3330703" cy="1128891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</a:t>
            </a:r>
            <a:br>
              <a:rPr lang="en-GB" dirty="0"/>
            </a:br>
            <a:r>
              <a:rPr lang="en-GB" dirty="0"/>
              <a:t>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DDEAF5C3-BCC0-1A24-A96B-B7C6E2F910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4411744"/>
            <a:ext cx="3331611" cy="131975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077EC66E-57F7-5381-F570-BEC21658A2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4"/>
            <a:ext cx="3331611" cy="1825129"/>
          </a:xfr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accent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6F69417-6451-26F2-86D7-59040E13D47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b="12057"/>
          <a:stretch/>
        </p:blipFill>
        <p:spPr>
          <a:xfrm flipH="1">
            <a:off x="5002510" y="1487837"/>
            <a:ext cx="6404556" cy="400929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627654E-E431-71CB-9F63-51678FA4FA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1392" y="1720934"/>
            <a:ext cx="832316" cy="291115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2E3268D-1318-A60E-B103-1C8362C8F85E}"/>
              </a:ext>
            </a:extLst>
          </p:cNvPr>
          <p:cNvSpPr/>
          <p:nvPr userDrawn="1"/>
        </p:nvSpPr>
        <p:spPr>
          <a:xfrm>
            <a:off x="5291965" y="2227926"/>
            <a:ext cx="5888225" cy="3066821"/>
          </a:xfrm>
          <a:prstGeom prst="rect">
            <a:avLst/>
          </a:prstGeom>
          <a:solidFill>
            <a:schemeClr val="bg1">
              <a:alpha val="8701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C69B4AF5-8EFD-802F-245C-5F74FAAFF53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291965" y="2227926"/>
            <a:ext cx="5888225" cy="3066821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Click icon to add content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6C95EA-3D2C-0814-314C-A08029CB2643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454CB-1819-F58B-87C4-01DBA2A93545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/>
              <a:t>3D at Depth Confidential and Proprietary Information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00702E-0E65-8FE1-2036-BA19C2EFF2D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F01C5EA5-D0CC-0A49-B09B-99139C855B6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0314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5AD44A1-AF31-7D39-0D2A-63535BB3A78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21691" y="-4"/>
            <a:ext cx="5970309" cy="685800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5052988" cy="751378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87D666D-E342-D32B-13FE-D19FDD5B93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4" y="2743198"/>
            <a:ext cx="5052987" cy="168504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079112C8-A9C4-0F23-6708-B9B936B904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74" y="2382625"/>
            <a:ext cx="5052987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09FBFE1F-4EAD-8B84-1136-5885A16DF2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8174" y="4713402"/>
            <a:ext cx="5052987" cy="1234911"/>
          </a:xfrm>
        </p:spPr>
        <p:txBody>
          <a:bodyPr numCol="2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F9176A-5C98-6B20-6EB1-09D87CDFC0CE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A85671-25A3-A39D-87D1-F2D167EF266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dirty="0"/>
              <a:t>3D at Depth Confidential and Proprietary Information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B600F7-7AB7-B74B-6818-4520E85C1C5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F01C5EA5-D0CC-0A49-B09B-99139C855B6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3946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81958BE-9F9C-0EC8-A035-28CEA7ABC0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0B84ECB-683D-7D35-482D-FDB2585C90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C72B419-1B91-9453-45F2-A0E1AABEF95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841038" y="2469745"/>
            <a:ext cx="4222376" cy="1476840"/>
          </a:xfrm>
          <a:prstGeom prst="rect">
            <a:avLst/>
          </a:prstGeom>
        </p:spPr>
      </p:pic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E6774843-8103-77EF-3ED4-1A935260773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37212" y="4591570"/>
            <a:ext cx="4222376" cy="6882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 dirty="0"/>
              <a:t>Click to add Title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74B31B37-F237-CE4F-C7FF-1A2C30E5ACF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37212" y="5836649"/>
            <a:ext cx="4222376" cy="6882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 dirty="0"/>
              <a:t>Click to add author or date</a:t>
            </a:r>
          </a:p>
        </p:txBody>
      </p:sp>
    </p:spTree>
    <p:extLst>
      <p:ext uri="{BB962C8B-B14F-4D97-AF65-F5344CB8AC3E}">
        <p14:creationId xmlns:p14="http://schemas.microsoft.com/office/powerpoint/2010/main" val="3812332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1 Cop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218EF45C-8A9B-11D1-DA95-1FB5F5DDFF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3" y="2756768"/>
            <a:ext cx="10850471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A6CC9016-68D6-937C-6334-C74CCF63F0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3" y="2396195"/>
            <a:ext cx="10850471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</p:spTree>
    <p:extLst>
      <p:ext uri="{BB962C8B-B14F-4D97-AF65-F5344CB8AC3E}">
        <p14:creationId xmlns:p14="http://schemas.microsoft.com/office/powerpoint/2010/main" val="41457229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2 Cop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218EF45C-8A9B-11D1-DA95-1FB5F5DDFF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4" y="2756768"/>
            <a:ext cx="524557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A6CC9016-68D6-937C-6334-C74CCF63F0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4" y="2396195"/>
            <a:ext cx="524557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A3CA0C8F-1F9D-1DF2-5B7E-4F6A6CA600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78253" y="2756768"/>
            <a:ext cx="5245576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79473A8-581B-EE3A-2B62-09E57019FF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78253" y="2396195"/>
            <a:ext cx="5245576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</p:spTree>
    <p:extLst>
      <p:ext uri="{BB962C8B-B14F-4D97-AF65-F5344CB8AC3E}">
        <p14:creationId xmlns:p14="http://schemas.microsoft.com/office/powerpoint/2010/main" val="28086418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3 Cop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218EF45C-8A9B-11D1-DA95-1FB5F5DDFF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A6CC9016-68D6-937C-6334-C74CCF63F0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24" name="Text Placeholder 15">
            <a:extLst>
              <a:ext uri="{FF2B5EF4-FFF2-40B4-BE49-F238E27FC236}">
                <a16:creationId xmlns:a16="http://schemas.microsoft.com/office/drawing/2014/main" id="{E35C1FF2-9BD2-4AA6-EF39-B0FC3DF576C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05903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25" name="Text Placeholder 15">
            <a:extLst>
              <a:ext uri="{FF2B5EF4-FFF2-40B4-BE49-F238E27FC236}">
                <a16:creationId xmlns:a16="http://schemas.microsoft.com/office/drawing/2014/main" id="{79E71F2F-3AC3-DAAE-176A-026C9CBE102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05903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A4AB2789-DA1A-943A-B46B-D8357DCD9CE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43631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5C38EAA-35D4-23EF-DB2E-1D047959A6A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43631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</p:spTree>
    <p:extLst>
      <p:ext uri="{BB962C8B-B14F-4D97-AF65-F5344CB8AC3E}">
        <p14:creationId xmlns:p14="http://schemas.microsoft.com/office/powerpoint/2010/main" val="41136740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1 Copy, x1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218EF45C-8A9B-11D1-DA95-1FB5F5DDFF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4" y="2756768"/>
            <a:ext cx="5052987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A6CC9016-68D6-937C-6334-C74CCF63F0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4" y="2396195"/>
            <a:ext cx="5052987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3AFE9B-FC80-DD67-BC18-76203FB9E6AB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986463" y="2395538"/>
            <a:ext cx="5532437" cy="3511550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40413881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2 Content Comparis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FDE22F5A-79C1-F020-6121-1D0DC94C8DA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78252" y="2396195"/>
            <a:ext cx="5250260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F9A26CEA-9246-145A-F0A5-4A2DEE6A256D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278252" y="2756288"/>
            <a:ext cx="5250259" cy="315079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add content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10A2D2E0-C004-3707-8056-B5813B28CD4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63488" y="2396195"/>
            <a:ext cx="5250260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F87C1CD8-4C07-ADD2-CCE8-2C2E30FCE2AB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663488" y="2756288"/>
            <a:ext cx="5250259" cy="315079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13856778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1 Copy, Lrg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3AFE9B-FC80-DD67-BC18-76203FB9E6AB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794147" y="718747"/>
            <a:ext cx="6724753" cy="5188341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add content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DD6BB67-3D0B-5368-5ADA-7429229500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718747"/>
            <a:ext cx="3330703" cy="1128891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</a:t>
            </a:r>
            <a:br>
              <a:rPr lang="en-GB" dirty="0"/>
            </a:br>
            <a:r>
              <a:rPr lang="en-GB" dirty="0"/>
              <a:t>page title</a:t>
            </a:r>
            <a:endParaRPr lang="en-US" dirty="0"/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36E99BE7-076C-E71D-73AC-9DCAE3C24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4411744"/>
            <a:ext cx="3331611" cy="131975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398C35A-9BA2-755B-9B1F-FB9F333539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4"/>
            <a:ext cx="3331611" cy="1825129"/>
          </a:xfr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accent3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</p:spTree>
    <p:extLst>
      <p:ext uri="{BB962C8B-B14F-4D97-AF65-F5344CB8AC3E}">
        <p14:creationId xmlns:p14="http://schemas.microsoft.com/office/powerpoint/2010/main" val="39036447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2 Copy,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DDEAF5C3-BCC0-1A24-A96B-B7C6E2F910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077EC66E-57F7-5381-F570-BEC21658A2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FBF15B18-03C4-F8D7-86A0-0F29DA6BFDF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43629" y="2396194"/>
            <a:ext cx="3375925" cy="3511373"/>
          </a:xfrm>
          <a:solidFill>
            <a:schemeClr val="bg1"/>
          </a:solidFill>
          <a:ln>
            <a:noFill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8646C3E0-257F-701C-6439-F46301CE702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05903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22" name="Text Placeholder 15">
            <a:extLst>
              <a:ext uri="{FF2B5EF4-FFF2-40B4-BE49-F238E27FC236}">
                <a16:creationId xmlns:a16="http://schemas.microsoft.com/office/drawing/2014/main" id="{423AC1F3-37F0-7B3D-C385-FCA7E8452FE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05903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</p:spTree>
    <p:extLst>
      <p:ext uri="{BB962C8B-B14F-4D97-AF65-F5344CB8AC3E}">
        <p14:creationId xmlns:p14="http://schemas.microsoft.com/office/powerpoint/2010/main" val="11951934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1 Copy, Lrg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DDEAF5C3-BCC0-1A24-A96B-B7C6E2F910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077EC66E-57F7-5381-F570-BEC21658A2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FBF15B18-03C4-F8D7-86A0-0F29DA6BFDF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405903" y="2396194"/>
            <a:ext cx="7113652" cy="3511373"/>
          </a:xfrm>
          <a:solidFill>
            <a:schemeClr val="bg1"/>
          </a:solidFill>
          <a:ln>
            <a:noFill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34746523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1 Lrg Copy,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5052078" cy="75322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87D666D-E342-D32B-13FE-D19FDD5B93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4" y="2756767"/>
            <a:ext cx="5052987" cy="31508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079112C8-A9C4-0F23-6708-B9B936B904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74" y="2396195"/>
            <a:ext cx="5052987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CC81EC79-7AFF-2CA1-B8F2-EB28953EDCD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114116" y="950432"/>
            <a:ext cx="4085552" cy="4957136"/>
          </a:xfrm>
          <a:solidFill>
            <a:schemeClr val="bg1"/>
          </a:solidFill>
          <a:ln>
            <a:noFill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129729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2 Lrg Copy &amp; Bullets,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5052078" cy="75322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079112C8-A9C4-0F23-6708-B9B936B904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74" y="2396195"/>
            <a:ext cx="5052987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CC81EC79-7AFF-2CA1-B8F2-EB28953EDCD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114116" y="950432"/>
            <a:ext cx="4085552" cy="4957136"/>
          </a:xfrm>
          <a:solidFill>
            <a:schemeClr val="bg1"/>
          </a:solidFill>
          <a:ln>
            <a:noFill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F90FC47B-72C6-3EE0-182B-21C562D9F4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8174" y="2756766"/>
            <a:ext cx="2442671" cy="315080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DF5A80E4-C07E-BFF4-D251-FB271EF0810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78490" y="2756767"/>
            <a:ext cx="2442671" cy="3150801"/>
          </a:xfrm>
        </p:spPr>
        <p:txBody>
          <a:bodyPr numCol="1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 b="0" i="0">
                <a:solidFill>
                  <a:schemeClr val="accent3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bullet 1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2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3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4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5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6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30462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077EC66E-57F7-5381-F570-BEC21658A2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32863" y="1313801"/>
            <a:ext cx="9126274" cy="4230398"/>
          </a:xfrm>
        </p:spPr>
        <p:txBody>
          <a:bodyPr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000" b="0" i="0">
                <a:solidFill>
                  <a:schemeClr val="accent3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Click to add quote Lorem ipsum dolor sit amet, consectetur adipiscing elit, sed do eiusmod tempor incididunt ut labore et dolore magna aliqua.</a:t>
            </a:r>
          </a:p>
        </p:txBody>
      </p:sp>
    </p:spTree>
    <p:extLst>
      <p:ext uri="{BB962C8B-B14F-4D97-AF65-F5344CB8AC3E}">
        <p14:creationId xmlns:p14="http://schemas.microsoft.com/office/powerpoint/2010/main" val="19209198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Title and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718747"/>
            <a:ext cx="3330703" cy="1128891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</a:t>
            </a:r>
            <a:br>
              <a:rPr lang="en-GB" dirty="0"/>
            </a:br>
            <a:r>
              <a:rPr lang="en-GB" dirty="0"/>
              <a:t>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DDEAF5C3-BCC0-1A24-A96B-B7C6E2F910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4411744"/>
            <a:ext cx="3331611" cy="131975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077EC66E-57F7-5381-F570-BEC21658A2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4"/>
            <a:ext cx="3331611" cy="1825129"/>
          </a:xfr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accent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1BA7EBB-47A9-0C34-6D22-B2CB5A268C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1676" y="900953"/>
            <a:ext cx="8057559" cy="518454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6F69417-6451-26F2-86D7-59040E13D47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b="12057"/>
          <a:stretch/>
        </p:blipFill>
        <p:spPr>
          <a:xfrm flipH="1">
            <a:off x="4816100" y="1506690"/>
            <a:ext cx="6626821" cy="400929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627654E-E431-71CB-9F63-51678FA4FA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1364" y="1699584"/>
            <a:ext cx="832316" cy="291115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2E3268D-1318-A60E-B103-1C8362C8F85E}"/>
              </a:ext>
            </a:extLst>
          </p:cNvPr>
          <p:cNvSpPr/>
          <p:nvPr userDrawn="1"/>
        </p:nvSpPr>
        <p:spPr>
          <a:xfrm>
            <a:off x="5021364" y="2284488"/>
            <a:ext cx="6253093" cy="3066821"/>
          </a:xfrm>
          <a:prstGeom prst="rect">
            <a:avLst/>
          </a:prstGeom>
          <a:solidFill>
            <a:schemeClr val="bg1">
              <a:alpha val="8701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C69B4AF5-8EFD-802F-245C-5F74FAAFF53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021364" y="2284488"/>
            <a:ext cx="6253093" cy="3066821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Click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96952287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Title and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6D2824-8B2A-3603-FFC7-01965FFDB2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73845" y="1100621"/>
            <a:ext cx="9036742" cy="54345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718747"/>
            <a:ext cx="3330703" cy="1128891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</a:t>
            </a:r>
            <a:br>
              <a:rPr lang="en-GB" dirty="0"/>
            </a:br>
            <a:r>
              <a:rPr lang="en-GB" dirty="0"/>
              <a:t>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DDEAF5C3-BCC0-1A24-A96B-B7C6E2F910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4411744"/>
            <a:ext cx="3331611" cy="131975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077EC66E-57F7-5381-F570-BEC21658A2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4"/>
            <a:ext cx="3331611" cy="1825129"/>
          </a:xfr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accent3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6F69417-6451-26F2-86D7-59040E13D47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b="12057"/>
          <a:stretch/>
        </p:blipFill>
        <p:spPr>
          <a:xfrm flipH="1">
            <a:off x="5002510" y="1487837"/>
            <a:ext cx="6404556" cy="400929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627654E-E431-71CB-9F63-51678FA4FA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1392" y="1720934"/>
            <a:ext cx="832316" cy="291115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2E3268D-1318-A60E-B103-1C8362C8F85E}"/>
              </a:ext>
            </a:extLst>
          </p:cNvPr>
          <p:cNvSpPr/>
          <p:nvPr userDrawn="1"/>
        </p:nvSpPr>
        <p:spPr>
          <a:xfrm>
            <a:off x="5291965" y="2227926"/>
            <a:ext cx="5888225" cy="3066821"/>
          </a:xfrm>
          <a:prstGeom prst="rect">
            <a:avLst/>
          </a:prstGeom>
          <a:solidFill>
            <a:schemeClr val="bg1">
              <a:alpha val="8701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C69B4AF5-8EFD-802F-245C-5F74FAAFF53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291965" y="2227926"/>
            <a:ext cx="5888225" cy="3066821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Click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36671119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5AD44A1-AF31-7D39-0D2A-63535BB3A78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21691" y="-4"/>
            <a:ext cx="5970309" cy="685800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5052988" cy="751378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87D666D-E342-D32B-13FE-D19FDD5B93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4" y="2743198"/>
            <a:ext cx="5052987" cy="168504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079112C8-A9C4-0F23-6708-B9B936B904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74" y="2382625"/>
            <a:ext cx="5052987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09FBFE1F-4EAD-8B84-1136-5885A16DF2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8174" y="4713402"/>
            <a:ext cx="5052987" cy="1234911"/>
          </a:xfrm>
        </p:spPr>
        <p:txBody>
          <a:bodyPr numCol="2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 b="0" i="0">
                <a:solidFill>
                  <a:schemeClr val="accent3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</p:txBody>
      </p:sp>
    </p:spTree>
    <p:extLst>
      <p:ext uri="{BB962C8B-B14F-4D97-AF65-F5344CB8AC3E}">
        <p14:creationId xmlns:p14="http://schemas.microsoft.com/office/powerpoint/2010/main" val="363594271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1 Cop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5ED2117-DAD7-079D-0658-C6E94AA44B08}"/>
              </a:ext>
            </a:extLst>
          </p:cNvPr>
          <p:cNvCxnSpPr>
            <a:cxnSpLocks/>
          </p:cNvCxnSpPr>
          <p:nvPr userDrawn="1"/>
        </p:nvCxnSpPr>
        <p:spPr>
          <a:xfrm>
            <a:off x="794361" y="2038034"/>
            <a:ext cx="10725194" cy="0"/>
          </a:xfrm>
          <a:prstGeom prst="line">
            <a:avLst/>
          </a:prstGeom>
          <a:ln w="41275" cap="rnd">
            <a:solidFill>
              <a:schemeClr val="accent3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218EF45C-8A9B-11D1-DA95-1FB5F5DDFF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3" y="2756768"/>
            <a:ext cx="10850471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A6CC9016-68D6-937C-6334-C74CCF63F0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3" y="2396195"/>
            <a:ext cx="10850471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</p:spTree>
    <p:extLst>
      <p:ext uri="{BB962C8B-B14F-4D97-AF65-F5344CB8AC3E}">
        <p14:creationId xmlns:p14="http://schemas.microsoft.com/office/powerpoint/2010/main" val="151353927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2 Cop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5ED2117-DAD7-079D-0658-C6E94AA44B08}"/>
              </a:ext>
            </a:extLst>
          </p:cNvPr>
          <p:cNvCxnSpPr>
            <a:cxnSpLocks/>
          </p:cNvCxnSpPr>
          <p:nvPr userDrawn="1"/>
        </p:nvCxnSpPr>
        <p:spPr>
          <a:xfrm>
            <a:off x="794361" y="2038034"/>
            <a:ext cx="10725194" cy="0"/>
          </a:xfrm>
          <a:prstGeom prst="line">
            <a:avLst/>
          </a:prstGeom>
          <a:ln w="41275" cap="rnd">
            <a:solidFill>
              <a:schemeClr val="accent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218EF45C-8A9B-11D1-DA95-1FB5F5DDFF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4" y="2756768"/>
            <a:ext cx="524557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A6CC9016-68D6-937C-6334-C74CCF63F0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4" y="2396195"/>
            <a:ext cx="524557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A3CA0C8F-1F9D-1DF2-5B7E-4F6A6CA600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78253" y="2756768"/>
            <a:ext cx="5245576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79473A8-581B-EE3A-2B62-09E57019FF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78253" y="2396195"/>
            <a:ext cx="5245576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</p:spTree>
    <p:extLst>
      <p:ext uri="{BB962C8B-B14F-4D97-AF65-F5344CB8AC3E}">
        <p14:creationId xmlns:p14="http://schemas.microsoft.com/office/powerpoint/2010/main" val="5033310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3 Cop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5ED2117-DAD7-079D-0658-C6E94AA44B08}"/>
              </a:ext>
            </a:extLst>
          </p:cNvPr>
          <p:cNvCxnSpPr>
            <a:cxnSpLocks/>
          </p:cNvCxnSpPr>
          <p:nvPr userDrawn="1"/>
        </p:nvCxnSpPr>
        <p:spPr>
          <a:xfrm>
            <a:off x="794361" y="2038034"/>
            <a:ext cx="10725194" cy="0"/>
          </a:xfrm>
          <a:prstGeom prst="line">
            <a:avLst/>
          </a:prstGeom>
          <a:ln w="41275" cap="rnd">
            <a:solidFill>
              <a:schemeClr val="accent3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218EF45C-8A9B-11D1-DA95-1FB5F5DDFF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A6CC9016-68D6-937C-6334-C74CCF63F0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24" name="Text Placeholder 15">
            <a:extLst>
              <a:ext uri="{FF2B5EF4-FFF2-40B4-BE49-F238E27FC236}">
                <a16:creationId xmlns:a16="http://schemas.microsoft.com/office/drawing/2014/main" id="{E35C1FF2-9BD2-4AA6-EF39-B0FC3DF576C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05903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25" name="Text Placeholder 15">
            <a:extLst>
              <a:ext uri="{FF2B5EF4-FFF2-40B4-BE49-F238E27FC236}">
                <a16:creationId xmlns:a16="http://schemas.microsoft.com/office/drawing/2014/main" id="{79E71F2F-3AC3-DAAE-176A-026C9CBE102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05903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A4AB2789-DA1A-943A-B46B-D8357DCD9CE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43631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5C38EAA-35D4-23EF-DB2E-1D047959A6A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43631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</p:spTree>
    <p:extLst>
      <p:ext uri="{BB962C8B-B14F-4D97-AF65-F5344CB8AC3E}">
        <p14:creationId xmlns:p14="http://schemas.microsoft.com/office/powerpoint/2010/main" val="287058870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1 Copy, x1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5ED2117-DAD7-079D-0658-C6E94AA44B08}"/>
              </a:ext>
            </a:extLst>
          </p:cNvPr>
          <p:cNvCxnSpPr>
            <a:cxnSpLocks/>
          </p:cNvCxnSpPr>
          <p:nvPr userDrawn="1"/>
        </p:nvCxnSpPr>
        <p:spPr>
          <a:xfrm>
            <a:off x="794361" y="2038034"/>
            <a:ext cx="10725194" cy="0"/>
          </a:xfrm>
          <a:prstGeom prst="line">
            <a:avLst/>
          </a:prstGeom>
          <a:ln w="41275" cap="rnd">
            <a:solidFill>
              <a:schemeClr val="accent3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218EF45C-8A9B-11D1-DA95-1FB5F5DDFF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4" y="2756768"/>
            <a:ext cx="5052987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A6CC9016-68D6-937C-6334-C74CCF63F0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4" y="2396195"/>
            <a:ext cx="5052987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3AFE9B-FC80-DD67-BC18-76203FB9E6AB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986463" y="2395538"/>
            <a:ext cx="5532437" cy="3511550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275656095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2 Content Comparis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5ED2117-DAD7-079D-0658-C6E94AA44B08}"/>
              </a:ext>
            </a:extLst>
          </p:cNvPr>
          <p:cNvCxnSpPr>
            <a:cxnSpLocks/>
          </p:cNvCxnSpPr>
          <p:nvPr userDrawn="1"/>
        </p:nvCxnSpPr>
        <p:spPr>
          <a:xfrm>
            <a:off x="794361" y="2038034"/>
            <a:ext cx="10725194" cy="0"/>
          </a:xfrm>
          <a:prstGeom prst="line">
            <a:avLst/>
          </a:prstGeom>
          <a:ln w="41275" cap="rnd">
            <a:solidFill>
              <a:schemeClr val="accent3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FDE22F5A-79C1-F020-6121-1D0DC94C8DA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78252" y="2396195"/>
            <a:ext cx="5250260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F9A26CEA-9246-145A-F0A5-4A2DEE6A256D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278252" y="2756288"/>
            <a:ext cx="5250259" cy="315079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add content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10A2D2E0-C004-3707-8056-B5813B28CD4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63488" y="2396195"/>
            <a:ext cx="5250260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F87C1CD8-4C07-ADD2-CCE8-2C2E30FCE2AB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663488" y="2756288"/>
            <a:ext cx="5250259" cy="315079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3848579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1 Copy, Lrg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3AFE9B-FC80-DD67-BC18-76203FB9E6AB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794147" y="718747"/>
            <a:ext cx="6724753" cy="5188341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add content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DD6BB67-3D0B-5368-5ADA-7429229500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718747"/>
            <a:ext cx="3330703" cy="1128891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</a:t>
            </a:r>
            <a:br>
              <a:rPr lang="en-GB" dirty="0"/>
            </a:br>
            <a:r>
              <a:rPr lang="en-GB" dirty="0"/>
              <a:t>page title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9998421-8976-4613-D056-A5A1A259BE5B}"/>
              </a:ext>
            </a:extLst>
          </p:cNvPr>
          <p:cNvCxnSpPr>
            <a:cxnSpLocks/>
          </p:cNvCxnSpPr>
          <p:nvPr userDrawn="1"/>
        </p:nvCxnSpPr>
        <p:spPr>
          <a:xfrm>
            <a:off x="794361" y="2038034"/>
            <a:ext cx="3205425" cy="0"/>
          </a:xfrm>
          <a:prstGeom prst="line">
            <a:avLst/>
          </a:prstGeom>
          <a:ln w="41275" cap="rnd">
            <a:solidFill>
              <a:schemeClr val="accent3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36E99BE7-076C-E71D-73AC-9DCAE3C24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4411744"/>
            <a:ext cx="3331611" cy="131975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398C35A-9BA2-755B-9B1F-FB9F333539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4"/>
            <a:ext cx="3331611" cy="1825129"/>
          </a:xfr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accent3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</p:spTree>
    <p:extLst>
      <p:ext uri="{BB962C8B-B14F-4D97-AF65-F5344CB8AC3E}">
        <p14:creationId xmlns:p14="http://schemas.microsoft.com/office/powerpoint/2010/main" val="192974831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2 Copy,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5ED2117-DAD7-079D-0658-C6E94AA44B08}"/>
              </a:ext>
            </a:extLst>
          </p:cNvPr>
          <p:cNvCxnSpPr>
            <a:cxnSpLocks/>
          </p:cNvCxnSpPr>
          <p:nvPr userDrawn="1"/>
        </p:nvCxnSpPr>
        <p:spPr>
          <a:xfrm>
            <a:off x="794361" y="2038034"/>
            <a:ext cx="10725194" cy="0"/>
          </a:xfrm>
          <a:prstGeom prst="line">
            <a:avLst/>
          </a:prstGeom>
          <a:ln w="41275" cap="rnd">
            <a:solidFill>
              <a:schemeClr val="accent3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DDEAF5C3-BCC0-1A24-A96B-B7C6E2F910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077EC66E-57F7-5381-F570-BEC21658A2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FBF15B18-03C4-F8D7-86A0-0F29DA6BFDF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43629" y="2396194"/>
            <a:ext cx="3375925" cy="3511373"/>
          </a:xfrm>
          <a:solidFill>
            <a:schemeClr val="bg1"/>
          </a:solidFill>
          <a:ln>
            <a:noFill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8646C3E0-257F-701C-6439-F46301CE702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05903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22" name="Text Placeholder 15">
            <a:extLst>
              <a:ext uri="{FF2B5EF4-FFF2-40B4-BE49-F238E27FC236}">
                <a16:creationId xmlns:a16="http://schemas.microsoft.com/office/drawing/2014/main" id="{423AC1F3-37F0-7B3D-C385-FCA7E8452FE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05903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</p:spTree>
    <p:extLst>
      <p:ext uri="{BB962C8B-B14F-4D97-AF65-F5344CB8AC3E}">
        <p14:creationId xmlns:p14="http://schemas.microsoft.com/office/powerpoint/2010/main" val="53881650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1 Copy, Lrg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5ED2117-DAD7-079D-0658-C6E94AA44B08}"/>
              </a:ext>
            </a:extLst>
          </p:cNvPr>
          <p:cNvCxnSpPr>
            <a:cxnSpLocks/>
          </p:cNvCxnSpPr>
          <p:nvPr userDrawn="1"/>
        </p:nvCxnSpPr>
        <p:spPr>
          <a:xfrm>
            <a:off x="794361" y="2038034"/>
            <a:ext cx="10725194" cy="0"/>
          </a:xfrm>
          <a:prstGeom prst="line">
            <a:avLst/>
          </a:prstGeom>
          <a:ln w="41275" cap="rnd">
            <a:solidFill>
              <a:schemeClr val="accent3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DDEAF5C3-BCC0-1A24-A96B-B7C6E2F910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077EC66E-57F7-5381-F570-BEC21658A2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FBF15B18-03C4-F8D7-86A0-0F29DA6BFDF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405903" y="2396194"/>
            <a:ext cx="7113652" cy="3511373"/>
          </a:xfrm>
          <a:solidFill>
            <a:schemeClr val="bg1"/>
          </a:solidFill>
          <a:ln>
            <a:noFill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415277245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1 Lrg Copy,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5052078" cy="75322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87D666D-E342-D32B-13FE-D19FDD5B93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4" y="2756767"/>
            <a:ext cx="5052987" cy="31508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079112C8-A9C4-0F23-6708-B9B936B904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74" y="2396195"/>
            <a:ext cx="5052987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CC81EC79-7AFF-2CA1-B8F2-EB28953EDCD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114116" y="950432"/>
            <a:ext cx="4085552" cy="4957136"/>
          </a:xfrm>
          <a:solidFill>
            <a:schemeClr val="bg1"/>
          </a:solidFill>
          <a:ln>
            <a:noFill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0E3827D-A5EF-8D91-2B4B-2D8F44C7CB5B}"/>
              </a:ext>
            </a:extLst>
          </p:cNvPr>
          <p:cNvCxnSpPr>
            <a:cxnSpLocks/>
          </p:cNvCxnSpPr>
          <p:nvPr userDrawn="1"/>
        </p:nvCxnSpPr>
        <p:spPr>
          <a:xfrm>
            <a:off x="794361" y="2047461"/>
            <a:ext cx="6238035" cy="0"/>
          </a:xfrm>
          <a:prstGeom prst="line">
            <a:avLst/>
          </a:prstGeom>
          <a:ln w="41275" cap="rnd">
            <a:solidFill>
              <a:schemeClr val="accent3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755940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2 Lrg Copy &amp; Bullets,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5052078" cy="75322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079112C8-A9C4-0F23-6708-B9B936B904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74" y="2396195"/>
            <a:ext cx="5052987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CC81EC79-7AFF-2CA1-B8F2-EB28953EDCD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114116" y="950432"/>
            <a:ext cx="4085552" cy="4957136"/>
          </a:xfrm>
          <a:solidFill>
            <a:schemeClr val="bg1"/>
          </a:solidFill>
          <a:ln>
            <a:noFill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0E3827D-A5EF-8D91-2B4B-2D8F44C7CB5B}"/>
              </a:ext>
            </a:extLst>
          </p:cNvPr>
          <p:cNvCxnSpPr>
            <a:cxnSpLocks/>
          </p:cNvCxnSpPr>
          <p:nvPr userDrawn="1"/>
        </p:nvCxnSpPr>
        <p:spPr>
          <a:xfrm>
            <a:off x="794361" y="2047461"/>
            <a:ext cx="6238035" cy="0"/>
          </a:xfrm>
          <a:prstGeom prst="line">
            <a:avLst/>
          </a:prstGeom>
          <a:ln w="41275" cap="rnd">
            <a:solidFill>
              <a:schemeClr val="accent3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F90FC47B-72C6-3EE0-182B-21C562D9F4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8174" y="2756766"/>
            <a:ext cx="2442671" cy="315080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DF5A80E4-C07E-BFF4-D251-FB271EF0810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78490" y="2756767"/>
            <a:ext cx="2442671" cy="3150801"/>
          </a:xfrm>
        </p:spPr>
        <p:txBody>
          <a:bodyPr numCol="1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 b="0" i="0">
                <a:solidFill>
                  <a:schemeClr val="accent3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bullet 1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2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3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4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5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6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243347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077EC66E-57F7-5381-F570-BEC21658A2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32863" y="1313801"/>
            <a:ext cx="9126274" cy="4230398"/>
          </a:xfrm>
        </p:spPr>
        <p:txBody>
          <a:bodyPr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000" b="0" i="0">
                <a:solidFill>
                  <a:schemeClr val="accent3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Click to add quote Lorem ipsum dolor sit amet, consectetur adipiscing elit, sed do eiusmod tempor incididunt ut labore et dolore magna aliqua.</a:t>
            </a:r>
          </a:p>
        </p:txBody>
      </p:sp>
    </p:spTree>
    <p:extLst>
      <p:ext uri="{BB962C8B-B14F-4D97-AF65-F5344CB8AC3E}">
        <p14:creationId xmlns:p14="http://schemas.microsoft.com/office/powerpoint/2010/main" val="161031910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718747"/>
            <a:ext cx="3330703" cy="1128891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</a:t>
            </a:r>
            <a:br>
              <a:rPr lang="en-GB" dirty="0"/>
            </a:br>
            <a:r>
              <a:rPr lang="en-GB" dirty="0"/>
              <a:t>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5ED2117-DAD7-079D-0658-C6E94AA44B08}"/>
              </a:ext>
            </a:extLst>
          </p:cNvPr>
          <p:cNvCxnSpPr>
            <a:cxnSpLocks/>
          </p:cNvCxnSpPr>
          <p:nvPr userDrawn="1"/>
        </p:nvCxnSpPr>
        <p:spPr>
          <a:xfrm>
            <a:off x="794361" y="2038034"/>
            <a:ext cx="3711651" cy="0"/>
          </a:xfrm>
          <a:prstGeom prst="line">
            <a:avLst/>
          </a:prstGeom>
          <a:ln w="41275" cap="rnd">
            <a:solidFill>
              <a:schemeClr val="accent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DDEAF5C3-BCC0-1A24-A96B-B7C6E2F910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4411744"/>
            <a:ext cx="3331611" cy="131975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077EC66E-57F7-5381-F570-BEC21658A2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4"/>
            <a:ext cx="3331611" cy="1825129"/>
          </a:xfr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accent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1BA7EBB-47A9-0C34-6D22-B2CB5A268C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1676" y="900953"/>
            <a:ext cx="8057559" cy="518454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6F69417-6451-26F2-86D7-59040E13D47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b="12057"/>
          <a:stretch/>
        </p:blipFill>
        <p:spPr>
          <a:xfrm flipH="1">
            <a:off x="4816100" y="1506690"/>
            <a:ext cx="6626821" cy="400929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627654E-E431-71CB-9F63-51678FA4FA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1364" y="1699584"/>
            <a:ext cx="832316" cy="291115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2E3268D-1318-A60E-B103-1C8362C8F85E}"/>
              </a:ext>
            </a:extLst>
          </p:cNvPr>
          <p:cNvSpPr/>
          <p:nvPr userDrawn="1"/>
        </p:nvSpPr>
        <p:spPr>
          <a:xfrm>
            <a:off x="5021364" y="2284488"/>
            <a:ext cx="6253093" cy="3066821"/>
          </a:xfrm>
          <a:prstGeom prst="rect">
            <a:avLst/>
          </a:prstGeom>
          <a:solidFill>
            <a:schemeClr val="bg1">
              <a:alpha val="8701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C69B4AF5-8EFD-802F-245C-5F74FAAFF53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021364" y="2284488"/>
            <a:ext cx="6253093" cy="3066821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Click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207512535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6D2824-8B2A-3603-FFC7-01965FFDB2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73845" y="1100621"/>
            <a:ext cx="9036742" cy="54345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718747"/>
            <a:ext cx="3330703" cy="1128891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</a:t>
            </a:r>
            <a:br>
              <a:rPr lang="en-GB" dirty="0"/>
            </a:br>
            <a:r>
              <a:rPr lang="en-GB" dirty="0"/>
              <a:t>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5ED2117-DAD7-079D-0658-C6E94AA44B08}"/>
              </a:ext>
            </a:extLst>
          </p:cNvPr>
          <p:cNvCxnSpPr>
            <a:cxnSpLocks/>
          </p:cNvCxnSpPr>
          <p:nvPr userDrawn="1"/>
        </p:nvCxnSpPr>
        <p:spPr>
          <a:xfrm>
            <a:off x="794361" y="2038034"/>
            <a:ext cx="3937895" cy="0"/>
          </a:xfrm>
          <a:prstGeom prst="line">
            <a:avLst/>
          </a:prstGeom>
          <a:ln w="41275" cap="rnd">
            <a:solidFill>
              <a:schemeClr val="accent3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DDEAF5C3-BCC0-1A24-A96B-B7C6E2F910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4411744"/>
            <a:ext cx="3331611" cy="131975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077EC66E-57F7-5381-F570-BEC21658A2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4"/>
            <a:ext cx="3331611" cy="1825129"/>
          </a:xfr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accent3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6F69417-6451-26F2-86D7-59040E13D47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b="12057"/>
          <a:stretch/>
        </p:blipFill>
        <p:spPr>
          <a:xfrm flipH="1">
            <a:off x="5002510" y="1487837"/>
            <a:ext cx="6404556" cy="400929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627654E-E431-71CB-9F63-51678FA4FA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1392" y="1720934"/>
            <a:ext cx="832316" cy="291115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2E3268D-1318-A60E-B103-1C8362C8F85E}"/>
              </a:ext>
            </a:extLst>
          </p:cNvPr>
          <p:cNvSpPr/>
          <p:nvPr userDrawn="1"/>
        </p:nvSpPr>
        <p:spPr>
          <a:xfrm>
            <a:off x="5291965" y="2227926"/>
            <a:ext cx="5888225" cy="3066821"/>
          </a:xfrm>
          <a:prstGeom prst="rect">
            <a:avLst/>
          </a:prstGeom>
          <a:solidFill>
            <a:schemeClr val="bg1">
              <a:alpha val="8701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C69B4AF5-8EFD-802F-245C-5F74FAAFF53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291965" y="2227926"/>
            <a:ext cx="5888225" cy="3066821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Click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112793283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5AD44A1-AF31-7D39-0D2A-63535BB3A78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21691" y="-4"/>
            <a:ext cx="5970309" cy="685800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5052988" cy="751378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87D666D-E342-D32B-13FE-D19FDD5B93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4" y="2743198"/>
            <a:ext cx="5052987" cy="168504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079112C8-A9C4-0F23-6708-B9B936B904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74" y="2382625"/>
            <a:ext cx="5052987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09FBFE1F-4EAD-8B84-1136-5885A16DF2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8174" y="4713402"/>
            <a:ext cx="5052987" cy="1234911"/>
          </a:xfrm>
        </p:spPr>
        <p:txBody>
          <a:bodyPr numCol="2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 b="0" i="0">
                <a:solidFill>
                  <a:schemeClr val="accent3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1685EA2-FA45-BAE3-D31D-583F343F78BB}"/>
              </a:ext>
            </a:extLst>
          </p:cNvPr>
          <p:cNvCxnSpPr>
            <a:cxnSpLocks/>
          </p:cNvCxnSpPr>
          <p:nvPr userDrawn="1"/>
        </p:nvCxnSpPr>
        <p:spPr>
          <a:xfrm>
            <a:off x="794361" y="2047461"/>
            <a:ext cx="5427330" cy="0"/>
          </a:xfrm>
          <a:prstGeom prst="line">
            <a:avLst/>
          </a:prstGeom>
          <a:ln w="41275" cap="rnd">
            <a:solidFill>
              <a:schemeClr val="accent3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9301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A08CE2-7770-539E-2394-890C6B215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226874-C8BB-477F-0B3A-D6385B2CF6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4B4869-B055-2A90-9163-73105D8714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31E1E-A0BA-AA45-5E29-6204AF16D4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3D at Depth Confidential and Proprietary Information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A6815-58C2-BB18-B025-3BA3911B93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D04FBC-42CB-EE4B-BF01-535F0D8AE78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675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58E17F-B88F-2381-D4DB-CA2E688CD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F17540-5CD1-01BF-FE3C-7E4017AACC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55D0FE-FB6B-BCDB-23E2-A42C952CA2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84012C-DF4A-18BC-0903-4A4A488F7A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3D at Depth Confidential and Proprietary Information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9918E4-455D-A3D0-CA00-EE4B7D92F5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ADC3A5-AC76-B948-8C48-16E214C9AB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821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06" r:id="rId2"/>
    <p:sldLayoutId id="2147483800" r:id="rId3"/>
    <p:sldLayoutId id="2147483705" r:id="rId4"/>
    <p:sldLayoutId id="2147483668" r:id="rId5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Helvetica Light" panose="020B04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131DC2-1845-7B6A-ABC0-6EBB42036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6F961-E40B-7702-387D-1A4F21D2DC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A96F54-4A54-E58E-C2FD-4FD4996C0B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B4C929-042F-498D-3825-F590CFE80E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r>
              <a:rPr lang="en-US" dirty="0"/>
              <a:t>3D at Depth Confidential and Proprietary Information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43BD46-AD94-2A60-7B95-D8C3789E93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fld id="{F01C5EA5-D0CC-0A49-B09B-99139C855B6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439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70" r:id="rId15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Helvetica Light" panose="020B04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131DC2-1845-7B6A-ABC0-6EBB42036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6F961-E40B-7702-387D-1A4F21D2DC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A96F54-4A54-E58E-C2FD-4FD4996C0B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B4C929-042F-498D-3825-F590CFE80E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r>
              <a:rPr lang="en-US" dirty="0"/>
              <a:t>3D at Depth Confidential and Proprietary Information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43BD46-AD94-2A60-7B95-D8C3789E93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fld id="{F01C5EA5-D0CC-0A49-B09B-99139C855B6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05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Helvetica Light" panose="020B04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131DC2-1845-7B6A-ABC0-6EBB42036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6F961-E40B-7702-387D-1A4F21D2DC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A96F54-4A54-E58E-C2FD-4FD4996C0B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B4C929-042F-498D-3825-F590CFE80E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r>
              <a:rPr lang="en-US" dirty="0"/>
              <a:t>3D at Depth Confidential and Proprietary Information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43BD46-AD94-2A60-7B95-D8C3789E93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fld id="{F01C5EA5-D0CC-0A49-B09B-99139C855B6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082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  <p:sldLayoutId id="2147483767" r:id="rId12"/>
    <p:sldLayoutId id="2147483768" r:id="rId13"/>
    <p:sldLayoutId id="2147483769" r:id="rId14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Helvetica Light" panose="020B04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8F941AE-37B6-7717-622E-14F252F7150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33041" y="4411702"/>
            <a:ext cx="5173043" cy="688271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MBARI WISSL Update 9/18/2024</a:t>
            </a:r>
          </a:p>
        </p:txBody>
      </p:sp>
    </p:spTree>
    <p:extLst>
      <p:ext uri="{BB962C8B-B14F-4D97-AF65-F5344CB8AC3E}">
        <p14:creationId xmlns:p14="http://schemas.microsoft.com/office/powerpoint/2010/main" val="3801697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B4526-7776-ADF8-CB9A-BC3536CB8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126" y="237995"/>
            <a:ext cx="10850472" cy="743794"/>
          </a:xfrm>
        </p:spPr>
        <p:txBody>
          <a:bodyPr/>
          <a:lstStyle/>
          <a:p>
            <a:r>
              <a:rPr lang="en-US" dirty="0"/>
              <a:t>Status Update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3AC4A98-D775-D407-CE87-D43ED4F138C1}"/>
              </a:ext>
            </a:extLst>
          </p:cNvPr>
          <p:cNvCxnSpPr>
            <a:cxnSpLocks/>
          </p:cNvCxnSpPr>
          <p:nvPr/>
        </p:nvCxnSpPr>
        <p:spPr>
          <a:xfrm>
            <a:off x="735923" y="981790"/>
            <a:ext cx="10725194" cy="0"/>
          </a:xfrm>
          <a:prstGeom prst="line">
            <a:avLst/>
          </a:prstGeom>
          <a:ln w="41275" cap="rnd">
            <a:solidFill>
              <a:schemeClr val="accent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732BA018-CEE8-BE14-483D-5375666FC5E5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 dirty="0"/>
              <a:t>3D at Depth Confidential and Proprietary Information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F3824A-E0BD-43C3-6452-B181F1FF0C27}"/>
              </a:ext>
            </a:extLst>
          </p:cNvPr>
          <p:cNvSpPr txBox="1"/>
          <p:nvPr/>
        </p:nvSpPr>
        <p:spPr>
          <a:xfrm>
            <a:off x="1409700" y="1352540"/>
            <a:ext cx="609600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b="1" dirty="0">
                <a:latin typeface="+mj-lt"/>
              </a:rPr>
              <a:t>Optics/Optical Bench Functional </a:t>
            </a:r>
          </a:p>
          <a:p>
            <a:pPr lvl="1"/>
            <a:r>
              <a:rPr lang="en-US" dirty="0">
                <a:latin typeface="+mj-lt"/>
              </a:rPr>
              <a:t>8 week lead time for few components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latin typeface="+mj-lt"/>
              </a:rPr>
              <a:t>Integrating in Parallel </a:t>
            </a:r>
            <a:r>
              <a:rPr lang="en-US" dirty="0">
                <a:latin typeface="+mj-lt"/>
              </a:rPr>
              <a:t>-  Electronics/Optics - PCBs, Optics, Optical Bench, test, start Calibration, add in final part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+mj-lt"/>
              </a:rPr>
              <a:t>Emergency Shut off - tested without laser, need to order PCB - not critical schedule item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+mj-lt"/>
              </a:rPr>
              <a:t>SW - Most items 90% - TEC, Bias control for Tx, Rx board (almost complete)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+mj-lt"/>
              </a:rPr>
              <a:t>Pressure Test - Near end of October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+mj-lt"/>
              </a:rPr>
              <a:t>Temp Sensing – Expectation: Functional but not including final algorithms – to update schedule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+mj-lt"/>
              </a:rPr>
              <a:t>FAT Planning – to commence</a:t>
            </a:r>
          </a:p>
        </p:txBody>
      </p:sp>
    </p:spTree>
    <p:extLst>
      <p:ext uri="{BB962C8B-B14F-4D97-AF65-F5344CB8AC3E}">
        <p14:creationId xmlns:p14="http://schemas.microsoft.com/office/powerpoint/2010/main" val="721868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4DFEF6C-0B08-2C78-411C-34901463155B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3D at Depth Confidential and Proprietary Information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8FE3B76-4D3A-8DF1-3BE4-E404128536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8593" y="228087"/>
            <a:ext cx="7966552" cy="583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08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F927811-5720-2CAA-6C00-CB96BB7B6715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3D at Depth Confidential and Proprietary Information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F4023D-5FDC-4D5A-6651-776165B40647}"/>
              </a:ext>
            </a:extLst>
          </p:cNvPr>
          <p:cNvSpPr txBox="1"/>
          <p:nvPr/>
        </p:nvSpPr>
        <p:spPr>
          <a:xfrm>
            <a:off x="2079321" y="1177447"/>
            <a:ext cx="681468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Actions:</a:t>
            </a:r>
          </a:p>
          <a:p>
            <a:r>
              <a:rPr lang="en-US" dirty="0"/>
              <a:t>Nelson determine if MBARI requires a laptop – communicate with Eric</a:t>
            </a:r>
          </a:p>
          <a:p>
            <a:r>
              <a:rPr lang="en-US" dirty="0"/>
              <a:t>Nelson work with Eric for power supplies at 18V, 26V</a:t>
            </a:r>
          </a:p>
          <a:p>
            <a:r>
              <a:rPr lang="en-US" dirty="0"/>
              <a:t>	Current requirements</a:t>
            </a:r>
          </a:p>
          <a:p>
            <a:r>
              <a:rPr lang="en-US" dirty="0"/>
              <a:t>Dom – to update SW part of FAT prior to meeting with Eric</a:t>
            </a:r>
          </a:p>
          <a:p>
            <a:r>
              <a:rPr lang="en-US" dirty="0"/>
              <a:t>Nelson – to update FAT and review with Eric to complete document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776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B4526-7776-ADF8-CB9A-BC3536CB8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126" y="237995"/>
            <a:ext cx="10850472" cy="743794"/>
          </a:xfrm>
        </p:spPr>
        <p:txBody>
          <a:bodyPr/>
          <a:lstStyle/>
          <a:p>
            <a:r>
              <a:rPr lang="en-US" dirty="0"/>
              <a:t>Photos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3AC4A98-D775-D407-CE87-D43ED4F138C1}"/>
              </a:ext>
            </a:extLst>
          </p:cNvPr>
          <p:cNvCxnSpPr>
            <a:cxnSpLocks/>
          </p:cNvCxnSpPr>
          <p:nvPr/>
        </p:nvCxnSpPr>
        <p:spPr>
          <a:xfrm>
            <a:off x="735923" y="981790"/>
            <a:ext cx="10725194" cy="0"/>
          </a:xfrm>
          <a:prstGeom prst="line">
            <a:avLst/>
          </a:prstGeom>
          <a:ln w="41275" cap="rnd">
            <a:solidFill>
              <a:schemeClr val="accent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732BA018-CEE8-BE14-483D-5375666FC5E5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 dirty="0"/>
              <a:t>3D at Depth Confidential and Proprietary Information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489C6C-D371-4372-9C6C-0B8283F7B6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176" y="1242627"/>
            <a:ext cx="5285691" cy="20794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85D39D-0FD6-0369-1FA8-DCFDF7145F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2577" y="1242627"/>
            <a:ext cx="2653525" cy="32897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0567865-6879-510A-3584-E4D0CDBF2A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6812" y="1124543"/>
            <a:ext cx="2258738" cy="541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058189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Slide">
  <a:themeElements>
    <a:clrScheme name="3DD">
      <a:dk1>
        <a:srgbClr val="000000"/>
      </a:dk1>
      <a:lt1>
        <a:srgbClr val="FFFFFF"/>
      </a:lt1>
      <a:dk2>
        <a:srgbClr val="1F2D25"/>
      </a:dk2>
      <a:lt2>
        <a:srgbClr val="C1DCF3"/>
      </a:lt2>
      <a:accent1>
        <a:srgbClr val="1B6B6B"/>
      </a:accent1>
      <a:accent2>
        <a:srgbClr val="00A9A0"/>
      </a:accent2>
      <a:accent3>
        <a:srgbClr val="66FE03"/>
      </a:accent3>
      <a:accent4>
        <a:srgbClr val="FEFEFF"/>
      </a:accent4>
      <a:accent5>
        <a:srgbClr val="BFDAF1"/>
      </a:accent5>
      <a:accent6>
        <a:srgbClr val="1F2D25"/>
      </a:accent6>
      <a:hlink>
        <a:srgbClr val="1B6B6B"/>
      </a:hlink>
      <a:folHlink>
        <a:srgbClr val="00A9A0"/>
      </a:folHlink>
    </a:clrScheme>
    <a:fontScheme name="Custom 1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mage Theme">
  <a:themeElements>
    <a:clrScheme name="3DD">
      <a:dk1>
        <a:srgbClr val="000000"/>
      </a:dk1>
      <a:lt1>
        <a:srgbClr val="FFFFFF"/>
      </a:lt1>
      <a:dk2>
        <a:srgbClr val="1F2D25"/>
      </a:dk2>
      <a:lt2>
        <a:srgbClr val="C1DCF3"/>
      </a:lt2>
      <a:accent1>
        <a:srgbClr val="1B6B6B"/>
      </a:accent1>
      <a:accent2>
        <a:srgbClr val="00A9A0"/>
      </a:accent2>
      <a:accent3>
        <a:srgbClr val="66FE03"/>
      </a:accent3>
      <a:accent4>
        <a:srgbClr val="FEFEFF"/>
      </a:accent4>
      <a:accent5>
        <a:srgbClr val="BFDAF1"/>
      </a:accent5>
      <a:accent6>
        <a:srgbClr val="1F2D25"/>
      </a:accent6>
      <a:hlink>
        <a:srgbClr val="1B6B6B"/>
      </a:hlink>
      <a:folHlink>
        <a:srgbClr val="00A9A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Light Theme">
  <a:themeElements>
    <a:clrScheme name="3DD">
      <a:dk1>
        <a:srgbClr val="000000"/>
      </a:dk1>
      <a:lt1>
        <a:srgbClr val="FFFFFF"/>
      </a:lt1>
      <a:dk2>
        <a:srgbClr val="1F2D25"/>
      </a:dk2>
      <a:lt2>
        <a:srgbClr val="C1DCF3"/>
      </a:lt2>
      <a:accent1>
        <a:srgbClr val="1B6B6B"/>
      </a:accent1>
      <a:accent2>
        <a:srgbClr val="00A9A0"/>
      </a:accent2>
      <a:accent3>
        <a:srgbClr val="66FE03"/>
      </a:accent3>
      <a:accent4>
        <a:srgbClr val="FEFEFF"/>
      </a:accent4>
      <a:accent5>
        <a:srgbClr val="BFDAF1"/>
      </a:accent5>
      <a:accent6>
        <a:srgbClr val="1F2D25"/>
      </a:accent6>
      <a:hlink>
        <a:srgbClr val="1B6B6B"/>
      </a:hlink>
      <a:folHlink>
        <a:srgbClr val="00A9A0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oloured Theme">
  <a:themeElements>
    <a:clrScheme name="3DD">
      <a:dk1>
        <a:srgbClr val="000000"/>
      </a:dk1>
      <a:lt1>
        <a:srgbClr val="FFFFFF"/>
      </a:lt1>
      <a:dk2>
        <a:srgbClr val="1F2D25"/>
      </a:dk2>
      <a:lt2>
        <a:srgbClr val="C1DCF3"/>
      </a:lt2>
      <a:accent1>
        <a:srgbClr val="1B6B6B"/>
      </a:accent1>
      <a:accent2>
        <a:srgbClr val="00A9A0"/>
      </a:accent2>
      <a:accent3>
        <a:srgbClr val="66FE03"/>
      </a:accent3>
      <a:accent4>
        <a:srgbClr val="FEFEFF"/>
      </a:accent4>
      <a:accent5>
        <a:srgbClr val="BFDAF1"/>
      </a:accent5>
      <a:accent6>
        <a:srgbClr val="1F2D25"/>
      </a:accent6>
      <a:hlink>
        <a:srgbClr val="1B6B6B"/>
      </a:hlink>
      <a:folHlink>
        <a:srgbClr val="00A9A0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Black Option Slides">
  <a:themeElements>
    <a:clrScheme name="3DD">
      <a:dk1>
        <a:srgbClr val="000000"/>
      </a:dk1>
      <a:lt1>
        <a:srgbClr val="FFFFFF"/>
      </a:lt1>
      <a:dk2>
        <a:srgbClr val="1F2D25"/>
      </a:dk2>
      <a:lt2>
        <a:srgbClr val="C1DCF3"/>
      </a:lt2>
      <a:accent1>
        <a:srgbClr val="1B6B6B"/>
      </a:accent1>
      <a:accent2>
        <a:srgbClr val="00A9A0"/>
      </a:accent2>
      <a:accent3>
        <a:srgbClr val="66FE03"/>
      </a:accent3>
      <a:accent4>
        <a:srgbClr val="FEFEFF"/>
      </a:accent4>
      <a:accent5>
        <a:srgbClr val="BFDAF1"/>
      </a:accent5>
      <a:accent6>
        <a:srgbClr val="1F2D25"/>
      </a:accent6>
      <a:hlink>
        <a:srgbClr val="1B6B6B"/>
      </a:hlink>
      <a:folHlink>
        <a:srgbClr val="00A9A0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a0c7e15a-d879-417a-b2c4-85f171e49ff1">
      <UserInfo>
        <DisplayName>Dominic Florin</DisplayName>
        <AccountId>19</AccountId>
        <AccountType/>
      </UserInfo>
      <UserInfo>
        <DisplayName>Nelson Diaz</DisplayName>
        <AccountId>14</AccountId>
        <AccountType/>
      </UserInfo>
      <UserInfo>
        <DisplayName>Amy Stampfle</DisplayName>
        <AccountId>268</AccountId>
        <AccountType/>
      </UserInfo>
      <UserInfo>
        <DisplayName>Eric Brown</DisplayName>
        <AccountId>269</AccountId>
        <AccountType/>
      </UserInfo>
      <UserInfo>
        <DisplayName>Jeffrey Villiard</DisplayName>
        <AccountId>270</AccountId>
        <AccountType/>
      </UserInfo>
      <UserInfo>
        <DisplayName>Beatriz Santos</DisplayName>
        <AccountId>272</AccountId>
        <AccountType/>
      </UserInfo>
      <UserInfo>
        <DisplayName>Jon Banks</DisplayName>
        <AccountId>17</AccountId>
        <AccountType/>
      </UserInfo>
      <UserInfo>
        <DisplayName>Russell Sibell</DisplayName>
        <AccountId>277</AccountId>
        <AccountType/>
      </UserInfo>
      <UserInfo>
        <DisplayName>Carl Embry</DisplayName>
        <AccountId>6</AccountId>
        <AccountType/>
      </UserInfo>
    </SharedWithUsers>
    <TaxCatchAll xmlns="a0c7e15a-d879-417a-b2c4-85f171e49ff1" xsi:nil="true"/>
    <lcf76f155ced4ddcb4097134ff3c332f xmlns="e4bbe1be-db8b-4b63-beea-697f88f141d9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08A18295D9B0940A04DBDE2D1F05AC7" ma:contentTypeVersion="17" ma:contentTypeDescription="Create a new document." ma:contentTypeScope="" ma:versionID="9317a77113de68c6fc90a53e1542105b">
  <xsd:schema xmlns:xsd="http://www.w3.org/2001/XMLSchema" xmlns:xs="http://www.w3.org/2001/XMLSchema" xmlns:p="http://schemas.microsoft.com/office/2006/metadata/properties" xmlns:ns2="e4bbe1be-db8b-4b63-beea-697f88f141d9" xmlns:ns3="a0c7e15a-d879-417a-b2c4-85f171e49ff1" targetNamespace="http://schemas.microsoft.com/office/2006/metadata/properties" ma:root="true" ma:fieldsID="19189ef0cd4a9a162760bd886687d2d6" ns2:_="" ns3:_="">
    <xsd:import namespace="e4bbe1be-db8b-4b63-beea-697f88f141d9"/>
    <xsd:import namespace="a0c7e15a-d879-417a-b2c4-85f171e49f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DateTake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bbe1be-db8b-4b63-beea-697f88f141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dda8cdcb-74ed-4024-9729-f7ab758cb51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7e15a-d879-417a-b2c4-85f171e49ff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f254ecaa-8be8-4b95-aed6-32f5b3f0513a}" ma:internalName="TaxCatchAll" ma:showField="CatchAllData" ma:web="a0c7e15a-d879-417a-b2c4-85f171e49f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C660D96-B0E9-4BF2-9E4E-885DF5B406F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1BD2CC4-BB57-4D29-BC88-408E4D8BB17B}">
  <ds:schemaRefs>
    <ds:schemaRef ds:uri="http://schemas.microsoft.com/office/2006/metadata/properties"/>
    <ds:schemaRef ds:uri="d2d98155-9a92-467d-a17a-3c3711f8b7b2"/>
    <ds:schemaRef ds:uri="http://purl.org/dc/terms/"/>
    <ds:schemaRef ds:uri="http://schemas.microsoft.com/office/2006/documentManagement/types"/>
    <ds:schemaRef ds:uri="255cca19-dcdf-42e5-95e2-7410e7ba6654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3A62A53-CF1B-437A-BB5C-C02A46B3D4EA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187</Words>
  <Application>Microsoft Office PowerPoint</Application>
  <PresentationFormat>Widescreen</PresentationFormat>
  <Paragraphs>21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Arial</vt:lpstr>
      <vt:lpstr>Calibri</vt:lpstr>
      <vt:lpstr>Helvetica</vt:lpstr>
      <vt:lpstr>Helvetica Light</vt:lpstr>
      <vt:lpstr>Cover Slide</vt:lpstr>
      <vt:lpstr>Image Theme</vt:lpstr>
      <vt:lpstr>Light Theme</vt:lpstr>
      <vt:lpstr>Coloured Theme</vt:lpstr>
      <vt:lpstr>Black Option Slides</vt:lpstr>
      <vt:lpstr>PowerPoint Presentation</vt:lpstr>
      <vt:lpstr>Status Update</vt:lpstr>
      <vt:lpstr>PowerPoint Presentation</vt:lpstr>
      <vt:lpstr>PowerPoint Presentation</vt:lpstr>
      <vt:lpstr>Photos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761</cp:revision>
  <dcterms:created xsi:type="dcterms:W3CDTF">2022-10-12T10:22:28Z</dcterms:created>
  <dcterms:modified xsi:type="dcterms:W3CDTF">2024-09-18T22:02:05Z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0x010100208A18295D9B0940A04DBDE2D1F05AC7</vt:lpwstr>
  </property>
  <property fmtid="{D5CDD505-2E9C-101B-9397-08002B2CF9AE}" pid="3" name="MediaServiceImageTags">
    <vt:lpwstr/>
  </property>
</Properties>
</file>