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wdp" ContentType="image/vnd.ms-photo"/>
  <Default Extension="asf" ContentType="video/x-ms-asf"/>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6.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7.xml" ContentType="application/vnd.openxmlformats-officedocument.theme+xml"/>
  <Override PartName="/ppt/theme/theme18.xml" ContentType="application/vnd.openxmlformats-officedocument.theme+xml"/>
  <Override PartName="/ppt/theme/theme19.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0" r:id="rId2"/>
    <p:sldMasterId id="2147483651" r:id="rId3"/>
    <p:sldMasterId id="2147483652" r:id="rId4"/>
    <p:sldMasterId id="2147483653" r:id="rId5"/>
    <p:sldMasterId id="2147483654" r:id="rId6"/>
    <p:sldMasterId id="2147483655" r:id="rId7"/>
    <p:sldMasterId id="2147483656" r:id="rId8"/>
    <p:sldMasterId id="2147483657" r:id="rId9"/>
    <p:sldMasterId id="2147483658" r:id="rId10"/>
    <p:sldMasterId id="2147483659" r:id="rId11"/>
    <p:sldMasterId id="2147483660" r:id="rId12"/>
    <p:sldMasterId id="2147483661" r:id="rId13"/>
    <p:sldMasterId id="2147483663" r:id="rId14"/>
    <p:sldMasterId id="2147483665" r:id="rId15"/>
    <p:sldMasterId id="2147483666" r:id="rId16"/>
    <p:sldMasterId id="2147484556" r:id="rId17"/>
  </p:sldMasterIdLst>
  <p:notesMasterIdLst>
    <p:notesMasterId r:id="rId84"/>
  </p:notesMasterIdLst>
  <p:handoutMasterIdLst>
    <p:handoutMasterId r:id="rId85"/>
  </p:handoutMasterIdLst>
  <p:sldIdLst>
    <p:sldId id="256" r:id="rId18"/>
    <p:sldId id="453" r:id="rId19"/>
    <p:sldId id="295" r:id="rId20"/>
    <p:sldId id="334" r:id="rId21"/>
    <p:sldId id="380" r:id="rId22"/>
    <p:sldId id="413" r:id="rId23"/>
    <p:sldId id="410" r:id="rId24"/>
    <p:sldId id="449" r:id="rId25"/>
    <p:sldId id="431" r:id="rId26"/>
    <p:sldId id="430" r:id="rId27"/>
    <p:sldId id="435" r:id="rId28"/>
    <p:sldId id="442" r:id="rId29"/>
    <p:sldId id="441" r:id="rId30"/>
    <p:sldId id="414" r:id="rId31"/>
    <p:sldId id="411" r:id="rId32"/>
    <p:sldId id="389" r:id="rId33"/>
    <p:sldId id="415" r:id="rId34"/>
    <p:sldId id="416" r:id="rId35"/>
    <p:sldId id="436" r:id="rId36"/>
    <p:sldId id="439" r:id="rId37"/>
    <p:sldId id="300" r:id="rId38"/>
    <p:sldId id="383" r:id="rId39"/>
    <p:sldId id="445" r:id="rId40"/>
    <p:sldId id="437" r:id="rId41"/>
    <p:sldId id="384" r:id="rId42"/>
    <p:sldId id="385" r:id="rId43"/>
    <p:sldId id="386" r:id="rId44"/>
    <p:sldId id="388" r:id="rId45"/>
    <p:sldId id="387" r:id="rId46"/>
    <p:sldId id="417" r:id="rId47"/>
    <p:sldId id="396" r:id="rId48"/>
    <p:sldId id="418" r:id="rId49"/>
    <p:sldId id="405" r:id="rId50"/>
    <p:sldId id="419" r:id="rId51"/>
    <p:sldId id="440" r:id="rId52"/>
    <p:sldId id="395" r:id="rId53"/>
    <p:sldId id="420" r:id="rId54"/>
    <p:sldId id="421" r:id="rId55"/>
    <p:sldId id="422" r:id="rId56"/>
    <p:sldId id="423" r:id="rId57"/>
    <p:sldId id="424" r:id="rId58"/>
    <p:sldId id="425" r:id="rId59"/>
    <p:sldId id="426" r:id="rId60"/>
    <p:sldId id="427" r:id="rId61"/>
    <p:sldId id="428" r:id="rId62"/>
    <p:sldId id="443" r:id="rId63"/>
    <p:sldId id="444" r:id="rId64"/>
    <p:sldId id="391" r:id="rId65"/>
    <p:sldId id="450" r:id="rId66"/>
    <p:sldId id="451" r:id="rId67"/>
    <p:sldId id="452" r:id="rId68"/>
    <p:sldId id="429" r:id="rId69"/>
    <p:sldId id="354" r:id="rId70"/>
    <p:sldId id="356" r:id="rId71"/>
    <p:sldId id="404" r:id="rId72"/>
    <p:sldId id="432" r:id="rId73"/>
    <p:sldId id="438" r:id="rId74"/>
    <p:sldId id="433" r:id="rId75"/>
    <p:sldId id="448" r:id="rId76"/>
    <p:sldId id="446" r:id="rId77"/>
    <p:sldId id="447" r:id="rId78"/>
    <p:sldId id="315" r:id="rId79"/>
    <p:sldId id="363" r:id="rId80"/>
    <p:sldId id="381" r:id="rId81"/>
    <p:sldId id="336" r:id="rId82"/>
    <p:sldId id="408" r:id="rId83"/>
  </p:sldIdLst>
  <p:sldSz cx="9144000" cy="6858000" type="screen4x3"/>
  <p:notesSz cx="6669088" cy="9928225"/>
  <p:defaultTextStyle>
    <a:defPPr>
      <a:defRPr lang="sv-SE"/>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6327" autoAdjust="0"/>
    <p:restoredTop sz="96075" autoAdjust="0"/>
  </p:normalViewPr>
  <p:slideViewPr>
    <p:cSldViewPr>
      <p:cViewPr>
        <p:scale>
          <a:sx n="80" d="100"/>
          <a:sy n="80" d="100"/>
        </p:scale>
        <p:origin x="-2514" y="-1242"/>
      </p:cViewPr>
      <p:guideLst>
        <p:guide orient="horz" pos="2160"/>
        <p:guide pos="2880"/>
      </p:guideLst>
    </p:cSldViewPr>
  </p:slideViewPr>
  <p:notesTextViewPr>
    <p:cViewPr>
      <p:scale>
        <a:sx n="100" d="100"/>
        <a:sy n="100" d="100"/>
      </p:scale>
      <p:origin x="0" y="0"/>
    </p:cViewPr>
  </p:notesTextViewPr>
  <p:sorterViewPr>
    <p:cViewPr>
      <p:scale>
        <a:sx n="75" d="100"/>
        <a:sy n="75" d="100"/>
      </p:scale>
      <p:origin x="0" y="205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1.xml"/><Relationship Id="rId26" Type="http://schemas.openxmlformats.org/officeDocument/2006/relationships/slide" Target="slides/slide9.xml"/><Relationship Id="rId39" Type="http://schemas.openxmlformats.org/officeDocument/2006/relationships/slide" Target="slides/slide22.xml"/><Relationship Id="rId21" Type="http://schemas.openxmlformats.org/officeDocument/2006/relationships/slide" Target="slides/slide4.xml"/><Relationship Id="rId34" Type="http://schemas.openxmlformats.org/officeDocument/2006/relationships/slide" Target="slides/slide17.xml"/><Relationship Id="rId42" Type="http://schemas.openxmlformats.org/officeDocument/2006/relationships/slide" Target="slides/slide25.xml"/><Relationship Id="rId47" Type="http://schemas.openxmlformats.org/officeDocument/2006/relationships/slide" Target="slides/slide30.xml"/><Relationship Id="rId50" Type="http://schemas.openxmlformats.org/officeDocument/2006/relationships/slide" Target="slides/slide33.xml"/><Relationship Id="rId55" Type="http://schemas.openxmlformats.org/officeDocument/2006/relationships/slide" Target="slides/slide38.xml"/><Relationship Id="rId63" Type="http://schemas.openxmlformats.org/officeDocument/2006/relationships/slide" Target="slides/slide46.xml"/><Relationship Id="rId68" Type="http://schemas.openxmlformats.org/officeDocument/2006/relationships/slide" Target="slides/slide51.xml"/><Relationship Id="rId76" Type="http://schemas.openxmlformats.org/officeDocument/2006/relationships/slide" Target="slides/slide59.xml"/><Relationship Id="rId84" Type="http://schemas.openxmlformats.org/officeDocument/2006/relationships/notesMaster" Target="notesMasters/notesMaster1.xml"/><Relationship Id="rId89" Type="http://schemas.openxmlformats.org/officeDocument/2006/relationships/tableStyles" Target="tableStyles.xml"/><Relationship Id="rId7" Type="http://schemas.openxmlformats.org/officeDocument/2006/relationships/slideMaster" Target="slideMasters/slideMaster7.xml"/><Relationship Id="rId71" Type="http://schemas.openxmlformats.org/officeDocument/2006/relationships/slide" Target="slides/slide54.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2.xml"/><Relationship Id="rId11" Type="http://schemas.openxmlformats.org/officeDocument/2006/relationships/slideMaster" Target="slideMasters/slideMaster11.xml"/><Relationship Id="rId24" Type="http://schemas.openxmlformats.org/officeDocument/2006/relationships/slide" Target="slides/slide7.xml"/><Relationship Id="rId32" Type="http://schemas.openxmlformats.org/officeDocument/2006/relationships/slide" Target="slides/slide15.xml"/><Relationship Id="rId37" Type="http://schemas.openxmlformats.org/officeDocument/2006/relationships/slide" Target="slides/slide20.xml"/><Relationship Id="rId40" Type="http://schemas.openxmlformats.org/officeDocument/2006/relationships/slide" Target="slides/slide23.xml"/><Relationship Id="rId45" Type="http://schemas.openxmlformats.org/officeDocument/2006/relationships/slide" Target="slides/slide28.xml"/><Relationship Id="rId53" Type="http://schemas.openxmlformats.org/officeDocument/2006/relationships/slide" Target="slides/slide36.xml"/><Relationship Id="rId58" Type="http://schemas.openxmlformats.org/officeDocument/2006/relationships/slide" Target="slides/slide41.xml"/><Relationship Id="rId66" Type="http://schemas.openxmlformats.org/officeDocument/2006/relationships/slide" Target="slides/slide49.xml"/><Relationship Id="rId74" Type="http://schemas.openxmlformats.org/officeDocument/2006/relationships/slide" Target="slides/slide57.xml"/><Relationship Id="rId79" Type="http://schemas.openxmlformats.org/officeDocument/2006/relationships/slide" Target="slides/slide62.xml"/><Relationship Id="rId87"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slide" Target="slides/slide44.xml"/><Relationship Id="rId82" Type="http://schemas.openxmlformats.org/officeDocument/2006/relationships/slide" Target="slides/slide65.xml"/><Relationship Id="rId19" Type="http://schemas.openxmlformats.org/officeDocument/2006/relationships/slide" Target="slides/slide2.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slide" Target="slides/slide18.xml"/><Relationship Id="rId43" Type="http://schemas.openxmlformats.org/officeDocument/2006/relationships/slide" Target="slides/slide26.xml"/><Relationship Id="rId48" Type="http://schemas.openxmlformats.org/officeDocument/2006/relationships/slide" Target="slides/slide31.xml"/><Relationship Id="rId56" Type="http://schemas.openxmlformats.org/officeDocument/2006/relationships/slide" Target="slides/slide39.xml"/><Relationship Id="rId64" Type="http://schemas.openxmlformats.org/officeDocument/2006/relationships/slide" Target="slides/slide47.xml"/><Relationship Id="rId69" Type="http://schemas.openxmlformats.org/officeDocument/2006/relationships/slide" Target="slides/slide52.xml"/><Relationship Id="rId77" Type="http://schemas.openxmlformats.org/officeDocument/2006/relationships/slide" Target="slides/slide60.xml"/><Relationship Id="rId8" Type="http://schemas.openxmlformats.org/officeDocument/2006/relationships/slideMaster" Target="slideMasters/slideMaster8.xml"/><Relationship Id="rId51" Type="http://schemas.openxmlformats.org/officeDocument/2006/relationships/slide" Target="slides/slide34.xml"/><Relationship Id="rId72" Type="http://schemas.openxmlformats.org/officeDocument/2006/relationships/slide" Target="slides/slide55.xml"/><Relationship Id="rId80" Type="http://schemas.openxmlformats.org/officeDocument/2006/relationships/slide" Target="slides/slide63.xml"/><Relationship Id="rId85" Type="http://schemas.openxmlformats.org/officeDocument/2006/relationships/handoutMaster" Target="handoutMasters/handoutMaster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slide" Target="slides/slide21.xml"/><Relationship Id="rId46" Type="http://schemas.openxmlformats.org/officeDocument/2006/relationships/slide" Target="slides/slide29.xml"/><Relationship Id="rId59" Type="http://schemas.openxmlformats.org/officeDocument/2006/relationships/slide" Target="slides/slide42.xml"/><Relationship Id="rId67" Type="http://schemas.openxmlformats.org/officeDocument/2006/relationships/slide" Target="slides/slide50.xml"/><Relationship Id="rId20" Type="http://schemas.openxmlformats.org/officeDocument/2006/relationships/slide" Target="slides/slide3.xml"/><Relationship Id="rId41" Type="http://schemas.openxmlformats.org/officeDocument/2006/relationships/slide" Target="slides/slide24.xml"/><Relationship Id="rId54" Type="http://schemas.openxmlformats.org/officeDocument/2006/relationships/slide" Target="slides/slide37.xml"/><Relationship Id="rId62" Type="http://schemas.openxmlformats.org/officeDocument/2006/relationships/slide" Target="slides/slide45.xml"/><Relationship Id="rId70" Type="http://schemas.openxmlformats.org/officeDocument/2006/relationships/slide" Target="slides/slide53.xml"/><Relationship Id="rId75" Type="http://schemas.openxmlformats.org/officeDocument/2006/relationships/slide" Target="slides/slide58.xml"/><Relationship Id="rId83" Type="http://schemas.openxmlformats.org/officeDocument/2006/relationships/slide" Target="slides/slide66.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49" Type="http://schemas.openxmlformats.org/officeDocument/2006/relationships/slide" Target="slides/slide32.xml"/><Relationship Id="rId57" Type="http://schemas.openxmlformats.org/officeDocument/2006/relationships/slide" Target="slides/slide40.xml"/><Relationship Id="rId10" Type="http://schemas.openxmlformats.org/officeDocument/2006/relationships/slideMaster" Target="slideMasters/slideMaster10.xml"/><Relationship Id="rId31" Type="http://schemas.openxmlformats.org/officeDocument/2006/relationships/slide" Target="slides/slide14.xml"/><Relationship Id="rId44" Type="http://schemas.openxmlformats.org/officeDocument/2006/relationships/slide" Target="slides/slide27.xml"/><Relationship Id="rId52" Type="http://schemas.openxmlformats.org/officeDocument/2006/relationships/slide" Target="slides/slide35.xml"/><Relationship Id="rId60" Type="http://schemas.openxmlformats.org/officeDocument/2006/relationships/slide" Target="slides/slide43.xml"/><Relationship Id="rId65" Type="http://schemas.openxmlformats.org/officeDocument/2006/relationships/slide" Target="slides/slide48.xml"/><Relationship Id="rId73" Type="http://schemas.openxmlformats.org/officeDocument/2006/relationships/slide" Target="slides/slide56.xml"/><Relationship Id="rId78" Type="http://schemas.openxmlformats.org/officeDocument/2006/relationships/slide" Target="slides/slide61.xml"/><Relationship Id="rId81" Type="http://schemas.openxmlformats.org/officeDocument/2006/relationships/slide" Target="slides/slide64.xml"/><Relationship Id="rId86"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250" cy="496888"/>
          </a:xfrm>
          <a:prstGeom prst="rect">
            <a:avLst/>
          </a:prstGeom>
        </p:spPr>
        <p:txBody>
          <a:bodyPr vert="horz" lIns="89748" tIns="44874" rIns="89748" bIns="44874" rtlCol="0"/>
          <a:lstStyle>
            <a:lvl1pPr algn="l">
              <a:defRPr sz="1200">
                <a:latin typeface="Arial" charset="0"/>
              </a:defRPr>
            </a:lvl1pPr>
          </a:lstStyle>
          <a:p>
            <a:pPr>
              <a:defRPr/>
            </a:pPr>
            <a:endParaRPr lang="en-GB"/>
          </a:p>
        </p:txBody>
      </p:sp>
      <p:sp>
        <p:nvSpPr>
          <p:cNvPr id="3" name="Date Placeholder 2"/>
          <p:cNvSpPr>
            <a:spLocks noGrp="1"/>
          </p:cNvSpPr>
          <p:nvPr>
            <p:ph type="dt" sz="quarter" idx="1"/>
          </p:nvPr>
        </p:nvSpPr>
        <p:spPr>
          <a:xfrm>
            <a:off x="3778250" y="0"/>
            <a:ext cx="2889250" cy="496888"/>
          </a:xfrm>
          <a:prstGeom prst="rect">
            <a:avLst/>
          </a:prstGeom>
        </p:spPr>
        <p:txBody>
          <a:bodyPr vert="horz" lIns="89748" tIns="44874" rIns="89748" bIns="44874" rtlCol="0"/>
          <a:lstStyle>
            <a:lvl1pPr algn="r">
              <a:defRPr sz="1200">
                <a:latin typeface="Arial" charset="0"/>
              </a:defRPr>
            </a:lvl1pPr>
          </a:lstStyle>
          <a:p>
            <a:pPr>
              <a:defRPr/>
            </a:pPr>
            <a:fld id="{1B635F06-1AE7-43D1-8966-BD85F032E31A}" type="datetimeFigureOut">
              <a:rPr lang="en-GB"/>
              <a:pPr>
                <a:defRPr/>
              </a:pPr>
              <a:t>09/03/2015</a:t>
            </a:fld>
            <a:endParaRPr lang="en-GB"/>
          </a:p>
        </p:txBody>
      </p:sp>
      <p:sp>
        <p:nvSpPr>
          <p:cNvPr id="4" name="Footer Placeholder 3"/>
          <p:cNvSpPr>
            <a:spLocks noGrp="1"/>
          </p:cNvSpPr>
          <p:nvPr>
            <p:ph type="ftr" sz="quarter" idx="2"/>
          </p:nvPr>
        </p:nvSpPr>
        <p:spPr>
          <a:xfrm>
            <a:off x="0" y="9429750"/>
            <a:ext cx="2889250" cy="496888"/>
          </a:xfrm>
          <a:prstGeom prst="rect">
            <a:avLst/>
          </a:prstGeom>
        </p:spPr>
        <p:txBody>
          <a:bodyPr vert="horz" lIns="89748" tIns="44874" rIns="89748" bIns="44874" rtlCol="0" anchor="b"/>
          <a:lstStyle>
            <a:lvl1pPr algn="l">
              <a:defRPr sz="1200">
                <a:latin typeface="Arial" charset="0"/>
              </a:defRPr>
            </a:lvl1pPr>
          </a:lstStyle>
          <a:p>
            <a:pPr>
              <a:defRPr/>
            </a:pPr>
            <a:endParaRPr lang="en-GB"/>
          </a:p>
        </p:txBody>
      </p:sp>
      <p:sp>
        <p:nvSpPr>
          <p:cNvPr id="5" name="Slide Number Placeholder 4"/>
          <p:cNvSpPr>
            <a:spLocks noGrp="1"/>
          </p:cNvSpPr>
          <p:nvPr>
            <p:ph type="sldNum" sz="quarter" idx="3"/>
          </p:nvPr>
        </p:nvSpPr>
        <p:spPr>
          <a:xfrm>
            <a:off x="3778250" y="9429750"/>
            <a:ext cx="2889250" cy="496888"/>
          </a:xfrm>
          <a:prstGeom prst="rect">
            <a:avLst/>
          </a:prstGeom>
        </p:spPr>
        <p:txBody>
          <a:bodyPr vert="horz" lIns="89748" tIns="44874" rIns="89748" bIns="44874" rtlCol="0" anchor="b"/>
          <a:lstStyle>
            <a:lvl1pPr algn="r">
              <a:defRPr sz="1200">
                <a:latin typeface="Arial" charset="0"/>
              </a:defRPr>
            </a:lvl1pPr>
          </a:lstStyle>
          <a:p>
            <a:pPr>
              <a:defRPr/>
            </a:pPr>
            <a:fld id="{7594DF96-D85E-4BD0-8BAC-389FB3C50205}" type="slidenum">
              <a:rPr lang="en-GB"/>
              <a:pPr>
                <a:defRPr/>
              </a:pPr>
              <a:t>‹#›</a:t>
            </a:fld>
            <a:endParaRPr lang="en-GB"/>
          </a:p>
        </p:txBody>
      </p:sp>
    </p:spTree>
    <p:extLst>
      <p:ext uri="{BB962C8B-B14F-4D97-AF65-F5344CB8AC3E}">
        <p14:creationId xmlns:p14="http://schemas.microsoft.com/office/powerpoint/2010/main" val="14693454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hdr" sz="quarter"/>
          </p:nvPr>
        </p:nvSpPr>
        <p:spPr bwMode="auto">
          <a:xfrm>
            <a:off x="0" y="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29" tIns="47414" rIns="94829" bIns="47414" numCol="1" anchor="t" anchorCtr="0" compatLnSpc="1">
            <a:prstTxWarp prst="textNoShape">
              <a:avLst/>
            </a:prstTxWarp>
          </a:bodyPr>
          <a:lstStyle>
            <a:lvl1pPr>
              <a:defRPr sz="1300">
                <a:latin typeface="Arial" charset="0"/>
              </a:defRPr>
            </a:lvl1pPr>
          </a:lstStyle>
          <a:p>
            <a:pPr>
              <a:defRPr/>
            </a:pPr>
            <a:endParaRPr lang="en-GB"/>
          </a:p>
        </p:txBody>
      </p:sp>
      <p:sp>
        <p:nvSpPr>
          <p:cNvPr id="91139" name="Rectangle 3"/>
          <p:cNvSpPr>
            <a:spLocks noGrp="1" noChangeArrowheads="1"/>
          </p:cNvSpPr>
          <p:nvPr>
            <p:ph type="dt" idx="1"/>
          </p:nvPr>
        </p:nvSpPr>
        <p:spPr bwMode="auto">
          <a:xfrm>
            <a:off x="3778250" y="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29" tIns="47414" rIns="94829" bIns="47414" numCol="1" anchor="t" anchorCtr="0" compatLnSpc="1">
            <a:prstTxWarp prst="textNoShape">
              <a:avLst/>
            </a:prstTxWarp>
          </a:bodyPr>
          <a:lstStyle>
            <a:lvl1pPr algn="r">
              <a:defRPr sz="1300">
                <a:latin typeface="Arial" charset="0"/>
              </a:defRPr>
            </a:lvl1pPr>
          </a:lstStyle>
          <a:p>
            <a:pPr>
              <a:defRPr/>
            </a:pPr>
            <a:endParaRPr lang="en-GB"/>
          </a:p>
        </p:txBody>
      </p:sp>
      <p:sp>
        <p:nvSpPr>
          <p:cNvPr id="56324" name="Rectangle 4"/>
          <p:cNvSpPr>
            <a:spLocks noGrp="1" noRot="1" noChangeAspect="1" noChangeArrowheads="1" noTextEdit="1"/>
          </p:cNvSpPr>
          <p:nvPr>
            <p:ph type="sldImg" idx="2"/>
          </p:nvPr>
        </p:nvSpPr>
        <p:spPr bwMode="auto">
          <a:xfrm>
            <a:off x="854075" y="744538"/>
            <a:ext cx="4960938"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91141" name="Rectangle 5"/>
          <p:cNvSpPr>
            <a:spLocks noGrp="1" noChangeArrowheads="1"/>
          </p:cNvSpPr>
          <p:nvPr>
            <p:ph type="body" sz="quarter" idx="3"/>
          </p:nvPr>
        </p:nvSpPr>
        <p:spPr bwMode="auto">
          <a:xfrm>
            <a:off x="666750" y="4716463"/>
            <a:ext cx="5335588"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29" tIns="47414" rIns="94829" bIns="47414"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91142" name="Rectangle 6"/>
          <p:cNvSpPr>
            <a:spLocks noGrp="1" noChangeArrowheads="1"/>
          </p:cNvSpPr>
          <p:nvPr>
            <p:ph type="ftr" sz="quarter" idx="4"/>
          </p:nvPr>
        </p:nvSpPr>
        <p:spPr bwMode="auto">
          <a:xfrm>
            <a:off x="0" y="942975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29" tIns="47414" rIns="94829" bIns="47414" numCol="1" anchor="b" anchorCtr="0" compatLnSpc="1">
            <a:prstTxWarp prst="textNoShape">
              <a:avLst/>
            </a:prstTxWarp>
          </a:bodyPr>
          <a:lstStyle>
            <a:lvl1pPr>
              <a:defRPr sz="1300">
                <a:latin typeface="Arial" charset="0"/>
              </a:defRPr>
            </a:lvl1pPr>
          </a:lstStyle>
          <a:p>
            <a:pPr>
              <a:defRPr/>
            </a:pPr>
            <a:endParaRPr lang="en-GB"/>
          </a:p>
        </p:txBody>
      </p:sp>
      <p:sp>
        <p:nvSpPr>
          <p:cNvPr id="91143" name="Rectangle 7"/>
          <p:cNvSpPr>
            <a:spLocks noGrp="1" noChangeArrowheads="1"/>
          </p:cNvSpPr>
          <p:nvPr>
            <p:ph type="sldNum" sz="quarter" idx="5"/>
          </p:nvPr>
        </p:nvSpPr>
        <p:spPr bwMode="auto">
          <a:xfrm>
            <a:off x="3778250" y="942975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29" tIns="47414" rIns="94829" bIns="47414" numCol="1" anchor="b" anchorCtr="0" compatLnSpc="1">
            <a:prstTxWarp prst="textNoShape">
              <a:avLst/>
            </a:prstTxWarp>
          </a:bodyPr>
          <a:lstStyle>
            <a:lvl1pPr algn="r">
              <a:defRPr sz="1300">
                <a:latin typeface="Arial" charset="0"/>
              </a:defRPr>
            </a:lvl1pPr>
          </a:lstStyle>
          <a:p>
            <a:pPr>
              <a:defRPr/>
            </a:pPr>
            <a:fld id="{986C86A0-C97A-406C-A678-65E2BA6F75F1}" type="slidenum">
              <a:rPr lang="en-GB"/>
              <a:pPr>
                <a:defRPr/>
              </a:pPr>
              <a:t>‹#›</a:t>
            </a:fld>
            <a:endParaRPr lang="en-GB"/>
          </a:p>
        </p:txBody>
      </p:sp>
    </p:spTree>
    <p:extLst>
      <p:ext uri="{BB962C8B-B14F-4D97-AF65-F5344CB8AC3E}">
        <p14:creationId xmlns:p14="http://schemas.microsoft.com/office/powerpoint/2010/main" val="364134751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172571F-DC2E-43E5-94CE-1C67BFE8C160}" type="slidenum">
              <a:rPr lang="en-GB" smtClean="0"/>
              <a:pPr eaLnBrk="1" hangingPunct="1"/>
              <a:t>3</a:t>
            </a:fld>
            <a:endParaRPr lang="en-GB" smtClean="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p:spPr>
        <p:txBody>
          <a:bodyPr/>
          <a:lstStyle/>
          <a:p>
            <a:pPr eaLnBrk="1" hangingPunct="1"/>
            <a:endParaRPr lang="en-GB"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p:cNvSpPr>
            <a:spLocks noChangeArrowheads="1"/>
          </p:cNvSpPr>
          <p:nvPr/>
        </p:nvSpPr>
        <p:spPr bwMode="auto">
          <a:xfrm>
            <a:off x="0" y="0"/>
            <a:ext cx="9144000" cy="6858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0"/>
          <p:cNvSpPr>
            <a:spLocks noChangeArrowheads="1"/>
          </p:cNvSpPr>
          <p:nvPr/>
        </p:nvSpPr>
        <p:spPr bwMode="auto">
          <a:xfrm>
            <a:off x="0" y="1588"/>
            <a:ext cx="9144000" cy="6858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6" name="Picture 13" descr="Saab_rgb_4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79388"/>
            <a:ext cx="1547812" cy="49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2" descr="Saab Seaeye(3b).jp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2371725"/>
            <a:ext cx="9144000" cy="318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3" name="Rectangle 11"/>
          <p:cNvSpPr>
            <a:spLocks noGrp="1" noChangeArrowheads="1"/>
          </p:cNvSpPr>
          <p:nvPr>
            <p:ph type="ctrTitle"/>
          </p:nvPr>
        </p:nvSpPr>
        <p:spPr>
          <a:xfrm>
            <a:off x="719138" y="798513"/>
            <a:ext cx="7605712" cy="646112"/>
          </a:xfrm>
          <a:extLst>
            <a:ext uri="{91240B29-F687-4F45-9708-019B960494DF}">
              <a14:hiddenLine xmlns:a14="http://schemas.microsoft.com/office/drawing/2010/main" w="9525" algn="ctr">
                <a:solidFill>
                  <a:schemeClr val="tx1"/>
                </a:solidFill>
                <a:miter lim="800000"/>
                <a:headEnd/>
                <a:tailEnd/>
              </a14:hiddenLine>
            </a:ext>
          </a:extLst>
        </p:spPr>
        <p:txBody>
          <a:bodyPr anchor="b"/>
          <a:lstStyle>
            <a:lvl1pPr>
              <a:defRPr sz="3800"/>
            </a:lvl1pPr>
          </a:lstStyle>
          <a:p>
            <a:pPr lvl="0"/>
            <a:r>
              <a:rPr lang="sv-SE" noProof="0" smtClean="0"/>
              <a:t>Klicka här för att ändra format</a:t>
            </a:r>
          </a:p>
        </p:txBody>
      </p:sp>
      <p:sp>
        <p:nvSpPr>
          <p:cNvPr id="3084" name="Rectangle 12"/>
          <p:cNvSpPr>
            <a:spLocks noGrp="1" noChangeArrowheads="1"/>
          </p:cNvSpPr>
          <p:nvPr>
            <p:ph type="subTitle" sz="quarter" idx="1"/>
          </p:nvPr>
        </p:nvSpPr>
        <p:spPr>
          <a:xfrm>
            <a:off x="723900" y="1470025"/>
            <a:ext cx="7600950" cy="669925"/>
          </a:xfrm>
          <a:extLst>
            <a:ext uri="{91240B29-F687-4F45-9708-019B960494DF}">
              <a14:hiddenLine xmlns:a14="http://schemas.microsoft.com/office/drawing/2010/main" w="9525">
                <a:solidFill>
                  <a:schemeClr val="tx1"/>
                </a:solidFill>
                <a:miter lim="800000"/>
                <a:headEnd/>
                <a:tailEnd/>
              </a14:hiddenLine>
            </a:ext>
          </a:extLst>
        </p:spPr>
        <p:txBody>
          <a:bodyPr/>
          <a:lstStyle>
            <a:lvl1pPr marL="0" indent="0">
              <a:buFontTx/>
              <a:buNone/>
              <a:defRPr sz="3000" b="1"/>
            </a:lvl1pPr>
          </a:lstStyle>
          <a:p>
            <a:pPr lvl="0"/>
            <a:r>
              <a:rPr lang="sv-SE" noProof="0" smtClean="0"/>
              <a:t>Klicka här för att ändra format på underrubrik i bakgrunden</a:t>
            </a:r>
          </a:p>
        </p:txBody>
      </p:sp>
    </p:spTree>
    <p:extLst>
      <p:ext uri="{BB962C8B-B14F-4D97-AF65-F5344CB8AC3E}">
        <p14:creationId xmlns:p14="http://schemas.microsoft.com/office/powerpoint/2010/main" val="3009831025"/>
      </p:ext>
    </p:extLst>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sldNum" sz="quarter" idx="10"/>
          </p:nvPr>
        </p:nvSpPr>
        <p:spPr>
          <a:ln/>
        </p:spPr>
        <p:txBody>
          <a:bodyPr/>
          <a:lstStyle>
            <a:lvl1pPr>
              <a:defRPr/>
            </a:lvl1pPr>
          </a:lstStyle>
          <a:p>
            <a:pPr>
              <a:defRPr/>
            </a:pPr>
            <a:r>
              <a:rPr lang="sv-SE"/>
              <a:t>PAGE </a:t>
            </a:r>
            <a:fld id="{7D77AE9B-B39B-4CA4-AB01-F07556A66C48}" type="slidenum">
              <a:rPr lang="sv-SE"/>
              <a:pPr>
                <a:defRPr/>
              </a:pPr>
              <a:t>‹#›</a:t>
            </a:fld>
            <a:endParaRPr lang="sv-SE"/>
          </a:p>
        </p:txBody>
      </p:sp>
      <p:sp>
        <p:nvSpPr>
          <p:cNvPr id="5" name="Rectangle 12"/>
          <p:cNvSpPr>
            <a:spLocks noGrp="1" noChangeArrowheads="1"/>
          </p:cNvSpPr>
          <p:nvPr>
            <p:ph type="dt" sz="half" idx="11"/>
          </p:nvPr>
        </p:nvSpPr>
        <p:spPr>
          <a:ln/>
        </p:spPr>
        <p:txBody>
          <a:bodyPr/>
          <a:lstStyle>
            <a:lvl1pPr>
              <a:defRPr/>
            </a:lvl1pPr>
          </a:lstStyle>
          <a:p>
            <a:pPr>
              <a:defRPr/>
            </a:pPr>
            <a:endParaRPr lang="sv-SE"/>
          </a:p>
        </p:txBody>
      </p:sp>
      <p:sp>
        <p:nvSpPr>
          <p:cNvPr id="6" name="Rectangle 13"/>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3604040577"/>
      </p:ext>
    </p:extLst>
  </p:cSld>
  <p:clrMapOvr>
    <a:masterClrMapping/>
  </p:clrMapOvr>
  <p:transition spd="slow">
    <p:fade/>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C48E1DCE-13FC-48A2-80D2-FF6718CA139F}"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3802056859"/>
      </p:ext>
    </p:extLst>
  </p:cSld>
  <p:clrMapOvr>
    <a:masterClrMapping/>
  </p:clrMapOvr>
  <p:transition spd="slow">
    <p:fade/>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087904E4-3945-418C-92BE-07D2947C1B1E}"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3305098970"/>
      </p:ext>
    </p:extLst>
  </p:cSld>
  <p:clrMapOvr>
    <a:masterClrMapping/>
  </p:clrMapOvr>
  <p:transition spd="slow">
    <p:fade/>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BCE0755A-0042-4F58-9313-35756446E37A}"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3713957192"/>
      </p:ext>
    </p:extLst>
  </p:cSld>
  <p:clrMapOvr>
    <a:masterClrMapping/>
  </p:clrMapOvr>
  <p:transition spd="slow">
    <p:fade/>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19138" y="1403350"/>
            <a:ext cx="3414712" cy="3176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286250" y="1403350"/>
            <a:ext cx="3414713" cy="3176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r>
              <a:rPr lang="sv-SE"/>
              <a:t>PAGE </a:t>
            </a:r>
            <a:fld id="{CF385134-F57B-448F-AD9E-710586A30DD3}" type="slidenum">
              <a:rPr lang="sv-SE"/>
              <a:pPr>
                <a:defRPr/>
              </a:pPr>
              <a:t>‹#›</a:t>
            </a:fld>
            <a:endParaRPr lang="sv-SE"/>
          </a:p>
        </p:txBody>
      </p:sp>
      <p:sp>
        <p:nvSpPr>
          <p:cNvPr id="6" name="Rectangle 7"/>
          <p:cNvSpPr>
            <a:spLocks noGrp="1" noChangeArrowheads="1"/>
          </p:cNvSpPr>
          <p:nvPr>
            <p:ph type="dt" sz="half" idx="11"/>
          </p:nvPr>
        </p:nvSpPr>
        <p:spPr>
          <a:ln/>
        </p:spPr>
        <p:txBody>
          <a:bodyPr/>
          <a:lstStyle>
            <a:lvl1pPr>
              <a:defRPr/>
            </a:lvl1pPr>
          </a:lstStyle>
          <a:p>
            <a:pPr>
              <a:defRPr/>
            </a:pPr>
            <a:endParaRPr lang="sv-SE"/>
          </a:p>
        </p:txBody>
      </p:sp>
      <p:sp>
        <p:nvSpPr>
          <p:cNvPr id="7"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3459360107"/>
      </p:ext>
    </p:extLst>
  </p:cSld>
  <p:clrMapOvr>
    <a:masterClrMapping/>
  </p:clrMapOvr>
  <p:transition spd="slow">
    <p:fade/>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r>
              <a:rPr lang="sv-SE"/>
              <a:t>PAGE </a:t>
            </a:r>
            <a:fld id="{BDA5F5E7-2E94-4B52-A295-DED996E7DE38}" type="slidenum">
              <a:rPr lang="sv-SE"/>
              <a:pPr>
                <a:defRPr/>
              </a:pPr>
              <a:t>‹#›</a:t>
            </a:fld>
            <a:endParaRPr lang="sv-SE"/>
          </a:p>
        </p:txBody>
      </p:sp>
      <p:sp>
        <p:nvSpPr>
          <p:cNvPr id="8" name="Rectangle 7"/>
          <p:cNvSpPr>
            <a:spLocks noGrp="1" noChangeArrowheads="1"/>
          </p:cNvSpPr>
          <p:nvPr>
            <p:ph type="dt" sz="half" idx="11"/>
          </p:nvPr>
        </p:nvSpPr>
        <p:spPr>
          <a:ln/>
        </p:spPr>
        <p:txBody>
          <a:bodyPr/>
          <a:lstStyle>
            <a:lvl1pPr>
              <a:defRPr/>
            </a:lvl1pPr>
          </a:lstStyle>
          <a:p>
            <a:pPr>
              <a:defRPr/>
            </a:pPr>
            <a:endParaRPr lang="sv-SE"/>
          </a:p>
        </p:txBody>
      </p:sp>
      <p:sp>
        <p:nvSpPr>
          <p:cNvPr id="9"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1170657479"/>
      </p:ext>
    </p:extLst>
  </p:cSld>
  <p:clrMapOvr>
    <a:masterClrMapping/>
  </p:clrMapOvr>
  <p:transition spd="slow">
    <p:fade/>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r>
              <a:rPr lang="sv-SE"/>
              <a:t>PAGE </a:t>
            </a:r>
            <a:fld id="{75E89056-3BBC-43A0-8527-0F2E5F451678}" type="slidenum">
              <a:rPr lang="sv-SE"/>
              <a:pPr>
                <a:defRPr/>
              </a:pPr>
              <a:t>‹#›</a:t>
            </a:fld>
            <a:endParaRPr lang="sv-SE"/>
          </a:p>
        </p:txBody>
      </p:sp>
      <p:sp>
        <p:nvSpPr>
          <p:cNvPr id="4" name="Rectangle 7"/>
          <p:cNvSpPr>
            <a:spLocks noGrp="1" noChangeArrowheads="1"/>
          </p:cNvSpPr>
          <p:nvPr>
            <p:ph type="dt" sz="half" idx="11"/>
          </p:nvPr>
        </p:nvSpPr>
        <p:spPr>
          <a:ln/>
        </p:spPr>
        <p:txBody>
          <a:bodyPr/>
          <a:lstStyle>
            <a:lvl1pPr>
              <a:defRPr/>
            </a:lvl1pPr>
          </a:lstStyle>
          <a:p>
            <a:pPr>
              <a:defRPr/>
            </a:pPr>
            <a:endParaRPr lang="sv-SE"/>
          </a:p>
        </p:txBody>
      </p:sp>
      <p:sp>
        <p:nvSpPr>
          <p:cNvPr id="5"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2069410408"/>
      </p:ext>
    </p:extLst>
  </p:cSld>
  <p:clrMapOvr>
    <a:masterClrMapping/>
  </p:clrMapOvr>
  <p:transition spd="slow">
    <p:fade/>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r>
              <a:rPr lang="sv-SE"/>
              <a:t>PAGE </a:t>
            </a:r>
            <a:fld id="{FD29F622-C4B2-423D-BF2F-3C954F289926}" type="slidenum">
              <a:rPr lang="sv-SE"/>
              <a:pPr>
                <a:defRPr/>
              </a:pPr>
              <a:t>‹#›</a:t>
            </a:fld>
            <a:endParaRPr lang="sv-SE"/>
          </a:p>
        </p:txBody>
      </p:sp>
      <p:sp>
        <p:nvSpPr>
          <p:cNvPr id="3" name="Rectangle 7"/>
          <p:cNvSpPr>
            <a:spLocks noGrp="1" noChangeArrowheads="1"/>
          </p:cNvSpPr>
          <p:nvPr>
            <p:ph type="dt" sz="half" idx="11"/>
          </p:nvPr>
        </p:nvSpPr>
        <p:spPr>
          <a:ln/>
        </p:spPr>
        <p:txBody>
          <a:bodyPr/>
          <a:lstStyle>
            <a:lvl1pPr>
              <a:defRPr/>
            </a:lvl1pPr>
          </a:lstStyle>
          <a:p>
            <a:pPr>
              <a:defRPr/>
            </a:pPr>
            <a:endParaRPr lang="sv-SE"/>
          </a:p>
        </p:txBody>
      </p:sp>
      <p:sp>
        <p:nvSpPr>
          <p:cNvPr id="4"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2737363681"/>
      </p:ext>
    </p:extLst>
  </p:cSld>
  <p:clrMapOvr>
    <a:masterClrMapping/>
  </p:clrMapOvr>
  <p:transition spd="slow">
    <p:fade/>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r>
              <a:rPr lang="sv-SE"/>
              <a:t>PAGE </a:t>
            </a:r>
            <a:fld id="{DD37510A-A1AA-4F45-903F-042DD1ABD641}" type="slidenum">
              <a:rPr lang="sv-SE"/>
              <a:pPr>
                <a:defRPr/>
              </a:pPr>
              <a:t>‹#›</a:t>
            </a:fld>
            <a:endParaRPr lang="sv-SE"/>
          </a:p>
        </p:txBody>
      </p:sp>
      <p:sp>
        <p:nvSpPr>
          <p:cNvPr id="6" name="Rectangle 7"/>
          <p:cNvSpPr>
            <a:spLocks noGrp="1" noChangeArrowheads="1"/>
          </p:cNvSpPr>
          <p:nvPr>
            <p:ph type="dt" sz="half" idx="11"/>
          </p:nvPr>
        </p:nvSpPr>
        <p:spPr>
          <a:ln/>
        </p:spPr>
        <p:txBody>
          <a:bodyPr/>
          <a:lstStyle>
            <a:lvl1pPr>
              <a:defRPr/>
            </a:lvl1pPr>
          </a:lstStyle>
          <a:p>
            <a:pPr>
              <a:defRPr/>
            </a:pPr>
            <a:endParaRPr lang="sv-SE"/>
          </a:p>
        </p:txBody>
      </p:sp>
      <p:sp>
        <p:nvSpPr>
          <p:cNvPr id="7"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3239046860"/>
      </p:ext>
    </p:extLst>
  </p:cSld>
  <p:clrMapOvr>
    <a:masterClrMapping/>
  </p:clrMapOvr>
  <p:transition spd="slow">
    <p:fade/>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r>
              <a:rPr lang="sv-SE"/>
              <a:t>PAGE </a:t>
            </a:r>
            <a:fld id="{17C8A12D-9A2A-493C-943B-74435DA6C02C}" type="slidenum">
              <a:rPr lang="sv-SE"/>
              <a:pPr>
                <a:defRPr/>
              </a:pPr>
              <a:t>‹#›</a:t>
            </a:fld>
            <a:endParaRPr lang="sv-SE"/>
          </a:p>
        </p:txBody>
      </p:sp>
      <p:sp>
        <p:nvSpPr>
          <p:cNvPr id="6" name="Rectangle 7"/>
          <p:cNvSpPr>
            <a:spLocks noGrp="1" noChangeArrowheads="1"/>
          </p:cNvSpPr>
          <p:nvPr>
            <p:ph type="dt" sz="half" idx="11"/>
          </p:nvPr>
        </p:nvSpPr>
        <p:spPr>
          <a:ln/>
        </p:spPr>
        <p:txBody>
          <a:bodyPr/>
          <a:lstStyle>
            <a:lvl1pPr>
              <a:defRPr/>
            </a:lvl1pPr>
          </a:lstStyle>
          <a:p>
            <a:pPr>
              <a:defRPr/>
            </a:pPr>
            <a:endParaRPr lang="sv-SE"/>
          </a:p>
        </p:txBody>
      </p:sp>
      <p:sp>
        <p:nvSpPr>
          <p:cNvPr id="7"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377397182"/>
      </p:ext>
    </p:extLst>
  </p:cSld>
  <p:clrMapOvr>
    <a:masterClrMapping/>
  </p:clrMapOvr>
  <p:transition spd="slow">
    <p:fade/>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9D12D5AE-AC99-49DD-9869-81DC1DD569A8}"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2769694360"/>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56300" y="431800"/>
            <a:ext cx="1744663" cy="56403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19138" y="431800"/>
            <a:ext cx="5084762" cy="56403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sldNum" sz="quarter" idx="10"/>
          </p:nvPr>
        </p:nvSpPr>
        <p:spPr>
          <a:ln/>
        </p:spPr>
        <p:txBody>
          <a:bodyPr/>
          <a:lstStyle>
            <a:lvl1pPr>
              <a:defRPr/>
            </a:lvl1pPr>
          </a:lstStyle>
          <a:p>
            <a:pPr>
              <a:defRPr/>
            </a:pPr>
            <a:r>
              <a:rPr lang="sv-SE"/>
              <a:t>PAGE </a:t>
            </a:r>
            <a:fld id="{A51E0DCB-EDBF-45DA-AEA0-3E2C28D5114E}" type="slidenum">
              <a:rPr lang="sv-SE"/>
              <a:pPr>
                <a:defRPr/>
              </a:pPr>
              <a:t>‹#›</a:t>
            </a:fld>
            <a:endParaRPr lang="sv-SE"/>
          </a:p>
        </p:txBody>
      </p:sp>
      <p:sp>
        <p:nvSpPr>
          <p:cNvPr id="5" name="Rectangle 12"/>
          <p:cNvSpPr>
            <a:spLocks noGrp="1" noChangeArrowheads="1"/>
          </p:cNvSpPr>
          <p:nvPr>
            <p:ph type="dt" sz="half" idx="11"/>
          </p:nvPr>
        </p:nvSpPr>
        <p:spPr>
          <a:ln/>
        </p:spPr>
        <p:txBody>
          <a:bodyPr/>
          <a:lstStyle>
            <a:lvl1pPr>
              <a:defRPr/>
            </a:lvl1pPr>
          </a:lstStyle>
          <a:p>
            <a:pPr>
              <a:defRPr/>
            </a:pPr>
            <a:endParaRPr lang="sv-SE"/>
          </a:p>
        </p:txBody>
      </p:sp>
      <p:sp>
        <p:nvSpPr>
          <p:cNvPr id="6" name="Rectangle 13"/>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2872686721"/>
      </p:ext>
    </p:extLst>
  </p:cSld>
  <p:clrMapOvr>
    <a:masterClrMapping/>
  </p:clrMapOvr>
  <p:transition spd="slow">
    <p:fade/>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56300" y="431800"/>
            <a:ext cx="1744663" cy="41481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19138" y="431800"/>
            <a:ext cx="5084762" cy="41481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77217B2A-126D-49AC-A975-BD38BCC30D82}"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1110448291"/>
      </p:ext>
    </p:extLst>
  </p:cSld>
  <p:clrMapOvr>
    <a:masterClrMapping/>
  </p:clrMapOvr>
  <p:transition spd="slow">
    <p:fade/>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EE34F09E-3B2C-443A-B0E9-9B1E917861C6}"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509784329"/>
      </p:ext>
    </p:extLst>
  </p:cSld>
  <p:clrMapOvr>
    <a:masterClrMapping/>
  </p:clrMapOvr>
  <p:transition spd="slow">
    <p:fade/>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59CAC0DE-6CEE-4D34-9E84-37740DDEF6AA}"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639057352"/>
      </p:ext>
    </p:extLst>
  </p:cSld>
  <p:clrMapOvr>
    <a:masterClrMapping/>
  </p:clrMapOvr>
  <p:transition spd="slow">
    <p:fade/>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6350E213-37C4-45A9-B9B0-3698523F8C7A}"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3801501703"/>
      </p:ext>
    </p:extLst>
  </p:cSld>
  <p:clrMapOvr>
    <a:masterClrMapping/>
  </p:clrMapOvr>
  <p:transition spd="slow">
    <p:fade/>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19138" y="1403350"/>
            <a:ext cx="3773487" cy="3176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5025" y="1403350"/>
            <a:ext cx="3775075" cy="3176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r>
              <a:rPr lang="sv-SE"/>
              <a:t>PAGE </a:t>
            </a:r>
            <a:fld id="{46D2FC28-0DB9-4B91-8E2D-21C424BFAE96}" type="slidenum">
              <a:rPr lang="sv-SE"/>
              <a:pPr>
                <a:defRPr/>
              </a:pPr>
              <a:t>‹#›</a:t>
            </a:fld>
            <a:endParaRPr lang="sv-SE"/>
          </a:p>
        </p:txBody>
      </p:sp>
      <p:sp>
        <p:nvSpPr>
          <p:cNvPr id="6" name="Rectangle 7"/>
          <p:cNvSpPr>
            <a:spLocks noGrp="1" noChangeArrowheads="1"/>
          </p:cNvSpPr>
          <p:nvPr>
            <p:ph type="dt" sz="half" idx="11"/>
          </p:nvPr>
        </p:nvSpPr>
        <p:spPr>
          <a:ln/>
        </p:spPr>
        <p:txBody>
          <a:bodyPr/>
          <a:lstStyle>
            <a:lvl1pPr>
              <a:defRPr/>
            </a:lvl1pPr>
          </a:lstStyle>
          <a:p>
            <a:pPr>
              <a:defRPr/>
            </a:pPr>
            <a:endParaRPr lang="sv-SE"/>
          </a:p>
        </p:txBody>
      </p:sp>
      <p:sp>
        <p:nvSpPr>
          <p:cNvPr id="7"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3702975929"/>
      </p:ext>
    </p:extLst>
  </p:cSld>
  <p:clrMapOvr>
    <a:masterClrMapping/>
  </p:clrMapOvr>
  <p:transition spd="slow">
    <p:fade/>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r>
              <a:rPr lang="sv-SE"/>
              <a:t>PAGE </a:t>
            </a:r>
            <a:fld id="{275C26AD-E48E-4623-B392-26B35B59A88E}" type="slidenum">
              <a:rPr lang="sv-SE"/>
              <a:pPr>
                <a:defRPr/>
              </a:pPr>
              <a:t>‹#›</a:t>
            </a:fld>
            <a:endParaRPr lang="sv-SE"/>
          </a:p>
        </p:txBody>
      </p:sp>
      <p:sp>
        <p:nvSpPr>
          <p:cNvPr id="8" name="Rectangle 7"/>
          <p:cNvSpPr>
            <a:spLocks noGrp="1" noChangeArrowheads="1"/>
          </p:cNvSpPr>
          <p:nvPr>
            <p:ph type="dt" sz="half" idx="11"/>
          </p:nvPr>
        </p:nvSpPr>
        <p:spPr>
          <a:ln/>
        </p:spPr>
        <p:txBody>
          <a:bodyPr/>
          <a:lstStyle>
            <a:lvl1pPr>
              <a:defRPr/>
            </a:lvl1pPr>
          </a:lstStyle>
          <a:p>
            <a:pPr>
              <a:defRPr/>
            </a:pPr>
            <a:endParaRPr lang="sv-SE"/>
          </a:p>
        </p:txBody>
      </p:sp>
      <p:sp>
        <p:nvSpPr>
          <p:cNvPr id="9"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3350253306"/>
      </p:ext>
    </p:extLst>
  </p:cSld>
  <p:clrMapOvr>
    <a:masterClrMapping/>
  </p:clrMapOvr>
  <p:transition spd="slow">
    <p:fade/>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r>
              <a:rPr lang="sv-SE"/>
              <a:t>PAGE </a:t>
            </a:r>
            <a:fld id="{2B5825A6-7D5B-49B9-824C-04B336F56A70}" type="slidenum">
              <a:rPr lang="sv-SE"/>
              <a:pPr>
                <a:defRPr/>
              </a:pPr>
              <a:t>‹#›</a:t>
            </a:fld>
            <a:endParaRPr lang="sv-SE"/>
          </a:p>
        </p:txBody>
      </p:sp>
      <p:sp>
        <p:nvSpPr>
          <p:cNvPr id="4" name="Rectangle 7"/>
          <p:cNvSpPr>
            <a:spLocks noGrp="1" noChangeArrowheads="1"/>
          </p:cNvSpPr>
          <p:nvPr>
            <p:ph type="dt" sz="half" idx="11"/>
          </p:nvPr>
        </p:nvSpPr>
        <p:spPr>
          <a:ln/>
        </p:spPr>
        <p:txBody>
          <a:bodyPr/>
          <a:lstStyle>
            <a:lvl1pPr>
              <a:defRPr/>
            </a:lvl1pPr>
          </a:lstStyle>
          <a:p>
            <a:pPr>
              <a:defRPr/>
            </a:pPr>
            <a:endParaRPr lang="sv-SE"/>
          </a:p>
        </p:txBody>
      </p:sp>
      <p:sp>
        <p:nvSpPr>
          <p:cNvPr id="5"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1836091363"/>
      </p:ext>
    </p:extLst>
  </p:cSld>
  <p:clrMapOvr>
    <a:masterClrMapping/>
  </p:clrMapOvr>
  <p:transition spd="slow">
    <p:fade/>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r>
              <a:rPr lang="sv-SE"/>
              <a:t>PAGE </a:t>
            </a:r>
            <a:fld id="{36D41F50-C1E5-47CE-84BD-2AE829F3C593}" type="slidenum">
              <a:rPr lang="sv-SE"/>
              <a:pPr>
                <a:defRPr/>
              </a:pPr>
              <a:t>‹#›</a:t>
            </a:fld>
            <a:endParaRPr lang="sv-SE"/>
          </a:p>
        </p:txBody>
      </p:sp>
      <p:sp>
        <p:nvSpPr>
          <p:cNvPr id="3" name="Rectangle 7"/>
          <p:cNvSpPr>
            <a:spLocks noGrp="1" noChangeArrowheads="1"/>
          </p:cNvSpPr>
          <p:nvPr>
            <p:ph type="dt" sz="half" idx="11"/>
          </p:nvPr>
        </p:nvSpPr>
        <p:spPr>
          <a:ln/>
        </p:spPr>
        <p:txBody>
          <a:bodyPr/>
          <a:lstStyle>
            <a:lvl1pPr>
              <a:defRPr/>
            </a:lvl1pPr>
          </a:lstStyle>
          <a:p>
            <a:pPr>
              <a:defRPr/>
            </a:pPr>
            <a:endParaRPr lang="sv-SE"/>
          </a:p>
        </p:txBody>
      </p:sp>
      <p:sp>
        <p:nvSpPr>
          <p:cNvPr id="4"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3977603962"/>
      </p:ext>
    </p:extLst>
  </p:cSld>
  <p:clrMapOvr>
    <a:masterClrMapping/>
  </p:clrMapOvr>
  <p:transition spd="slow">
    <p:fade/>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r>
              <a:rPr lang="sv-SE"/>
              <a:t>PAGE </a:t>
            </a:r>
            <a:fld id="{ED26ADD7-8C77-4262-B1B9-B5294DDBB482}" type="slidenum">
              <a:rPr lang="sv-SE"/>
              <a:pPr>
                <a:defRPr/>
              </a:pPr>
              <a:t>‹#›</a:t>
            </a:fld>
            <a:endParaRPr lang="sv-SE"/>
          </a:p>
        </p:txBody>
      </p:sp>
      <p:sp>
        <p:nvSpPr>
          <p:cNvPr id="6" name="Rectangle 7"/>
          <p:cNvSpPr>
            <a:spLocks noGrp="1" noChangeArrowheads="1"/>
          </p:cNvSpPr>
          <p:nvPr>
            <p:ph type="dt" sz="half" idx="11"/>
          </p:nvPr>
        </p:nvSpPr>
        <p:spPr>
          <a:ln/>
        </p:spPr>
        <p:txBody>
          <a:bodyPr/>
          <a:lstStyle>
            <a:lvl1pPr>
              <a:defRPr/>
            </a:lvl1pPr>
          </a:lstStyle>
          <a:p>
            <a:pPr>
              <a:defRPr/>
            </a:pPr>
            <a:endParaRPr lang="sv-SE"/>
          </a:p>
        </p:txBody>
      </p:sp>
      <p:sp>
        <p:nvSpPr>
          <p:cNvPr id="7"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3849809756"/>
      </p:ext>
    </p:extLst>
  </p:cSld>
  <p:clrMapOvr>
    <a:masterClrMapping/>
  </p:clrMapOvr>
  <p:transition spd="slow">
    <p:fade/>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r>
              <a:rPr lang="sv-SE"/>
              <a:t>PAGE </a:t>
            </a:r>
            <a:fld id="{F1C68E24-2DC6-4A8D-A972-E461ED90BEEF}" type="slidenum">
              <a:rPr lang="sv-SE"/>
              <a:pPr>
                <a:defRPr/>
              </a:pPr>
              <a:t>‹#›</a:t>
            </a:fld>
            <a:endParaRPr lang="sv-SE"/>
          </a:p>
        </p:txBody>
      </p:sp>
      <p:sp>
        <p:nvSpPr>
          <p:cNvPr id="6" name="Rectangle 7"/>
          <p:cNvSpPr>
            <a:spLocks noGrp="1" noChangeArrowheads="1"/>
          </p:cNvSpPr>
          <p:nvPr>
            <p:ph type="dt" sz="half" idx="11"/>
          </p:nvPr>
        </p:nvSpPr>
        <p:spPr>
          <a:ln/>
        </p:spPr>
        <p:txBody>
          <a:bodyPr/>
          <a:lstStyle>
            <a:lvl1pPr>
              <a:defRPr/>
            </a:lvl1pPr>
          </a:lstStyle>
          <a:p>
            <a:pPr>
              <a:defRPr/>
            </a:pPr>
            <a:endParaRPr lang="sv-SE"/>
          </a:p>
        </p:txBody>
      </p:sp>
      <p:sp>
        <p:nvSpPr>
          <p:cNvPr id="7"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2369404466"/>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C24AFB79-3926-42CB-A79A-2FDF023B13B6}"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1877661605"/>
      </p:ext>
    </p:extLst>
  </p:cSld>
  <p:clrMapOvr>
    <a:masterClrMapping/>
  </p:clrMapOvr>
  <p:transition spd="slow">
    <p:fade/>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16FF92E2-A38E-422A-9D6C-75D335AA22A3}"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3960983448"/>
      </p:ext>
    </p:extLst>
  </p:cSld>
  <p:clrMapOvr>
    <a:masterClrMapping/>
  </p:clrMapOvr>
  <p:transition spd="slow">
    <p:fade/>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96050" y="431800"/>
            <a:ext cx="1924050" cy="41481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19138" y="431800"/>
            <a:ext cx="5624512" cy="41481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DA9A15BE-5272-42F0-B2E1-788A7FD307B1}"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3859655588"/>
      </p:ext>
    </p:extLst>
  </p:cSld>
  <p:clrMapOvr>
    <a:masterClrMapping/>
  </p:clrMapOvr>
  <p:transition spd="slow">
    <p:fade/>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E45A9EA2-B491-4F5F-A047-A9730495C481}"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3549749088"/>
      </p:ext>
    </p:extLst>
  </p:cSld>
  <p:clrMapOvr>
    <a:masterClrMapping/>
  </p:clrMapOvr>
  <p:transition spd="slow">
    <p:fade/>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7956A756-2C09-4AEB-B86B-0A6810244FEC}"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2075628117"/>
      </p:ext>
    </p:extLst>
  </p:cSld>
  <p:clrMapOvr>
    <a:masterClrMapping/>
  </p:clrMapOvr>
  <p:transition spd="slow">
    <p:fade/>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287BE498-8A77-4F27-A300-220D40AE5386}"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2692533129"/>
      </p:ext>
    </p:extLst>
  </p:cSld>
  <p:clrMapOvr>
    <a:masterClrMapping/>
  </p:clrMapOvr>
  <p:transition spd="slow">
    <p:fade/>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19138" y="1403350"/>
            <a:ext cx="3414712" cy="3176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286250" y="1403350"/>
            <a:ext cx="3414713" cy="3176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r>
              <a:rPr lang="sv-SE"/>
              <a:t>PAGE </a:t>
            </a:r>
            <a:fld id="{4A2A8BAF-AAD9-41F4-B643-919B1C7E2C94}" type="slidenum">
              <a:rPr lang="sv-SE"/>
              <a:pPr>
                <a:defRPr/>
              </a:pPr>
              <a:t>‹#›</a:t>
            </a:fld>
            <a:endParaRPr lang="sv-SE"/>
          </a:p>
        </p:txBody>
      </p:sp>
      <p:sp>
        <p:nvSpPr>
          <p:cNvPr id="6" name="Rectangle 7"/>
          <p:cNvSpPr>
            <a:spLocks noGrp="1" noChangeArrowheads="1"/>
          </p:cNvSpPr>
          <p:nvPr>
            <p:ph type="dt" sz="half" idx="11"/>
          </p:nvPr>
        </p:nvSpPr>
        <p:spPr>
          <a:ln/>
        </p:spPr>
        <p:txBody>
          <a:bodyPr/>
          <a:lstStyle>
            <a:lvl1pPr>
              <a:defRPr/>
            </a:lvl1pPr>
          </a:lstStyle>
          <a:p>
            <a:pPr>
              <a:defRPr/>
            </a:pPr>
            <a:endParaRPr lang="sv-SE"/>
          </a:p>
        </p:txBody>
      </p:sp>
      <p:sp>
        <p:nvSpPr>
          <p:cNvPr id="7"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3645398245"/>
      </p:ext>
    </p:extLst>
  </p:cSld>
  <p:clrMapOvr>
    <a:masterClrMapping/>
  </p:clrMapOvr>
  <p:transition spd="slow">
    <p:fade/>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r>
              <a:rPr lang="sv-SE"/>
              <a:t>PAGE </a:t>
            </a:r>
            <a:fld id="{8A5230BC-6796-4977-BD13-0E911F984B81}" type="slidenum">
              <a:rPr lang="sv-SE"/>
              <a:pPr>
                <a:defRPr/>
              </a:pPr>
              <a:t>‹#›</a:t>
            </a:fld>
            <a:endParaRPr lang="sv-SE"/>
          </a:p>
        </p:txBody>
      </p:sp>
      <p:sp>
        <p:nvSpPr>
          <p:cNvPr id="8" name="Rectangle 7"/>
          <p:cNvSpPr>
            <a:spLocks noGrp="1" noChangeArrowheads="1"/>
          </p:cNvSpPr>
          <p:nvPr>
            <p:ph type="dt" sz="half" idx="11"/>
          </p:nvPr>
        </p:nvSpPr>
        <p:spPr>
          <a:ln/>
        </p:spPr>
        <p:txBody>
          <a:bodyPr/>
          <a:lstStyle>
            <a:lvl1pPr>
              <a:defRPr/>
            </a:lvl1pPr>
          </a:lstStyle>
          <a:p>
            <a:pPr>
              <a:defRPr/>
            </a:pPr>
            <a:endParaRPr lang="sv-SE"/>
          </a:p>
        </p:txBody>
      </p:sp>
      <p:sp>
        <p:nvSpPr>
          <p:cNvPr id="9"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1905125561"/>
      </p:ext>
    </p:extLst>
  </p:cSld>
  <p:clrMapOvr>
    <a:masterClrMapping/>
  </p:clrMapOvr>
  <p:transition spd="slow">
    <p:fade/>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r>
              <a:rPr lang="sv-SE"/>
              <a:t>PAGE </a:t>
            </a:r>
            <a:fld id="{8049FBA9-D8A8-4AD9-9D23-59DF97B234A2}" type="slidenum">
              <a:rPr lang="sv-SE"/>
              <a:pPr>
                <a:defRPr/>
              </a:pPr>
              <a:t>‹#›</a:t>
            </a:fld>
            <a:endParaRPr lang="sv-SE"/>
          </a:p>
        </p:txBody>
      </p:sp>
      <p:sp>
        <p:nvSpPr>
          <p:cNvPr id="4" name="Rectangle 7"/>
          <p:cNvSpPr>
            <a:spLocks noGrp="1" noChangeArrowheads="1"/>
          </p:cNvSpPr>
          <p:nvPr>
            <p:ph type="dt" sz="half" idx="11"/>
          </p:nvPr>
        </p:nvSpPr>
        <p:spPr>
          <a:ln/>
        </p:spPr>
        <p:txBody>
          <a:bodyPr/>
          <a:lstStyle>
            <a:lvl1pPr>
              <a:defRPr/>
            </a:lvl1pPr>
          </a:lstStyle>
          <a:p>
            <a:pPr>
              <a:defRPr/>
            </a:pPr>
            <a:endParaRPr lang="sv-SE"/>
          </a:p>
        </p:txBody>
      </p:sp>
      <p:sp>
        <p:nvSpPr>
          <p:cNvPr id="5"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213259265"/>
      </p:ext>
    </p:extLst>
  </p:cSld>
  <p:clrMapOvr>
    <a:masterClrMapping/>
  </p:clrMapOvr>
  <p:transition spd="slow">
    <p:fade/>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r>
              <a:rPr lang="sv-SE"/>
              <a:t>PAGE </a:t>
            </a:r>
            <a:fld id="{0C44D395-1D80-49C3-96DC-478C3F2B5FF1}" type="slidenum">
              <a:rPr lang="sv-SE"/>
              <a:pPr>
                <a:defRPr/>
              </a:pPr>
              <a:t>‹#›</a:t>
            </a:fld>
            <a:endParaRPr lang="sv-SE"/>
          </a:p>
        </p:txBody>
      </p:sp>
      <p:sp>
        <p:nvSpPr>
          <p:cNvPr id="3" name="Rectangle 7"/>
          <p:cNvSpPr>
            <a:spLocks noGrp="1" noChangeArrowheads="1"/>
          </p:cNvSpPr>
          <p:nvPr>
            <p:ph type="dt" sz="half" idx="11"/>
          </p:nvPr>
        </p:nvSpPr>
        <p:spPr>
          <a:ln/>
        </p:spPr>
        <p:txBody>
          <a:bodyPr/>
          <a:lstStyle>
            <a:lvl1pPr>
              <a:defRPr/>
            </a:lvl1pPr>
          </a:lstStyle>
          <a:p>
            <a:pPr>
              <a:defRPr/>
            </a:pPr>
            <a:endParaRPr lang="sv-SE"/>
          </a:p>
        </p:txBody>
      </p:sp>
      <p:sp>
        <p:nvSpPr>
          <p:cNvPr id="4"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938578673"/>
      </p:ext>
    </p:extLst>
  </p:cSld>
  <p:clrMapOvr>
    <a:masterClrMapping/>
  </p:clrMapOvr>
  <p:transition spd="slow">
    <p:fade/>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r>
              <a:rPr lang="sv-SE"/>
              <a:t>PAGE </a:t>
            </a:r>
            <a:fld id="{D9E22AC1-197C-4036-802A-2AE84A79ACFC}" type="slidenum">
              <a:rPr lang="sv-SE"/>
              <a:pPr>
                <a:defRPr/>
              </a:pPr>
              <a:t>‹#›</a:t>
            </a:fld>
            <a:endParaRPr lang="sv-SE"/>
          </a:p>
        </p:txBody>
      </p:sp>
      <p:sp>
        <p:nvSpPr>
          <p:cNvPr id="6" name="Rectangle 7"/>
          <p:cNvSpPr>
            <a:spLocks noGrp="1" noChangeArrowheads="1"/>
          </p:cNvSpPr>
          <p:nvPr>
            <p:ph type="dt" sz="half" idx="11"/>
          </p:nvPr>
        </p:nvSpPr>
        <p:spPr>
          <a:ln/>
        </p:spPr>
        <p:txBody>
          <a:bodyPr/>
          <a:lstStyle>
            <a:lvl1pPr>
              <a:defRPr/>
            </a:lvl1pPr>
          </a:lstStyle>
          <a:p>
            <a:pPr>
              <a:defRPr/>
            </a:pPr>
            <a:endParaRPr lang="sv-SE"/>
          </a:p>
        </p:txBody>
      </p:sp>
      <p:sp>
        <p:nvSpPr>
          <p:cNvPr id="7"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1452514601"/>
      </p:ext>
    </p:extLst>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0E8CA69F-D9FD-4796-9413-25A1E6AE62A5}"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991483400"/>
      </p:ext>
    </p:extLst>
  </p:cSld>
  <p:clrMapOvr>
    <a:masterClrMapping/>
  </p:clrMapOvr>
  <p:transition spd="slow">
    <p:fade/>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r>
              <a:rPr lang="sv-SE"/>
              <a:t>PAGE </a:t>
            </a:r>
            <a:fld id="{C1D0718E-CE0D-45E0-A196-55882CF214AB}" type="slidenum">
              <a:rPr lang="sv-SE"/>
              <a:pPr>
                <a:defRPr/>
              </a:pPr>
              <a:t>‹#›</a:t>
            </a:fld>
            <a:endParaRPr lang="sv-SE"/>
          </a:p>
        </p:txBody>
      </p:sp>
      <p:sp>
        <p:nvSpPr>
          <p:cNvPr id="6" name="Rectangle 7"/>
          <p:cNvSpPr>
            <a:spLocks noGrp="1" noChangeArrowheads="1"/>
          </p:cNvSpPr>
          <p:nvPr>
            <p:ph type="dt" sz="half" idx="11"/>
          </p:nvPr>
        </p:nvSpPr>
        <p:spPr>
          <a:ln/>
        </p:spPr>
        <p:txBody>
          <a:bodyPr/>
          <a:lstStyle>
            <a:lvl1pPr>
              <a:defRPr/>
            </a:lvl1pPr>
          </a:lstStyle>
          <a:p>
            <a:pPr>
              <a:defRPr/>
            </a:pPr>
            <a:endParaRPr lang="sv-SE"/>
          </a:p>
        </p:txBody>
      </p:sp>
      <p:sp>
        <p:nvSpPr>
          <p:cNvPr id="7"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3153573494"/>
      </p:ext>
    </p:extLst>
  </p:cSld>
  <p:clrMapOvr>
    <a:masterClrMapping/>
  </p:clrMapOvr>
  <p:transition spd="slow">
    <p:fade/>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C5646181-AD1E-4BD1-9263-8F807DDF4313}"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2850206973"/>
      </p:ext>
    </p:extLst>
  </p:cSld>
  <p:clrMapOvr>
    <a:masterClrMapping/>
  </p:clrMapOvr>
  <p:transition spd="slow">
    <p:fade/>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56300" y="431800"/>
            <a:ext cx="1744663" cy="41481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19138" y="431800"/>
            <a:ext cx="5084762" cy="41481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C2FC61D4-9DEF-4FAE-BE03-7DBEEB4A0572}"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2310734497"/>
      </p:ext>
    </p:extLst>
  </p:cSld>
  <p:clrMapOvr>
    <a:masterClrMapping/>
  </p:clrMapOvr>
  <p:transition spd="slow">
    <p:fade/>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96_ringar_vita"/>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Saab_rgb_4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179388"/>
            <a:ext cx="1547812" cy="49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Rectangle 3"/>
          <p:cNvSpPr>
            <a:spLocks noGrp="1" noChangeArrowheads="1"/>
          </p:cNvSpPr>
          <p:nvPr>
            <p:ph type="ctrTitle"/>
          </p:nvPr>
        </p:nvSpPr>
        <p:spPr>
          <a:xfrm>
            <a:off x="719138" y="1192213"/>
            <a:ext cx="5399087" cy="1865312"/>
          </a:xfrm>
        </p:spPr>
        <p:txBody>
          <a:bodyPr anchor="b"/>
          <a:lstStyle>
            <a:lvl1pPr>
              <a:defRPr sz="3800"/>
            </a:lvl1pPr>
          </a:lstStyle>
          <a:p>
            <a:pPr lvl="0"/>
            <a:r>
              <a:rPr lang="sv-SE" noProof="0" smtClean="0"/>
              <a:t>Klicka här för att ändra format</a:t>
            </a:r>
          </a:p>
        </p:txBody>
      </p:sp>
      <p:sp>
        <p:nvSpPr>
          <p:cNvPr id="29700" name="Rectangle 4"/>
          <p:cNvSpPr>
            <a:spLocks noGrp="1" noChangeArrowheads="1"/>
          </p:cNvSpPr>
          <p:nvPr>
            <p:ph type="subTitle" idx="1"/>
          </p:nvPr>
        </p:nvSpPr>
        <p:spPr>
          <a:xfrm>
            <a:off x="719138" y="3598863"/>
            <a:ext cx="5399087" cy="1357312"/>
          </a:xfrm>
        </p:spPr>
        <p:txBody>
          <a:bodyPr/>
          <a:lstStyle>
            <a:lvl1pPr>
              <a:defRPr sz="3000" b="1"/>
            </a:lvl1pPr>
          </a:lstStyle>
          <a:p>
            <a:pPr lvl="0"/>
            <a:r>
              <a:rPr lang="sv-SE" noProof="0" smtClean="0"/>
              <a:t>Klicka här för att ändra format på underrubrik i bakgrunden</a:t>
            </a:r>
          </a:p>
        </p:txBody>
      </p:sp>
    </p:spTree>
    <p:extLst>
      <p:ext uri="{BB962C8B-B14F-4D97-AF65-F5344CB8AC3E}">
        <p14:creationId xmlns:p14="http://schemas.microsoft.com/office/powerpoint/2010/main" val="3682434653"/>
      </p:ext>
    </p:extLst>
  </p:cSld>
  <p:clrMapOvr>
    <a:masterClrMapping/>
  </p:clrMapOvr>
  <p:transition spd="slow">
    <p:fade/>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731559301"/>
      </p:ext>
    </p:extLst>
  </p:cSld>
  <p:clrMapOvr>
    <a:masterClrMapping/>
  </p:clrMapOvr>
  <p:transition spd="slow">
    <p:fade/>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135242105"/>
      </p:ext>
    </p:extLst>
  </p:cSld>
  <p:clrMapOvr>
    <a:masterClrMapping/>
  </p:clrMapOvr>
  <p:transition spd="slow">
    <p:fade/>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19138" y="1978025"/>
            <a:ext cx="3054350" cy="37258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925888" y="1978025"/>
            <a:ext cx="3055937" cy="37258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50276307"/>
      </p:ext>
    </p:extLst>
  </p:cSld>
  <p:clrMapOvr>
    <a:masterClrMapping/>
  </p:clrMapOvr>
  <p:transition spd="slow">
    <p:fade/>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8930057"/>
      </p:ext>
    </p:extLst>
  </p:cSld>
  <p:clrMapOvr>
    <a:masterClrMapping/>
  </p:clrMapOvr>
  <p:transition spd="slow">
    <p:fade/>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899253417"/>
      </p:ext>
    </p:extLst>
  </p:cSld>
  <p:clrMapOvr>
    <a:masterClrMapping/>
  </p:clrMapOvr>
  <p:transition spd="slow">
    <p:fade/>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9660546"/>
      </p:ext>
    </p:extLst>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79BC3F42-A7BD-49AC-ADA0-126E8894C5DB}"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3835364684"/>
      </p:ext>
    </p:extLst>
  </p:cSld>
  <p:clrMapOvr>
    <a:masterClrMapping/>
  </p:clrMapOvr>
  <p:transition spd="slow">
    <p:fade/>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095314951"/>
      </p:ext>
    </p:extLst>
  </p:cSld>
  <p:clrMapOvr>
    <a:masterClrMapping/>
  </p:clrMapOvr>
  <p:transition spd="slow">
    <p:fade/>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724676431"/>
      </p:ext>
    </p:extLst>
  </p:cSld>
  <p:clrMapOvr>
    <a:masterClrMapping/>
  </p:clrMapOvr>
  <p:transition spd="slow">
    <p:fade/>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98782447"/>
      </p:ext>
    </p:extLst>
  </p:cSld>
  <p:clrMapOvr>
    <a:masterClrMapping/>
  </p:clrMapOvr>
  <p:transition spd="slow">
    <p:fade/>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16550" y="971550"/>
            <a:ext cx="1565275" cy="47323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19138" y="971550"/>
            <a:ext cx="4545012" cy="47323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79992273"/>
      </p:ext>
    </p:extLst>
  </p:cSld>
  <p:clrMapOvr>
    <a:masterClrMapping/>
  </p:clrMapOvr>
  <p:transition spd="slow">
    <p:fade/>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96ringa_svarta"/>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descr="Saab_rgb_neg_4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179388"/>
            <a:ext cx="1547812" cy="49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Rectangle 4"/>
          <p:cNvSpPr>
            <a:spLocks noGrp="1" noChangeArrowheads="1"/>
          </p:cNvSpPr>
          <p:nvPr>
            <p:ph type="ctrTitle"/>
          </p:nvPr>
        </p:nvSpPr>
        <p:spPr>
          <a:xfrm>
            <a:off x="719138" y="1206500"/>
            <a:ext cx="5399087" cy="1851025"/>
          </a:xfrm>
        </p:spPr>
        <p:txBody>
          <a:bodyPr anchor="b"/>
          <a:lstStyle>
            <a:lvl1pPr>
              <a:defRPr sz="3800"/>
            </a:lvl1pPr>
          </a:lstStyle>
          <a:p>
            <a:pPr lvl="0"/>
            <a:r>
              <a:rPr lang="sv-SE" noProof="0" smtClean="0"/>
              <a:t>Klicka här för att ändra format</a:t>
            </a:r>
          </a:p>
        </p:txBody>
      </p:sp>
      <p:sp>
        <p:nvSpPr>
          <p:cNvPr id="31749" name="Rectangle 5"/>
          <p:cNvSpPr>
            <a:spLocks noGrp="1" noChangeArrowheads="1"/>
          </p:cNvSpPr>
          <p:nvPr>
            <p:ph type="subTitle" idx="1"/>
          </p:nvPr>
        </p:nvSpPr>
        <p:spPr>
          <a:xfrm>
            <a:off x="719138" y="3598863"/>
            <a:ext cx="5399087" cy="1357312"/>
          </a:xfrm>
        </p:spPr>
        <p:txBody>
          <a:bodyPr/>
          <a:lstStyle>
            <a:lvl1pPr>
              <a:defRPr sz="3000" b="1">
                <a:solidFill>
                  <a:schemeClr val="bg1"/>
                </a:solidFill>
              </a:defRPr>
            </a:lvl1pPr>
          </a:lstStyle>
          <a:p>
            <a:pPr lvl="0"/>
            <a:r>
              <a:rPr lang="sv-SE" noProof="0" smtClean="0"/>
              <a:t>Klicka här för att ändra format på underrubrik i bakgrunden</a:t>
            </a:r>
          </a:p>
        </p:txBody>
      </p:sp>
    </p:spTree>
    <p:extLst>
      <p:ext uri="{BB962C8B-B14F-4D97-AF65-F5344CB8AC3E}">
        <p14:creationId xmlns:p14="http://schemas.microsoft.com/office/powerpoint/2010/main" val="834159003"/>
      </p:ext>
    </p:extLst>
  </p:cSld>
  <p:clrMapOvr>
    <a:masterClrMapping/>
  </p:clrMapOvr>
  <p:transition spd="slow">
    <p:fade/>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945356461"/>
      </p:ext>
    </p:extLst>
  </p:cSld>
  <p:clrMapOvr>
    <a:masterClrMapping/>
  </p:clrMapOvr>
  <p:transition spd="slow">
    <p:fade/>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165034427"/>
      </p:ext>
    </p:extLst>
  </p:cSld>
  <p:clrMapOvr>
    <a:masterClrMapping/>
  </p:clrMapOvr>
  <p:transition spd="slow">
    <p:fade/>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19138" y="1978025"/>
            <a:ext cx="3054350" cy="37258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925888" y="1978025"/>
            <a:ext cx="3055937" cy="37258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59838158"/>
      </p:ext>
    </p:extLst>
  </p:cSld>
  <p:clrMapOvr>
    <a:masterClrMapping/>
  </p:clrMapOvr>
  <p:transition spd="slow">
    <p:fade/>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31176215"/>
      </p:ext>
    </p:extLst>
  </p:cSld>
  <p:clrMapOvr>
    <a:masterClrMapping/>
  </p:clrMapOvr>
  <p:transition spd="slow">
    <p:fade/>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558340331"/>
      </p:ext>
    </p:extLst>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19138" y="1403350"/>
            <a:ext cx="3414712" cy="46688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286250" y="1403350"/>
            <a:ext cx="3414713" cy="46688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r>
              <a:rPr lang="sv-SE"/>
              <a:t>PAGE </a:t>
            </a:r>
            <a:fld id="{B9BD503A-74EE-4647-BC17-3C3F0CC3CA4C}" type="slidenum">
              <a:rPr lang="sv-SE"/>
              <a:pPr>
                <a:defRPr/>
              </a:pPr>
              <a:t>‹#›</a:t>
            </a:fld>
            <a:endParaRPr lang="sv-SE"/>
          </a:p>
        </p:txBody>
      </p:sp>
      <p:sp>
        <p:nvSpPr>
          <p:cNvPr id="6" name="Rectangle 7"/>
          <p:cNvSpPr>
            <a:spLocks noGrp="1" noChangeArrowheads="1"/>
          </p:cNvSpPr>
          <p:nvPr>
            <p:ph type="dt" sz="half" idx="11"/>
          </p:nvPr>
        </p:nvSpPr>
        <p:spPr>
          <a:ln/>
        </p:spPr>
        <p:txBody>
          <a:bodyPr/>
          <a:lstStyle>
            <a:lvl1pPr>
              <a:defRPr/>
            </a:lvl1pPr>
          </a:lstStyle>
          <a:p>
            <a:pPr>
              <a:defRPr/>
            </a:pPr>
            <a:endParaRPr lang="sv-SE"/>
          </a:p>
        </p:txBody>
      </p:sp>
      <p:sp>
        <p:nvSpPr>
          <p:cNvPr id="7"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4274206539"/>
      </p:ext>
    </p:extLst>
  </p:cSld>
  <p:clrMapOvr>
    <a:masterClrMapping/>
  </p:clrMapOvr>
  <p:transition spd="slow">
    <p:fade/>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1161867"/>
      </p:ext>
    </p:extLst>
  </p:cSld>
  <p:clrMapOvr>
    <a:masterClrMapping/>
  </p:clrMapOvr>
  <p:transition spd="slow">
    <p:fade/>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982163714"/>
      </p:ext>
    </p:extLst>
  </p:cSld>
  <p:clrMapOvr>
    <a:masterClrMapping/>
  </p:clrMapOvr>
  <p:transition spd="slow">
    <p:fade/>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989136940"/>
      </p:ext>
    </p:extLst>
  </p:cSld>
  <p:clrMapOvr>
    <a:masterClrMapping/>
  </p:clrMapOvr>
  <p:transition spd="slow">
    <p:fade/>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4909719"/>
      </p:ext>
    </p:extLst>
  </p:cSld>
  <p:clrMapOvr>
    <a:masterClrMapping/>
  </p:clrMapOvr>
  <p:transition spd="slow">
    <p:fade/>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16550" y="971550"/>
            <a:ext cx="1565275" cy="47323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19138" y="971550"/>
            <a:ext cx="4545012" cy="47323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67937563"/>
      </p:ext>
    </p:extLst>
  </p:cSld>
  <p:clrMapOvr>
    <a:masterClrMapping/>
  </p:clrMapOvr>
  <p:transition spd="slow">
    <p:fade/>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214224817"/>
      </p:ext>
    </p:extLst>
  </p:cSld>
  <p:clrMapOvr>
    <a:masterClrMapping/>
  </p:clrMapOvr>
  <p:transition spd="slow">
    <p:fade/>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78731358"/>
      </p:ext>
    </p:extLst>
  </p:cSld>
  <p:clrMapOvr>
    <a:masterClrMapping/>
  </p:clrMapOvr>
  <p:transition spd="slow">
    <p:fade/>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835261156"/>
      </p:ext>
    </p:extLst>
  </p:cSld>
  <p:clrMapOvr>
    <a:masterClrMapping/>
  </p:clrMapOvr>
  <p:transition spd="slow">
    <p:fade/>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19138" y="1403350"/>
            <a:ext cx="3414712" cy="3176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286250" y="1403350"/>
            <a:ext cx="3414713" cy="3176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57886654"/>
      </p:ext>
    </p:extLst>
  </p:cSld>
  <p:clrMapOvr>
    <a:masterClrMapping/>
  </p:clrMapOvr>
  <p:transition spd="slow">
    <p:fade/>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75695779"/>
      </p:ext>
    </p:extLst>
  </p:cSld>
  <p:clrMapOvr>
    <a:masterClrMapping/>
  </p:clrMapOvr>
  <p:transition spd="slow">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r>
              <a:rPr lang="sv-SE"/>
              <a:t>PAGE </a:t>
            </a:r>
            <a:fld id="{0ED2A003-2AE5-4D82-9E1E-96ADC3409CF5}" type="slidenum">
              <a:rPr lang="sv-SE"/>
              <a:pPr>
                <a:defRPr/>
              </a:pPr>
              <a:t>‹#›</a:t>
            </a:fld>
            <a:endParaRPr lang="sv-SE"/>
          </a:p>
        </p:txBody>
      </p:sp>
      <p:sp>
        <p:nvSpPr>
          <p:cNvPr id="8" name="Rectangle 7"/>
          <p:cNvSpPr>
            <a:spLocks noGrp="1" noChangeArrowheads="1"/>
          </p:cNvSpPr>
          <p:nvPr>
            <p:ph type="dt" sz="half" idx="11"/>
          </p:nvPr>
        </p:nvSpPr>
        <p:spPr>
          <a:ln/>
        </p:spPr>
        <p:txBody>
          <a:bodyPr/>
          <a:lstStyle>
            <a:lvl1pPr>
              <a:defRPr/>
            </a:lvl1pPr>
          </a:lstStyle>
          <a:p>
            <a:pPr>
              <a:defRPr/>
            </a:pPr>
            <a:endParaRPr lang="sv-SE"/>
          </a:p>
        </p:txBody>
      </p:sp>
      <p:sp>
        <p:nvSpPr>
          <p:cNvPr id="9"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903274183"/>
      </p:ext>
    </p:extLst>
  </p:cSld>
  <p:clrMapOvr>
    <a:masterClrMapping/>
  </p:clrMapOvr>
  <p:transition spd="slow">
    <p:fade/>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158512053"/>
      </p:ext>
    </p:extLst>
  </p:cSld>
  <p:clrMapOvr>
    <a:masterClrMapping/>
  </p:clrMapOvr>
  <p:transition spd="slow">
    <p:fade/>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71794610"/>
      </p:ext>
    </p:extLst>
  </p:cSld>
  <p:clrMapOvr>
    <a:masterClrMapping/>
  </p:clrMapOvr>
  <p:transition spd="slow">
    <p:fade/>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931467440"/>
      </p:ext>
    </p:extLst>
  </p:cSld>
  <p:clrMapOvr>
    <a:masterClrMapping/>
  </p:clrMapOvr>
  <p:transition spd="slow">
    <p:fade/>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30349019"/>
      </p:ext>
    </p:extLst>
  </p:cSld>
  <p:clrMapOvr>
    <a:masterClrMapping/>
  </p:clrMapOvr>
  <p:transition spd="slow">
    <p:fade/>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18179967"/>
      </p:ext>
    </p:extLst>
  </p:cSld>
  <p:clrMapOvr>
    <a:masterClrMapping/>
  </p:clrMapOvr>
  <p:transition spd="slow">
    <p:fade/>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56300" y="431800"/>
            <a:ext cx="1744663" cy="41481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19138" y="431800"/>
            <a:ext cx="5084762" cy="41481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61954557"/>
      </p:ext>
    </p:extLst>
  </p:cSld>
  <p:clrMapOvr>
    <a:masterClrMapping/>
  </p:clrMapOvr>
  <p:transition spd="slow">
    <p:fade/>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306226223"/>
      </p:ext>
    </p:extLst>
  </p:cSld>
  <p:clrMapOvr>
    <a:masterClrMapping/>
  </p:clrMapOvr>
  <p:transition spd="slow">
    <p:fade/>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72335403"/>
      </p:ext>
    </p:extLst>
  </p:cSld>
  <p:clrMapOvr>
    <a:masterClrMapping/>
  </p:clrMapOvr>
  <p:transition spd="slow">
    <p:fade/>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4076046457"/>
      </p:ext>
    </p:extLst>
  </p:cSld>
  <p:clrMapOvr>
    <a:masterClrMapping/>
  </p:clrMapOvr>
  <p:transition spd="slow">
    <p:fade/>
  </p:transition>
</p:sldLayout>
</file>

<file path=ppt/slideLayouts/slideLayout1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19138" y="1403350"/>
            <a:ext cx="3414712" cy="3176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286250" y="1403350"/>
            <a:ext cx="3414713" cy="3176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760759789"/>
      </p:ext>
    </p:extLst>
  </p:cSld>
  <p:clrMapOvr>
    <a:masterClrMapping/>
  </p:clrMapOvr>
  <p:transition spd="slow">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r>
              <a:rPr lang="sv-SE"/>
              <a:t>PAGE </a:t>
            </a:r>
            <a:fld id="{4AF2B951-46A8-47DD-ACBF-6D953C6B00DC}" type="slidenum">
              <a:rPr lang="sv-SE"/>
              <a:pPr>
                <a:defRPr/>
              </a:pPr>
              <a:t>‹#›</a:t>
            </a:fld>
            <a:endParaRPr lang="sv-SE"/>
          </a:p>
        </p:txBody>
      </p:sp>
      <p:sp>
        <p:nvSpPr>
          <p:cNvPr id="4" name="Rectangle 7"/>
          <p:cNvSpPr>
            <a:spLocks noGrp="1" noChangeArrowheads="1"/>
          </p:cNvSpPr>
          <p:nvPr>
            <p:ph type="dt" sz="half" idx="11"/>
          </p:nvPr>
        </p:nvSpPr>
        <p:spPr>
          <a:ln/>
        </p:spPr>
        <p:txBody>
          <a:bodyPr/>
          <a:lstStyle>
            <a:lvl1pPr>
              <a:defRPr/>
            </a:lvl1pPr>
          </a:lstStyle>
          <a:p>
            <a:pPr>
              <a:defRPr/>
            </a:pPr>
            <a:endParaRPr lang="sv-SE"/>
          </a:p>
        </p:txBody>
      </p:sp>
      <p:sp>
        <p:nvSpPr>
          <p:cNvPr id="5"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3796698060"/>
      </p:ext>
    </p:extLst>
  </p:cSld>
  <p:clrMapOvr>
    <a:masterClrMapping/>
  </p:clrMapOvr>
  <p:transition spd="slow">
    <p:fade/>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677152818"/>
      </p:ext>
    </p:extLst>
  </p:cSld>
  <p:clrMapOvr>
    <a:masterClrMapping/>
  </p:clrMapOvr>
  <p:transition spd="slow">
    <p:fade/>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486806757"/>
      </p:ext>
    </p:extLst>
  </p:cSld>
  <p:clrMapOvr>
    <a:masterClrMapping/>
  </p:clrMapOvr>
  <p:transition spd="slow">
    <p:fade/>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8717303"/>
      </p:ext>
    </p:extLst>
  </p:cSld>
  <p:clrMapOvr>
    <a:masterClrMapping/>
  </p:clrMapOvr>
  <p:transition spd="slow">
    <p:fade/>
  </p:transition>
</p:sldLayout>
</file>

<file path=ppt/slideLayouts/slideLayout1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135015626"/>
      </p:ext>
    </p:extLst>
  </p:cSld>
  <p:clrMapOvr>
    <a:masterClrMapping/>
  </p:clrMapOvr>
  <p:transition spd="slow">
    <p:fade/>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412396330"/>
      </p:ext>
    </p:extLst>
  </p:cSld>
  <p:clrMapOvr>
    <a:masterClrMapping/>
  </p:clrMapOvr>
  <p:transition spd="slow">
    <p:fade/>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97611289"/>
      </p:ext>
    </p:extLst>
  </p:cSld>
  <p:clrMapOvr>
    <a:masterClrMapping/>
  </p:clrMapOvr>
  <p:transition spd="slow">
    <p:fade/>
  </p:transition>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56300" y="431800"/>
            <a:ext cx="1744663" cy="41481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19138" y="431800"/>
            <a:ext cx="5084762" cy="41481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53543399"/>
      </p:ext>
    </p:extLst>
  </p:cSld>
  <p:clrMapOvr>
    <a:masterClrMapping/>
  </p:clrMapOvr>
  <p:transition spd="slow">
    <p:fade/>
  </p:transition>
</p:sldLayout>
</file>

<file path=ppt/slideLayouts/slideLayout17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D6ED119C-6EB8-4550-9E8B-C91096DA9C18}" type="datetimeFigureOut">
              <a:rPr lang="en-GB" smtClean="0">
                <a:solidFill>
                  <a:prstClr val="black">
                    <a:tint val="75000"/>
                  </a:prstClr>
                </a:solidFill>
              </a:rPr>
              <a:pPr/>
              <a:t>09/03/2015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51C04F42-E4BB-430E-862A-9FAFC7C611C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95392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6ED119C-6EB8-4550-9E8B-C91096DA9C18}" type="datetimeFigureOut">
              <a:rPr lang="en-GB" smtClean="0">
                <a:solidFill>
                  <a:prstClr val="black">
                    <a:tint val="75000"/>
                  </a:prstClr>
                </a:solidFill>
              </a:rPr>
              <a:pPr/>
              <a:t>09/03/2015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51C04F42-E4BB-430E-862A-9FAFC7C611C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859254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6ED119C-6EB8-4550-9E8B-C91096DA9C18}" type="datetimeFigureOut">
              <a:rPr lang="en-GB" smtClean="0">
                <a:solidFill>
                  <a:prstClr val="black">
                    <a:tint val="75000"/>
                  </a:prstClr>
                </a:solidFill>
              </a:rPr>
              <a:pPr/>
              <a:t>09/03/2015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51C04F42-E4BB-430E-862A-9FAFC7C611C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132624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r>
              <a:rPr lang="sv-SE"/>
              <a:t>PAGE </a:t>
            </a:r>
            <a:fld id="{40B5D9A3-4352-47D8-8648-0DF1A00E9E1B}" type="slidenum">
              <a:rPr lang="sv-SE"/>
              <a:pPr>
                <a:defRPr/>
              </a:pPr>
              <a:t>‹#›</a:t>
            </a:fld>
            <a:endParaRPr lang="sv-SE"/>
          </a:p>
        </p:txBody>
      </p:sp>
      <p:sp>
        <p:nvSpPr>
          <p:cNvPr id="3" name="Rectangle 7"/>
          <p:cNvSpPr>
            <a:spLocks noGrp="1" noChangeArrowheads="1"/>
          </p:cNvSpPr>
          <p:nvPr>
            <p:ph type="dt" sz="half" idx="11"/>
          </p:nvPr>
        </p:nvSpPr>
        <p:spPr>
          <a:ln/>
        </p:spPr>
        <p:txBody>
          <a:bodyPr/>
          <a:lstStyle>
            <a:lvl1pPr>
              <a:defRPr/>
            </a:lvl1pPr>
          </a:lstStyle>
          <a:p>
            <a:pPr>
              <a:defRPr/>
            </a:pPr>
            <a:endParaRPr lang="sv-SE"/>
          </a:p>
        </p:txBody>
      </p:sp>
      <p:sp>
        <p:nvSpPr>
          <p:cNvPr id="4"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522543099"/>
      </p:ext>
    </p:extLst>
  </p:cSld>
  <p:clrMapOvr>
    <a:masterClrMapping/>
  </p:clrMapOvr>
  <p:transition spd="slow">
    <p:fade/>
  </p:transition>
</p:sldLayout>
</file>

<file path=ppt/slideLayouts/slideLayout1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D6ED119C-6EB8-4550-9E8B-C91096DA9C18}" type="datetimeFigureOut">
              <a:rPr lang="en-GB" smtClean="0">
                <a:solidFill>
                  <a:prstClr val="black">
                    <a:tint val="75000"/>
                  </a:prstClr>
                </a:solidFill>
              </a:rPr>
              <a:pPr/>
              <a:t>09/03/2015</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51C04F42-E4BB-430E-862A-9FAFC7C611C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800866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D6ED119C-6EB8-4550-9E8B-C91096DA9C18}" type="datetimeFigureOut">
              <a:rPr lang="en-GB" smtClean="0">
                <a:solidFill>
                  <a:prstClr val="black">
                    <a:tint val="75000"/>
                  </a:prstClr>
                </a:solidFill>
              </a:rPr>
              <a:pPr/>
              <a:t>09/03/2015</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51C04F42-E4BB-430E-862A-9FAFC7C611C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33109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D6ED119C-6EB8-4550-9E8B-C91096DA9C18}" type="datetimeFigureOut">
              <a:rPr lang="en-GB" smtClean="0">
                <a:solidFill>
                  <a:prstClr val="black">
                    <a:tint val="75000"/>
                  </a:prstClr>
                </a:solidFill>
              </a:rPr>
              <a:pPr/>
              <a:t>09/03/2015</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51C04F42-E4BB-430E-862A-9FAFC7C611C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248390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ED119C-6EB8-4550-9E8B-C91096DA9C18}" type="datetimeFigureOut">
              <a:rPr lang="en-GB" smtClean="0">
                <a:solidFill>
                  <a:prstClr val="black">
                    <a:tint val="75000"/>
                  </a:prstClr>
                </a:solidFill>
              </a:rPr>
              <a:pPr/>
              <a:t>09/03/2015</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51C04F42-E4BB-430E-862A-9FAFC7C611C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107922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6ED119C-6EB8-4550-9E8B-C91096DA9C18}" type="datetimeFigureOut">
              <a:rPr lang="en-GB" smtClean="0">
                <a:solidFill>
                  <a:prstClr val="black">
                    <a:tint val="75000"/>
                  </a:prstClr>
                </a:solidFill>
              </a:rPr>
              <a:pPr/>
              <a:t>09/03/2015</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51C04F42-E4BB-430E-862A-9FAFC7C611C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827988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6ED119C-6EB8-4550-9E8B-C91096DA9C18}" type="datetimeFigureOut">
              <a:rPr lang="en-GB" smtClean="0">
                <a:solidFill>
                  <a:prstClr val="black">
                    <a:tint val="75000"/>
                  </a:prstClr>
                </a:solidFill>
              </a:rPr>
              <a:pPr/>
              <a:t>09/03/2015</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51C04F42-E4BB-430E-862A-9FAFC7C611C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021089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6ED119C-6EB8-4550-9E8B-C91096DA9C18}" type="datetimeFigureOut">
              <a:rPr lang="en-GB" smtClean="0">
                <a:solidFill>
                  <a:prstClr val="black">
                    <a:tint val="75000"/>
                  </a:prstClr>
                </a:solidFill>
              </a:rPr>
              <a:pPr/>
              <a:t>09/03/2015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51C04F42-E4BB-430E-862A-9FAFC7C611C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370278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6ED119C-6EB8-4550-9E8B-C91096DA9C18}" type="datetimeFigureOut">
              <a:rPr lang="en-GB" smtClean="0">
                <a:solidFill>
                  <a:prstClr val="black">
                    <a:tint val="75000"/>
                  </a:prstClr>
                </a:solidFill>
              </a:rPr>
              <a:pPr/>
              <a:t>09/03/2015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51C04F42-E4BB-430E-862A-9FAFC7C611C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109812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r>
              <a:rPr lang="sv-SE"/>
              <a:t>PAGE </a:t>
            </a:r>
            <a:fld id="{28C3B461-DE05-42BD-A21E-9F89D6FEAF5E}" type="slidenum">
              <a:rPr lang="sv-SE"/>
              <a:pPr>
                <a:defRPr/>
              </a:pPr>
              <a:t>‹#›</a:t>
            </a:fld>
            <a:endParaRPr lang="sv-SE"/>
          </a:p>
        </p:txBody>
      </p:sp>
      <p:sp>
        <p:nvSpPr>
          <p:cNvPr id="6" name="Rectangle 7"/>
          <p:cNvSpPr>
            <a:spLocks noGrp="1" noChangeArrowheads="1"/>
          </p:cNvSpPr>
          <p:nvPr>
            <p:ph type="dt" sz="half" idx="11"/>
          </p:nvPr>
        </p:nvSpPr>
        <p:spPr>
          <a:ln/>
        </p:spPr>
        <p:txBody>
          <a:bodyPr/>
          <a:lstStyle>
            <a:lvl1pPr>
              <a:defRPr/>
            </a:lvl1pPr>
          </a:lstStyle>
          <a:p>
            <a:pPr>
              <a:defRPr/>
            </a:pPr>
            <a:endParaRPr lang="sv-SE"/>
          </a:p>
        </p:txBody>
      </p:sp>
      <p:sp>
        <p:nvSpPr>
          <p:cNvPr id="7"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1101338318"/>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sldNum" sz="quarter" idx="10"/>
          </p:nvPr>
        </p:nvSpPr>
        <p:spPr>
          <a:ln/>
        </p:spPr>
        <p:txBody>
          <a:bodyPr/>
          <a:lstStyle>
            <a:lvl1pPr>
              <a:defRPr/>
            </a:lvl1pPr>
          </a:lstStyle>
          <a:p>
            <a:pPr>
              <a:defRPr/>
            </a:pPr>
            <a:r>
              <a:rPr lang="sv-SE"/>
              <a:t>PAGE </a:t>
            </a:r>
            <a:fld id="{7617565A-88DE-4EA5-8CEC-30B9D179C16E}" type="slidenum">
              <a:rPr lang="sv-SE"/>
              <a:pPr>
                <a:defRPr/>
              </a:pPr>
              <a:t>‹#›</a:t>
            </a:fld>
            <a:endParaRPr lang="sv-SE"/>
          </a:p>
        </p:txBody>
      </p:sp>
      <p:sp>
        <p:nvSpPr>
          <p:cNvPr id="5" name="Rectangle 12"/>
          <p:cNvSpPr>
            <a:spLocks noGrp="1" noChangeArrowheads="1"/>
          </p:cNvSpPr>
          <p:nvPr>
            <p:ph type="dt" sz="half" idx="11"/>
          </p:nvPr>
        </p:nvSpPr>
        <p:spPr>
          <a:ln/>
        </p:spPr>
        <p:txBody>
          <a:bodyPr/>
          <a:lstStyle>
            <a:lvl1pPr>
              <a:defRPr/>
            </a:lvl1pPr>
          </a:lstStyle>
          <a:p>
            <a:pPr>
              <a:defRPr/>
            </a:pPr>
            <a:endParaRPr lang="sv-SE"/>
          </a:p>
        </p:txBody>
      </p:sp>
      <p:sp>
        <p:nvSpPr>
          <p:cNvPr id="6" name="Rectangle 13"/>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4213488872"/>
      </p:ext>
    </p:extLst>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r>
              <a:rPr lang="sv-SE"/>
              <a:t>PAGE </a:t>
            </a:r>
            <a:fld id="{10340C85-223B-42CA-8624-8B549D5681C4}" type="slidenum">
              <a:rPr lang="sv-SE"/>
              <a:pPr>
                <a:defRPr/>
              </a:pPr>
              <a:t>‹#›</a:t>
            </a:fld>
            <a:endParaRPr lang="sv-SE"/>
          </a:p>
        </p:txBody>
      </p:sp>
      <p:sp>
        <p:nvSpPr>
          <p:cNvPr id="6" name="Rectangle 7"/>
          <p:cNvSpPr>
            <a:spLocks noGrp="1" noChangeArrowheads="1"/>
          </p:cNvSpPr>
          <p:nvPr>
            <p:ph type="dt" sz="half" idx="11"/>
          </p:nvPr>
        </p:nvSpPr>
        <p:spPr>
          <a:ln/>
        </p:spPr>
        <p:txBody>
          <a:bodyPr/>
          <a:lstStyle>
            <a:lvl1pPr>
              <a:defRPr/>
            </a:lvl1pPr>
          </a:lstStyle>
          <a:p>
            <a:pPr>
              <a:defRPr/>
            </a:pPr>
            <a:endParaRPr lang="sv-SE"/>
          </a:p>
        </p:txBody>
      </p:sp>
      <p:sp>
        <p:nvSpPr>
          <p:cNvPr id="7"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1770434310"/>
      </p:ext>
    </p:extLst>
  </p:cSld>
  <p:clrMapOvr>
    <a:masterClrMapping/>
  </p:clrMapOvr>
  <p:transition spd="slow">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2F14D01A-2762-4DBA-A8E3-4325BDDD6C27}"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2632861139"/>
      </p:ext>
    </p:extLst>
  </p:cSld>
  <p:clrMapOvr>
    <a:masterClrMapping/>
  </p:clrMapOvr>
  <p:transition spd="slow">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56300" y="431800"/>
            <a:ext cx="1744663" cy="56403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19138" y="431800"/>
            <a:ext cx="5084762" cy="56403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01B03450-DBEB-4A23-8899-5CDFACB71FB5}"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197168322"/>
      </p:ext>
    </p:extLst>
  </p:cSld>
  <p:clrMapOvr>
    <a:masterClrMapping/>
  </p:clrMapOvr>
  <p:transition spd="slow">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76DF1F23-25F3-45BC-8055-964033ABED25}"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424114770"/>
      </p:ext>
    </p:extLst>
  </p:cSld>
  <p:clrMapOvr>
    <a:masterClrMapping/>
  </p:clrMapOvr>
  <p:transition spd="slow">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D390F82E-7866-4BB9-96C9-F92821EC4EF2}"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2703361916"/>
      </p:ext>
    </p:extLst>
  </p:cSld>
  <p:clrMapOvr>
    <a:masterClrMapping/>
  </p:clrMapOvr>
  <p:transition spd="slow">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95C94CF7-DD7B-4405-9619-B368F88C2151}"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665628717"/>
      </p:ext>
    </p:extLst>
  </p:cSld>
  <p:clrMapOvr>
    <a:masterClrMapping/>
  </p:clrMapOvr>
  <p:transition spd="slow">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19138" y="1403350"/>
            <a:ext cx="3414712" cy="46688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286250" y="1403350"/>
            <a:ext cx="3414713" cy="46688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r>
              <a:rPr lang="sv-SE"/>
              <a:t>PAGE </a:t>
            </a:r>
            <a:fld id="{FC429281-613B-4259-8C15-81CCD922EF09}" type="slidenum">
              <a:rPr lang="sv-SE"/>
              <a:pPr>
                <a:defRPr/>
              </a:pPr>
              <a:t>‹#›</a:t>
            </a:fld>
            <a:endParaRPr lang="sv-SE"/>
          </a:p>
        </p:txBody>
      </p:sp>
      <p:sp>
        <p:nvSpPr>
          <p:cNvPr id="6" name="Rectangle 7"/>
          <p:cNvSpPr>
            <a:spLocks noGrp="1" noChangeArrowheads="1"/>
          </p:cNvSpPr>
          <p:nvPr>
            <p:ph type="dt" sz="half" idx="11"/>
          </p:nvPr>
        </p:nvSpPr>
        <p:spPr>
          <a:ln/>
        </p:spPr>
        <p:txBody>
          <a:bodyPr/>
          <a:lstStyle>
            <a:lvl1pPr>
              <a:defRPr/>
            </a:lvl1pPr>
          </a:lstStyle>
          <a:p>
            <a:pPr>
              <a:defRPr/>
            </a:pPr>
            <a:endParaRPr lang="sv-SE"/>
          </a:p>
        </p:txBody>
      </p:sp>
      <p:sp>
        <p:nvSpPr>
          <p:cNvPr id="7"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1493391456"/>
      </p:ext>
    </p:extLst>
  </p:cSld>
  <p:clrMapOvr>
    <a:masterClrMapping/>
  </p:clrMapOvr>
  <p:transition spd="slow">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r>
              <a:rPr lang="sv-SE"/>
              <a:t>PAGE </a:t>
            </a:r>
            <a:fld id="{C73FAF93-8B5A-40BF-983E-E73B3E4CC1DC}" type="slidenum">
              <a:rPr lang="sv-SE"/>
              <a:pPr>
                <a:defRPr/>
              </a:pPr>
              <a:t>‹#›</a:t>
            </a:fld>
            <a:endParaRPr lang="sv-SE"/>
          </a:p>
        </p:txBody>
      </p:sp>
      <p:sp>
        <p:nvSpPr>
          <p:cNvPr id="8" name="Rectangle 7"/>
          <p:cNvSpPr>
            <a:spLocks noGrp="1" noChangeArrowheads="1"/>
          </p:cNvSpPr>
          <p:nvPr>
            <p:ph type="dt" sz="half" idx="11"/>
          </p:nvPr>
        </p:nvSpPr>
        <p:spPr>
          <a:ln/>
        </p:spPr>
        <p:txBody>
          <a:bodyPr/>
          <a:lstStyle>
            <a:lvl1pPr>
              <a:defRPr/>
            </a:lvl1pPr>
          </a:lstStyle>
          <a:p>
            <a:pPr>
              <a:defRPr/>
            </a:pPr>
            <a:endParaRPr lang="sv-SE"/>
          </a:p>
        </p:txBody>
      </p:sp>
      <p:sp>
        <p:nvSpPr>
          <p:cNvPr id="9"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229355279"/>
      </p:ext>
    </p:extLst>
  </p:cSld>
  <p:clrMapOvr>
    <a:masterClrMapping/>
  </p:clrMapOvr>
  <p:transition spd="slow">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r>
              <a:rPr lang="sv-SE"/>
              <a:t>PAGE </a:t>
            </a:r>
            <a:fld id="{54C2C77C-A6B9-492F-95DF-E550668B8BC1}" type="slidenum">
              <a:rPr lang="sv-SE"/>
              <a:pPr>
                <a:defRPr/>
              </a:pPr>
              <a:t>‹#›</a:t>
            </a:fld>
            <a:endParaRPr lang="sv-SE"/>
          </a:p>
        </p:txBody>
      </p:sp>
      <p:sp>
        <p:nvSpPr>
          <p:cNvPr id="4" name="Rectangle 7"/>
          <p:cNvSpPr>
            <a:spLocks noGrp="1" noChangeArrowheads="1"/>
          </p:cNvSpPr>
          <p:nvPr>
            <p:ph type="dt" sz="half" idx="11"/>
          </p:nvPr>
        </p:nvSpPr>
        <p:spPr>
          <a:ln/>
        </p:spPr>
        <p:txBody>
          <a:bodyPr/>
          <a:lstStyle>
            <a:lvl1pPr>
              <a:defRPr/>
            </a:lvl1pPr>
          </a:lstStyle>
          <a:p>
            <a:pPr>
              <a:defRPr/>
            </a:pPr>
            <a:endParaRPr lang="sv-SE"/>
          </a:p>
        </p:txBody>
      </p:sp>
      <p:sp>
        <p:nvSpPr>
          <p:cNvPr id="5"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3013745342"/>
      </p:ext>
    </p:extLst>
  </p:cSld>
  <p:clrMapOvr>
    <a:masterClrMapping/>
  </p:clrMapOvr>
  <p:transition spd="slow">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r>
              <a:rPr lang="sv-SE"/>
              <a:t>PAGE </a:t>
            </a:r>
            <a:fld id="{159E8194-A6B5-4B68-B1DC-C0C9F7C851B6}" type="slidenum">
              <a:rPr lang="sv-SE"/>
              <a:pPr>
                <a:defRPr/>
              </a:pPr>
              <a:t>‹#›</a:t>
            </a:fld>
            <a:endParaRPr lang="sv-SE"/>
          </a:p>
        </p:txBody>
      </p:sp>
      <p:sp>
        <p:nvSpPr>
          <p:cNvPr id="3" name="Rectangle 7"/>
          <p:cNvSpPr>
            <a:spLocks noGrp="1" noChangeArrowheads="1"/>
          </p:cNvSpPr>
          <p:nvPr>
            <p:ph type="dt" sz="half" idx="11"/>
          </p:nvPr>
        </p:nvSpPr>
        <p:spPr>
          <a:ln/>
        </p:spPr>
        <p:txBody>
          <a:bodyPr/>
          <a:lstStyle>
            <a:lvl1pPr>
              <a:defRPr/>
            </a:lvl1pPr>
          </a:lstStyle>
          <a:p>
            <a:pPr>
              <a:defRPr/>
            </a:pPr>
            <a:endParaRPr lang="sv-SE"/>
          </a:p>
        </p:txBody>
      </p:sp>
      <p:sp>
        <p:nvSpPr>
          <p:cNvPr id="4"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2495654550"/>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1"/>
          <p:cNvSpPr>
            <a:spLocks noGrp="1" noChangeArrowheads="1"/>
          </p:cNvSpPr>
          <p:nvPr>
            <p:ph type="sldNum" sz="quarter" idx="10"/>
          </p:nvPr>
        </p:nvSpPr>
        <p:spPr>
          <a:ln/>
        </p:spPr>
        <p:txBody>
          <a:bodyPr/>
          <a:lstStyle>
            <a:lvl1pPr>
              <a:defRPr/>
            </a:lvl1pPr>
          </a:lstStyle>
          <a:p>
            <a:pPr>
              <a:defRPr/>
            </a:pPr>
            <a:r>
              <a:rPr lang="sv-SE"/>
              <a:t>PAGE </a:t>
            </a:r>
            <a:fld id="{7CD30423-7A7E-4DF2-AC2F-769BA8919F08}" type="slidenum">
              <a:rPr lang="sv-SE"/>
              <a:pPr>
                <a:defRPr/>
              </a:pPr>
              <a:t>‹#›</a:t>
            </a:fld>
            <a:endParaRPr lang="sv-SE"/>
          </a:p>
        </p:txBody>
      </p:sp>
      <p:sp>
        <p:nvSpPr>
          <p:cNvPr id="5" name="Rectangle 12"/>
          <p:cNvSpPr>
            <a:spLocks noGrp="1" noChangeArrowheads="1"/>
          </p:cNvSpPr>
          <p:nvPr>
            <p:ph type="dt" sz="half" idx="11"/>
          </p:nvPr>
        </p:nvSpPr>
        <p:spPr>
          <a:ln/>
        </p:spPr>
        <p:txBody>
          <a:bodyPr/>
          <a:lstStyle>
            <a:lvl1pPr>
              <a:defRPr/>
            </a:lvl1pPr>
          </a:lstStyle>
          <a:p>
            <a:pPr>
              <a:defRPr/>
            </a:pPr>
            <a:endParaRPr lang="sv-SE"/>
          </a:p>
        </p:txBody>
      </p:sp>
      <p:sp>
        <p:nvSpPr>
          <p:cNvPr id="6" name="Rectangle 13"/>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808683445"/>
      </p:ext>
    </p:extLst>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r>
              <a:rPr lang="sv-SE"/>
              <a:t>PAGE </a:t>
            </a:r>
            <a:fld id="{C7B590E0-A523-4086-ADCC-1E5F3C39EF02}" type="slidenum">
              <a:rPr lang="sv-SE"/>
              <a:pPr>
                <a:defRPr/>
              </a:pPr>
              <a:t>‹#›</a:t>
            </a:fld>
            <a:endParaRPr lang="sv-SE"/>
          </a:p>
        </p:txBody>
      </p:sp>
      <p:sp>
        <p:nvSpPr>
          <p:cNvPr id="6" name="Rectangle 7"/>
          <p:cNvSpPr>
            <a:spLocks noGrp="1" noChangeArrowheads="1"/>
          </p:cNvSpPr>
          <p:nvPr>
            <p:ph type="dt" sz="half" idx="11"/>
          </p:nvPr>
        </p:nvSpPr>
        <p:spPr>
          <a:ln/>
        </p:spPr>
        <p:txBody>
          <a:bodyPr/>
          <a:lstStyle>
            <a:lvl1pPr>
              <a:defRPr/>
            </a:lvl1pPr>
          </a:lstStyle>
          <a:p>
            <a:pPr>
              <a:defRPr/>
            </a:pPr>
            <a:endParaRPr lang="sv-SE"/>
          </a:p>
        </p:txBody>
      </p:sp>
      <p:sp>
        <p:nvSpPr>
          <p:cNvPr id="7"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551693383"/>
      </p:ext>
    </p:extLst>
  </p:cSld>
  <p:clrMapOvr>
    <a:masterClrMapping/>
  </p:clrMapOvr>
  <p:transition spd="slow">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r>
              <a:rPr lang="sv-SE"/>
              <a:t>PAGE </a:t>
            </a:r>
            <a:fld id="{EC44DE6D-197C-4D5C-AF13-5D47E77EDCAB}" type="slidenum">
              <a:rPr lang="sv-SE"/>
              <a:pPr>
                <a:defRPr/>
              </a:pPr>
              <a:t>‹#›</a:t>
            </a:fld>
            <a:endParaRPr lang="sv-SE"/>
          </a:p>
        </p:txBody>
      </p:sp>
      <p:sp>
        <p:nvSpPr>
          <p:cNvPr id="6" name="Rectangle 7"/>
          <p:cNvSpPr>
            <a:spLocks noGrp="1" noChangeArrowheads="1"/>
          </p:cNvSpPr>
          <p:nvPr>
            <p:ph type="dt" sz="half" idx="11"/>
          </p:nvPr>
        </p:nvSpPr>
        <p:spPr>
          <a:ln/>
        </p:spPr>
        <p:txBody>
          <a:bodyPr/>
          <a:lstStyle>
            <a:lvl1pPr>
              <a:defRPr/>
            </a:lvl1pPr>
          </a:lstStyle>
          <a:p>
            <a:pPr>
              <a:defRPr/>
            </a:pPr>
            <a:endParaRPr lang="sv-SE"/>
          </a:p>
        </p:txBody>
      </p:sp>
      <p:sp>
        <p:nvSpPr>
          <p:cNvPr id="7"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2307762235"/>
      </p:ext>
    </p:extLst>
  </p:cSld>
  <p:clrMapOvr>
    <a:masterClrMapping/>
  </p:clrMapOvr>
  <p:transition spd="slow">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E3B559DC-B9AC-4538-AC9A-96CEA4085C17}"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576487017"/>
      </p:ext>
    </p:extLst>
  </p:cSld>
  <p:clrMapOvr>
    <a:masterClrMapping/>
  </p:clrMapOvr>
  <p:transition spd="slow">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56300" y="431800"/>
            <a:ext cx="1744663" cy="56403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19138" y="431800"/>
            <a:ext cx="5084762" cy="56403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71C44F52-F4E3-4380-B756-C9DFB25C752A}"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2731477547"/>
      </p:ext>
    </p:extLst>
  </p:cSld>
  <p:clrMapOvr>
    <a:masterClrMapping/>
  </p:clrMapOvr>
  <p:transition spd="slow">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2713DE38-C591-4732-BF9F-F46F3A9EB67F}"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3467644594"/>
      </p:ext>
    </p:extLst>
  </p:cSld>
  <p:clrMapOvr>
    <a:masterClrMapping/>
  </p:clrMapOvr>
  <p:transition spd="slow">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FDF75722-2330-425C-98C7-0DC6BE00EDF5}"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3497195261"/>
      </p:ext>
    </p:extLst>
  </p:cSld>
  <p:clrMapOvr>
    <a:masterClrMapping/>
  </p:clrMapOvr>
  <p:transition spd="slow">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D77B1F61-197D-4F4D-AE17-37B53CA93543}"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545334458"/>
      </p:ext>
    </p:extLst>
  </p:cSld>
  <p:clrMapOvr>
    <a:masterClrMapping/>
  </p:clrMapOvr>
  <p:transition spd="slow">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19138" y="1403350"/>
            <a:ext cx="3414712" cy="46688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286250" y="1403350"/>
            <a:ext cx="3414713" cy="46688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r>
              <a:rPr lang="sv-SE"/>
              <a:t>PAGE </a:t>
            </a:r>
            <a:fld id="{FFA0D883-7BAE-459C-A48A-90C99632C714}" type="slidenum">
              <a:rPr lang="sv-SE"/>
              <a:pPr>
                <a:defRPr/>
              </a:pPr>
              <a:t>‹#›</a:t>
            </a:fld>
            <a:endParaRPr lang="sv-SE"/>
          </a:p>
        </p:txBody>
      </p:sp>
      <p:sp>
        <p:nvSpPr>
          <p:cNvPr id="6" name="Rectangle 7"/>
          <p:cNvSpPr>
            <a:spLocks noGrp="1" noChangeArrowheads="1"/>
          </p:cNvSpPr>
          <p:nvPr>
            <p:ph type="dt" sz="half" idx="11"/>
          </p:nvPr>
        </p:nvSpPr>
        <p:spPr>
          <a:ln/>
        </p:spPr>
        <p:txBody>
          <a:bodyPr/>
          <a:lstStyle>
            <a:lvl1pPr>
              <a:defRPr/>
            </a:lvl1pPr>
          </a:lstStyle>
          <a:p>
            <a:pPr>
              <a:defRPr/>
            </a:pPr>
            <a:endParaRPr lang="sv-SE"/>
          </a:p>
        </p:txBody>
      </p:sp>
      <p:sp>
        <p:nvSpPr>
          <p:cNvPr id="7"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4036472176"/>
      </p:ext>
    </p:extLst>
  </p:cSld>
  <p:clrMapOvr>
    <a:masterClrMapping/>
  </p:clrMapOvr>
  <p:transition spd="slow">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r>
              <a:rPr lang="sv-SE"/>
              <a:t>PAGE </a:t>
            </a:r>
            <a:fld id="{FDBDA7A7-AA26-4D07-A1E2-F636F661A306}" type="slidenum">
              <a:rPr lang="sv-SE"/>
              <a:pPr>
                <a:defRPr/>
              </a:pPr>
              <a:t>‹#›</a:t>
            </a:fld>
            <a:endParaRPr lang="sv-SE"/>
          </a:p>
        </p:txBody>
      </p:sp>
      <p:sp>
        <p:nvSpPr>
          <p:cNvPr id="8" name="Rectangle 7"/>
          <p:cNvSpPr>
            <a:spLocks noGrp="1" noChangeArrowheads="1"/>
          </p:cNvSpPr>
          <p:nvPr>
            <p:ph type="dt" sz="half" idx="11"/>
          </p:nvPr>
        </p:nvSpPr>
        <p:spPr>
          <a:ln/>
        </p:spPr>
        <p:txBody>
          <a:bodyPr/>
          <a:lstStyle>
            <a:lvl1pPr>
              <a:defRPr/>
            </a:lvl1pPr>
          </a:lstStyle>
          <a:p>
            <a:pPr>
              <a:defRPr/>
            </a:pPr>
            <a:endParaRPr lang="sv-SE"/>
          </a:p>
        </p:txBody>
      </p:sp>
      <p:sp>
        <p:nvSpPr>
          <p:cNvPr id="9"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2468556912"/>
      </p:ext>
    </p:extLst>
  </p:cSld>
  <p:clrMapOvr>
    <a:masterClrMapping/>
  </p:clrMapOvr>
  <p:transition spd="slow">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r>
              <a:rPr lang="sv-SE"/>
              <a:t>PAGE </a:t>
            </a:r>
            <a:fld id="{D365814E-F36F-4082-88A5-74EE7A4C5CE9}" type="slidenum">
              <a:rPr lang="sv-SE"/>
              <a:pPr>
                <a:defRPr/>
              </a:pPr>
              <a:t>‹#›</a:t>
            </a:fld>
            <a:endParaRPr lang="sv-SE"/>
          </a:p>
        </p:txBody>
      </p:sp>
      <p:sp>
        <p:nvSpPr>
          <p:cNvPr id="4" name="Rectangle 7"/>
          <p:cNvSpPr>
            <a:spLocks noGrp="1" noChangeArrowheads="1"/>
          </p:cNvSpPr>
          <p:nvPr>
            <p:ph type="dt" sz="half" idx="11"/>
          </p:nvPr>
        </p:nvSpPr>
        <p:spPr>
          <a:ln/>
        </p:spPr>
        <p:txBody>
          <a:bodyPr/>
          <a:lstStyle>
            <a:lvl1pPr>
              <a:defRPr/>
            </a:lvl1pPr>
          </a:lstStyle>
          <a:p>
            <a:pPr>
              <a:defRPr/>
            </a:pPr>
            <a:endParaRPr lang="sv-SE"/>
          </a:p>
        </p:txBody>
      </p:sp>
      <p:sp>
        <p:nvSpPr>
          <p:cNvPr id="5"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4190547734"/>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19138" y="1403350"/>
            <a:ext cx="3414712" cy="46688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286250" y="1403350"/>
            <a:ext cx="3414713" cy="46688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sldNum" sz="quarter" idx="10"/>
          </p:nvPr>
        </p:nvSpPr>
        <p:spPr>
          <a:ln/>
        </p:spPr>
        <p:txBody>
          <a:bodyPr/>
          <a:lstStyle>
            <a:lvl1pPr>
              <a:defRPr/>
            </a:lvl1pPr>
          </a:lstStyle>
          <a:p>
            <a:pPr>
              <a:defRPr/>
            </a:pPr>
            <a:r>
              <a:rPr lang="sv-SE"/>
              <a:t>PAGE </a:t>
            </a:r>
            <a:fld id="{4B21B07E-606D-43E0-A9BF-D779CC405BB6}" type="slidenum">
              <a:rPr lang="sv-SE"/>
              <a:pPr>
                <a:defRPr/>
              </a:pPr>
              <a:t>‹#›</a:t>
            </a:fld>
            <a:endParaRPr lang="sv-SE"/>
          </a:p>
        </p:txBody>
      </p:sp>
      <p:sp>
        <p:nvSpPr>
          <p:cNvPr id="6" name="Rectangle 12"/>
          <p:cNvSpPr>
            <a:spLocks noGrp="1" noChangeArrowheads="1"/>
          </p:cNvSpPr>
          <p:nvPr>
            <p:ph type="dt" sz="half" idx="11"/>
          </p:nvPr>
        </p:nvSpPr>
        <p:spPr>
          <a:ln/>
        </p:spPr>
        <p:txBody>
          <a:bodyPr/>
          <a:lstStyle>
            <a:lvl1pPr>
              <a:defRPr/>
            </a:lvl1pPr>
          </a:lstStyle>
          <a:p>
            <a:pPr>
              <a:defRPr/>
            </a:pPr>
            <a:endParaRPr lang="sv-SE"/>
          </a:p>
        </p:txBody>
      </p:sp>
      <p:sp>
        <p:nvSpPr>
          <p:cNvPr id="7" name="Rectangle 13"/>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723537676"/>
      </p:ext>
    </p:extLst>
  </p:cSld>
  <p:clrMapOvr>
    <a:masterClrMapping/>
  </p:clrMapOvr>
  <p:transition spd="slow">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r>
              <a:rPr lang="sv-SE"/>
              <a:t>PAGE </a:t>
            </a:r>
            <a:fld id="{E384DCE2-39D2-4A32-8D84-DB5452D5FED5}" type="slidenum">
              <a:rPr lang="sv-SE"/>
              <a:pPr>
                <a:defRPr/>
              </a:pPr>
              <a:t>‹#›</a:t>
            </a:fld>
            <a:endParaRPr lang="sv-SE"/>
          </a:p>
        </p:txBody>
      </p:sp>
      <p:sp>
        <p:nvSpPr>
          <p:cNvPr id="3" name="Rectangle 7"/>
          <p:cNvSpPr>
            <a:spLocks noGrp="1" noChangeArrowheads="1"/>
          </p:cNvSpPr>
          <p:nvPr>
            <p:ph type="dt" sz="half" idx="11"/>
          </p:nvPr>
        </p:nvSpPr>
        <p:spPr>
          <a:ln/>
        </p:spPr>
        <p:txBody>
          <a:bodyPr/>
          <a:lstStyle>
            <a:lvl1pPr>
              <a:defRPr/>
            </a:lvl1pPr>
          </a:lstStyle>
          <a:p>
            <a:pPr>
              <a:defRPr/>
            </a:pPr>
            <a:endParaRPr lang="sv-SE"/>
          </a:p>
        </p:txBody>
      </p:sp>
      <p:sp>
        <p:nvSpPr>
          <p:cNvPr id="4"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2844047683"/>
      </p:ext>
    </p:extLst>
  </p:cSld>
  <p:clrMapOvr>
    <a:masterClrMapping/>
  </p:clrMapOvr>
  <p:transition spd="slow">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r>
              <a:rPr lang="sv-SE"/>
              <a:t>PAGE </a:t>
            </a:r>
            <a:fld id="{2CCDF975-3220-46EE-8D24-C5EEF2A953B9}" type="slidenum">
              <a:rPr lang="sv-SE"/>
              <a:pPr>
                <a:defRPr/>
              </a:pPr>
              <a:t>‹#›</a:t>
            </a:fld>
            <a:endParaRPr lang="sv-SE"/>
          </a:p>
        </p:txBody>
      </p:sp>
      <p:sp>
        <p:nvSpPr>
          <p:cNvPr id="6" name="Rectangle 7"/>
          <p:cNvSpPr>
            <a:spLocks noGrp="1" noChangeArrowheads="1"/>
          </p:cNvSpPr>
          <p:nvPr>
            <p:ph type="dt" sz="half" idx="11"/>
          </p:nvPr>
        </p:nvSpPr>
        <p:spPr>
          <a:ln/>
        </p:spPr>
        <p:txBody>
          <a:bodyPr/>
          <a:lstStyle>
            <a:lvl1pPr>
              <a:defRPr/>
            </a:lvl1pPr>
          </a:lstStyle>
          <a:p>
            <a:pPr>
              <a:defRPr/>
            </a:pPr>
            <a:endParaRPr lang="sv-SE"/>
          </a:p>
        </p:txBody>
      </p:sp>
      <p:sp>
        <p:nvSpPr>
          <p:cNvPr id="7"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2016865869"/>
      </p:ext>
    </p:extLst>
  </p:cSld>
  <p:clrMapOvr>
    <a:masterClrMapping/>
  </p:clrMapOvr>
  <p:transition spd="slow">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r>
              <a:rPr lang="sv-SE"/>
              <a:t>PAGE </a:t>
            </a:r>
            <a:fld id="{496AA79C-D826-49D9-A1F4-A81304E9E06E}" type="slidenum">
              <a:rPr lang="sv-SE"/>
              <a:pPr>
                <a:defRPr/>
              </a:pPr>
              <a:t>‹#›</a:t>
            </a:fld>
            <a:endParaRPr lang="sv-SE"/>
          </a:p>
        </p:txBody>
      </p:sp>
      <p:sp>
        <p:nvSpPr>
          <p:cNvPr id="6" name="Rectangle 7"/>
          <p:cNvSpPr>
            <a:spLocks noGrp="1" noChangeArrowheads="1"/>
          </p:cNvSpPr>
          <p:nvPr>
            <p:ph type="dt" sz="half" idx="11"/>
          </p:nvPr>
        </p:nvSpPr>
        <p:spPr>
          <a:ln/>
        </p:spPr>
        <p:txBody>
          <a:bodyPr/>
          <a:lstStyle>
            <a:lvl1pPr>
              <a:defRPr/>
            </a:lvl1pPr>
          </a:lstStyle>
          <a:p>
            <a:pPr>
              <a:defRPr/>
            </a:pPr>
            <a:endParaRPr lang="sv-SE"/>
          </a:p>
        </p:txBody>
      </p:sp>
      <p:sp>
        <p:nvSpPr>
          <p:cNvPr id="7"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4234299131"/>
      </p:ext>
    </p:extLst>
  </p:cSld>
  <p:clrMapOvr>
    <a:masterClrMapping/>
  </p:clrMapOvr>
  <p:transition spd="slow">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A4D1AEB9-92EE-46C2-AD91-9D4EB565BEBD}"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668450103"/>
      </p:ext>
    </p:extLst>
  </p:cSld>
  <p:clrMapOvr>
    <a:masterClrMapping/>
  </p:clrMapOvr>
  <p:transition spd="slow">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56300" y="431800"/>
            <a:ext cx="1744663" cy="56403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19138" y="431800"/>
            <a:ext cx="5084762" cy="56403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AF6AAA0A-5A31-46AB-8125-407EF692E012}"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3434651877"/>
      </p:ext>
    </p:extLst>
  </p:cSld>
  <p:clrMapOvr>
    <a:masterClrMapping/>
  </p:clrMapOvr>
  <p:transition spd="slow">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375D4D9A-8DB6-4D96-B313-77D2FD60D854}"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61052473"/>
      </p:ext>
    </p:extLst>
  </p:cSld>
  <p:clrMapOvr>
    <a:masterClrMapping/>
  </p:clrMapOvr>
  <p:transition spd="slow">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43E8A37F-C654-4B59-8CB0-C59134341B21}"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2104871886"/>
      </p:ext>
    </p:extLst>
  </p:cSld>
  <p:clrMapOvr>
    <a:masterClrMapping/>
  </p:clrMapOvr>
  <p:transition spd="slow">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5491DA59-9231-4447-A210-6FAC9D1F071E}"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3859006413"/>
      </p:ext>
    </p:extLst>
  </p:cSld>
  <p:clrMapOvr>
    <a:masterClrMapping/>
  </p:clrMapOvr>
  <p:transition spd="slow">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19138" y="1403350"/>
            <a:ext cx="2568575" cy="46688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440113" y="1403350"/>
            <a:ext cx="2568575" cy="46688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r>
              <a:rPr lang="sv-SE"/>
              <a:t>PAGE </a:t>
            </a:r>
            <a:fld id="{8E355BBD-A8E0-4EAE-BE6D-B2A7C81EED6D}" type="slidenum">
              <a:rPr lang="sv-SE"/>
              <a:pPr>
                <a:defRPr/>
              </a:pPr>
              <a:t>‹#›</a:t>
            </a:fld>
            <a:endParaRPr lang="sv-SE"/>
          </a:p>
        </p:txBody>
      </p:sp>
      <p:sp>
        <p:nvSpPr>
          <p:cNvPr id="6" name="Rectangle 7"/>
          <p:cNvSpPr>
            <a:spLocks noGrp="1" noChangeArrowheads="1"/>
          </p:cNvSpPr>
          <p:nvPr>
            <p:ph type="dt" sz="half" idx="11"/>
          </p:nvPr>
        </p:nvSpPr>
        <p:spPr>
          <a:ln/>
        </p:spPr>
        <p:txBody>
          <a:bodyPr/>
          <a:lstStyle>
            <a:lvl1pPr>
              <a:defRPr/>
            </a:lvl1pPr>
          </a:lstStyle>
          <a:p>
            <a:pPr>
              <a:defRPr/>
            </a:pPr>
            <a:endParaRPr lang="sv-SE"/>
          </a:p>
        </p:txBody>
      </p:sp>
      <p:sp>
        <p:nvSpPr>
          <p:cNvPr id="7"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2491698502"/>
      </p:ext>
    </p:extLst>
  </p:cSld>
  <p:clrMapOvr>
    <a:masterClrMapping/>
  </p:clrMapOvr>
  <p:transition spd="slow">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r>
              <a:rPr lang="sv-SE"/>
              <a:t>PAGE </a:t>
            </a:r>
            <a:fld id="{ABBC218D-B7EC-456C-B5EF-045F558BCC3D}" type="slidenum">
              <a:rPr lang="sv-SE"/>
              <a:pPr>
                <a:defRPr/>
              </a:pPr>
              <a:t>‹#›</a:t>
            </a:fld>
            <a:endParaRPr lang="sv-SE"/>
          </a:p>
        </p:txBody>
      </p:sp>
      <p:sp>
        <p:nvSpPr>
          <p:cNvPr id="8" name="Rectangle 7"/>
          <p:cNvSpPr>
            <a:spLocks noGrp="1" noChangeArrowheads="1"/>
          </p:cNvSpPr>
          <p:nvPr>
            <p:ph type="dt" sz="half" idx="11"/>
          </p:nvPr>
        </p:nvSpPr>
        <p:spPr>
          <a:ln/>
        </p:spPr>
        <p:txBody>
          <a:bodyPr/>
          <a:lstStyle>
            <a:lvl1pPr>
              <a:defRPr/>
            </a:lvl1pPr>
          </a:lstStyle>
          <a:p>
            <a:pPr>
              <a:defRPr/>
            </a:pPr>
            <a:endParaRPr lang="sv-SE"/>
          </a:p>
        </p:txBody>
      </p:sp>
      <p:sp>
        <p:nvSpPr>
          <p:cNvPr id="9"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2485460247"/>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1"/>
          <p:cNvSpPr>
            <a:spLocks noGrp="1" noChangeArrowheads="1"/>
          </p:cNvSpPr>
          <p:nvPr>
            <p:ph type="sldNum" sz="quarter" idx="10"/>
          </p:nvPr>
        </p:nvSpPr>
        <p:spPr>
          <a:ln/>
        </p:spPr>
        <p:txBody>
          <a:bodyPr/>
          <a:lstStyle>
            <a:lvl1pPr>
              <a:defRPr/>
            </a:lvl1pPr>
          </a:lstStyle>
          <a:p>
            <a:pPr>
              <a:defRPr/>
            </a:pPr>
            <a:r>
              <a:rPr lang="sv-SE"/>
              <a:t>PAGE </a:t>
            </a:r>
            <a:fld id="{1C4639E6-7A1D-4ACA-8F5E-7F9237448864}" type="slidenum">
              <a:rPr lang="sv-SE"/>
              <a:pPr>
                <a:defRPr/>
              </a:pPr>
              <a:t>‹#›</a:t>
            </a:fld>
            <a:endParaRPr lang="sv-SE"/>
          </a:p>
        </p:txBody>
      </p:sp>
      <p:sp>
        <p:nvSpPr>
          <p:cNvPr id="8" name="Rectangle 12"/>
          <p:cNvSpPr>
            <a:spLocks noGrp="1" noChangeArrowheads="1"/>
          </p:cNvSpPr>
          <p:nvPr>
            <p:ph type="dt" sz="half" idx="11"/>
          </p:nvPr>
        </p:nvSpPr>
        <p:spPr>
          <a:ln/>
        </p:spPr>
        <p:txBody>
          <a:bodyPr/>
          <a:lstStyle>
            <a:lvl1pPr>
              <a:defRPr/>
            </a:lvl1pPr>
          </a:lstStyle>
          <a:p>
            <a:pPr>
              <a:defRPr/>
            </a:pPr>
            <a:endParaRPr lang="sv-SE"/>
          </a:p>
        </p:txBody>
      </p:sp>
      <p:sp>
        <p:nvSpPr>
          <p:cNvPr id="9" name="Rectangle 13"/>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2915819429"/>
      </p:ext>
    </p:extLst>
  </p:cSld>
  <p:clrMapOvr>
    <a:masterClrMapping/>
  </p:clrMapOvr>
  <p:transition spd="slow">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r>
              <a:rPr lang="sv-SE"/>
              <a:t>PAGE </a:t>
            </a:r>
            <a:fld id="{B4E2B4B3-5B72-465A-ABDE-6BCD4936F2E6}" type="slidenum">
              <a:rPr lang="sv-SE"/>
              <a:pPr>
                <a:defRPr/>
              </a:pPr>
              <a:t>‹#›</a:t>
            </a:fld>
            <a:endParaRPr lang="sv-SE"/>
          </a:p>
        </p:txBody>
      </p:sp>
      <p:sp>
        <p:nvSpPr>
          <p:cNvPr id="4" name="Rectangle 7"/>
          <p:cNvSpPr>
            <a:spLocks noGrp="1" noChangeArrowheads="1"/>
          </p:cNvSpPr>
          <p:nvPr>
            <p:ph type="dt" sz="half" idx="11"/>
          </p:nvPr>
        </p:nvSpPr>
        <p:spPr>
          <a:ln/>
        </p:spPr>
        <p:txBody>
          <a:bodyPr/>
          <a:lstStyle>
            <a:lvl1pPr>
              <a:defRPr/>
            </a:lvl1pPr>
          </a:lstStyle>
          <a:p>
            <a:pPr>
              <a:defRPr/>
            </a:pPr>
            <a:endParaRPr lang="sv-SE"/>
          </a:p>
        </p:txBody>
      </p:sp>
      <p:sp>
        <p:nvSpPr>
          <p:cNvPr id="5"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3992430531"/>
      </p:ext>
    </p:extLst>
  </p:cSld>
  <p:clrMapOvr>
    <a:masterClrMapping/>
  </p:clrMapOvr>
  <p:transition spd="slow">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r>
              <a:rPr lang="sv-SE"/>
              <a:t>PAGE </a:t>
            </a:r>
            <a:fld id="{A5498D50-3A36-4F6C-A67F-099768CD57BA}" type="slidenum">
              <a:rPr lang="sv-SE"/>
              <a:pPr>
                <a:defRPr/>
              </a:pPr>
              <a:t>‹#›</a:t>
            </a:fld>
            <a:endParaRPr lang="sv-SE"/>
          </a:p>
        </p:txBody>
      </p:sp>
      <p:sp>
        <p:nvSpPr>
          <p:cNvPr id="3" name="Rectangle 7"/>
          <p:cNvSpPr>
            <a:spLocks noGrp="1" noChangeArrowheads="1"/>
          </p:cNvSpPr>
          <p:nvPr>
            <p:ph type="dt" sz="half" idx="11"/>
          </p:nvPr>
        </p:nvSpPr>
        <p:spPr>
          <a:ln/>
        </p:spPr>
        <p:txBody>
          <a:bodyPr/>
          <a:lstStyle>
            <a:lvl1pPr>
              <a:defRPr/>
            </a:lvl1pPr>
          </a:lstStyle>
          <a:p>
            <a:pPr>
              <a:defRPr/>
            </a:pPr>
            <a:endParaRPr lang="sv-SE"/>
          </a:p>
        </p:txBody>
      </p:sp>
      <p:sp>
        <p:nvSpPr>
          <p:cNvPr id="4"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2763966590"/>
      </p:ext>
    </p:extLst>
  </p:cSld>
  <p:clrMapOvr>
    <a:masterClrMapping/>
  </p:clrMapOvr>
  <p:transition spd="slow">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r>
              <a:rPr lang="sv-SE"/>
              <a:t>PAGE </a:t>
            </a:r>
            <a:fld id="{45D4BC26-7576-4788-87C0-16109BCFC78A}" type="slidenum">
              <a:rPr lang="sv-SE"/>
              <a:pPr>
                <a:defRPr/>
              </a:pPr>
              <a:t>‹#›</a:t>
            </a:fld>
            <a:endParaRPr lang="sv-SE"/>
          </a:p>
        </p:txBody>
      </p:sp>
      <p:sp>
        <p:nvSpPr>
          <p:cNvPr id="6" name="Rectangle 7"/>
          <p:cNvSpPr>
            <a:spLocks noGrp="1" noChangeArrowheads="1"/>
          </p:cNvSpPr>
          <p:nvPr>
            <p:ph type="dt" sz="half" idx="11"/>
          </p:nvPr>
        </p:nvSpPr>
        <p:spPr>
          <a:ln/>
        </p:spPr>
        <p:txBody>
          <a:bodyPr/>
          <a:lstStyle>
            <a:lvl1pPr>
              <a:defRPr/>
            </a:lvl1pPr>
          </a:lstStyle>
          <a:p>
            <a:pPr>
              <a:defRPr/>
            </a:pPr>
            <a:endParaRPr lang="sv-SE"/>
          </a:p>
        </p:txBody>
      </p:sp>
      <p:sp>
        <p:nvSpPr>
          <p:cNvPr id="7"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1361306614"/>
      </p:ext>
    </p:extLst>
  </p:cSld>
  <p:clrMapOvr>
    <a:masterClrMapping/>
  </p:clrMapOvr>
  <p:transition spd="slow">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r>
              <a:rPr lang="sv-SE"/>
              <a:t>PAGE </a:t>
            </a:r>
            <a:fld id="{C8BD1323-A0E0-4823-8EE8-BCF4CC91D31A}" type="slidenum">
              <a:rPr lang="sv-SE"/>
              <a:pPr>
                <a:defRPr/>
              </a:pPr>
              <a:t>‹#›</a:t>
            </a:fld>
            <a:endParaRPr lang="sv-SE"/>
          </a:p>
        </p:txBody>
      </p:sp>
      <p:sp>
        <p:nvSpPr>
          <p:cNvPr id="6" name="Rectangle 7"/>
          <p:cNvSpPr>
            <a:spLocks noGrp="1" noChangeArrowheads="1"/>
          </p:cNvSpPr>
          <p:nvPr>
            <p:ph type="dt" sz="half" idx="11"/>
          </p:nvPr>
        </p:nvSpPr>
        <p:spPr>
          <a:ln/>
        </p:spPr>
        <p:txBody>
          <a:bodyPr/>
          <a:lstStyle>
            <a:lvl1pPr>
              <a:defRPr/>
            </a:lvl1pPr>
          </a:lstStyle>
          <a:p>
            <a:pPr>
              <a:defRPr/>
            </a:pPr>
            <a:endParaRPr lang="sv-SE"/>
          </a:p>
        </p:txBody>
      </p:sp>
      <p:sp>
        <p:nvSpPr>
          <p:cNvPr id="7"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4181942108"/>
      </p:ext>
    </p:extLst>
  </p:cSld>
  <p:clrMapOvr>
    <a:masterClrMapping/>
  </p:clrMapOvr>
  <p:transition spd="slow">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3D4361F9-2F2A-4916-BC73-24533D706427}"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3005155535"/>
      </p:ext>
    </p:extLst>
  </p:cSld>
  <p:clrMapOvr>
    <a:masterClrMapping/>
  </p:clrMapOvr>
  <p:transition spd="slow">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686300" y="431800"/>
            <a:ext cx="1322388" cy="56403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19138" y="431800"/>
            <a:ext cx="3814762" cy="56403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2B2AC7FD-31C7-49A2-84E6-2C4E99840CC0}"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4106391755"/>
      </p:ext>
    </p:extLst>
  </p:cSld>
  <p:clrMapOvr>
    <a:masterClrMapping/>
  </p:clrMapOvr>
  <p:transition spd="slow">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7F9DD4A8-C865-4888-A417-C6F4223955A2}"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3079726550"/>
      </p:ext>
    </p:extLst>
  </p:cSld>
  <p:clrMapOvr>
    <a:masterClrMapping/>
  </p:clrMapOvr>
  <p:transition spd="slow">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6FD8A434-0210-4F3D-9BF8-CF4A4EAEBAED}"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231270792"/>
      </p:ext>
    </p:extLst>
  </p:cSld>
  <p:clrMapOvr>
    <a:masterClrMapping/>
  </p:clrMapOvr>
  <p:transition spd="slow">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87E8534E-8C7E-49C6-B5DE-ED62E42945D3}"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4177885914"/>
      </p:ext>
    </p:extLst>
  </p:cSld>
  <p:clrMapOvr>
    <a:masterClrMapping/>
  </p:clrMapOvr>
  <p:transition spd="slow">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19138" y="1403350"/>
            <a:ext cx="2568575" cy="46688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440113" y="1403350"/>
            <a:ext cx="2568575" cy="46688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r>
              <a:rPr lang="sv-SE"/>
              <a:t>PAGE </a:t>
            </a:r>
            <a:fld id="{F79F8FC9-2778-4F6A-BD63-22572B021485}" type="slidenum">
              <a:rPr lang="sv-SE"/>
              <a:pPr>
                <a:defRPr/>
              </a:pPr>
              <a:t>‹#›</a:t>
            </a:fld>
            <a:endParaRPr lang="sv-SE"/>
          </a:p>
        </p:txBody>
      </p:sp>
      <p:sp>
        <p:nvSpPr>
          <p:cNvPr id="6" name="Rectangle 7"/>
          <p:cNvSpPr>
            <a:spLocks noGrp="1" noChangeArrowheads="1"/>
          </p:cNvSpPr>
          <p:nvPr>
            <p:ph type="dt" sz="half" idx="11"/>
          </p:nvPr>
        </p:nvSpPr>
        <p:spPr>
          <a:ln/>
        </p:spPr>
        <p:txBody>
          <a:bodyPr/>
          <a:lstStyle>
            <a:lvl1pPr>
              <a:defRPr/>
            </a:lvl1pPr>
          </a:lstStyle>
          <a:p>
            <a:pPr>
              <a:defRPr/>
            </a:pPr>
            <a:endParaRPr lang="sv-SE"/>
          </a:p>
        </p:txBody>
      </p:sp>
      <p:sp>
        <p:nvSpPr>
          <p:cNvPr id="7"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1378320451"/>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1"/>
          <p:cNvSpPr>
            <a:spLocks noGrp="1" noChangeArrowheads="1"/>
          </p:cNvSpPr>
          <p:nvPr>
            <p:ph type="sldNum" sz="quarter" idx="10"/>
          </p:nvPr>
        </p:nvSpPr>
        <p:spPr>
          <a:ln/>
        </p:spPr>
        <p:txBody>
          <a:bodyPr/>
          <a:lstStyle>
            <a:lvl1pPr>
              <a:defRPr/>
            </a:lvl1pPr>
          </a:lstStyle>
          <a:p>
            <a:pPr>
              <a:defRPr/>
            </a:pPr>
            <a:r>
              <a:rPr lang="sv-SE"/>
              <a:t>PAGE </a:t>
            </a:r>
            <a:fld id="{43C8D5D5-114F-440D-9B36-25AE77B99608}" type="slidenum">
              <a:rPr lang="sv-SE"/>
              <a:pPr>
                <a:defRPr/>
              </a:pPr>
              <a:t>‹#›</a:t>
            </a:fld>
            <a:endParaRPr lang="sv-SE"/>
          </a:p>
        </p:txBody>
      </p:sp>
      <p:sp>
        <p:nvSpPr>
          <p:cNvPr id="4" name="Rectangle 12"/>
          <p:cNvSpPr>
            <a:spLocks noGrp="1" noChangeArrowheads="1"/>
          </p:cNvSpPr>
          <p:nvPr>
            <p:ph type="dt" sz="half" idx="11"/>
          </p:nvPr>
        </p:nvSpPr>
        <p:spPr>
          <a:ln/>
        </p:spPr>
        <p:txBody>
          <a:bodyPr/>
          <a:lstStyle>
            <a:lvl1pPr>
              <a:defRPr/>
            </a:lvl1pPr>
          </a:lstStyle>
          <a:p>
            <a:pPr>
              <a:defRPr/>
            </a:pPr>
            <a:endParaRPr lang="sv-SE"/>
          </a:p>
        </p:txBody>
      </p:sp>
      <p:sp>
        <p:nvSpPr>
          <p:cNvPr id="5" name="Rectangle 13"/>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3545768591"/>
      </p:ext>
    </p:extLst>
  </p:cSld>
  <p:clrMapOvr>
    <a:masterClrMapping/>
  </p:clrMapOvr>
  <p:transition spd="slow">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r>
              <a:rPr lang="sv-SE"/>
              <a:t>PAGE </a:t>
            </a:r>
            <a:fld id="{A7CA5AA9-06B0-461E-873C-D96EB88898D8}" type="slidenum">
              <a:rPr lang="sv-SE"/>
              <a:pPr>
                <a:defRPr/>
              </a:pPr>
              <a:t>‹#›</a:t>
            </a:fld>
            <a:endParaRPr lang="sv-SE"/>
          </a:p>
        </p:txBody>
      </p:sp>
      <p:sp>
        <p:nvSpPr>
          <p:cNvPr id="8" name="Rectangle 7"/>
          <p:cNvSpPr>
            <a:spLocks noGrp="1" noChangeArrowheads="1"/>
          </p:cNvSpPr>
          <p:nvPr>
            <p:ph type="dt" sz="half" idx="11"/>
          </p:nvPr>
        </p:nvSpPr>
        <p:spPr>
          <a:ln/>
        </p:spPr>
        <p:txBody>
          <a:bodyPr/>
          <a:lstStyle>
            <a:lvl1pPr>
              <a:defRPr/>
            </a:lvl1pPr>
          </a:lstStyle>
          <a:p>
            <a:pPr>
              <a:defRPr/>
            </a:pPr>
            <a:endParaRPr lang="sv-SE"/>
          </a:p>
        </p:txBody>
      </p:sp>
      <p:sp>
        <p:nvSpPr>
          <p:cNvPr id="9"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2517649403"/>
      </p:ext>
    </p:extLst>
  </p:cSld>
  <p:clrMapOvr>
    <a:masterClrMapping/>
  </p:clrMapOvr>
  <p:transition spd="slow">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r>
              <a:rPr lang="sv-SE"/>
              <a:t>PAGE </a:t>
            </a:r>
            <a:fld id="{66641D31-CDF9-45DA-B5DF-BED0C3B613DC}" type="slidenum">
              <a:rPr lang="sv-SE"/>
              <a:pPr>
                <a:defRPr/>
              </a:pPr>
              <a:t>‹#›</a:t>
            </a:fld>
            <a:endParaRPr lang="sv-SE"/>
          </a:p>
        </p:txBody>
      </p:sp>
      <p:sp>
        <p:nvSpPr>
          <p:cNvPr id="4" name="Rectangle 7"/>
          <p:cNvSpPr>
            <a:spLocks noGrp="1" noChangeArrowheads="1"/>
          </p:cNvSpPr>
          <p:nvPr>
            <p:ph type="dt" sz="half" idx="11"/>
          </p:nvPr>
        </p:nvSpPr>
        <p:spPr>
          <a:ln/>
        </p:spPr>
        <p:txBody>
          <a:bodyPr/>
          <a:lstStyle>
            <a:lvl1pPr>
              <a:defRPr/>
            </a:lvl1pPr>
          </a:lstStyle>
          <a:p>
            <a:pPr>
              <a:defRPr/>
            </a:pPr>
            <a:endParaRPr lang="sv-SE"/>
          </a:p>
        </p:txBody>
      </p:sp>
      <p:sp>
        <p:nvSpPr>
          <p:cNvPr id="5"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2990423312"/>
      </p:ext>
    </p:extLst>
  </p:cSld>
  <p:clrMapOvr>
    <a:masterClrMapping/>
  </p:clrMapOvr>
  <p:transition spd="slow">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r>
              <a:rPr lang="sv-SE"/>
              <a:t>PAGE </a:t>
            </a:r>
            <a:fld id="{EDBCD11A-4650-4DA3-A6DA-6C81B1B2AF57}" type="slidenum">
              <a:rPr lang="sv-SE"/>
              <a:pPr>
                <a:defRPr/>
              </a:pPr>
              <a:t>‹#›</a:t>
            </a:fld>
            <a:endParaRPr lang="sv-SE"/>
          </a:p>
        </p:txBody>
      </p:sp>
      <p:sp>
        <p:nvSpPr>
          <p:cNvPr id="3" name="Rectangle 7"/>
          <p:cNvSpPr>
            <a:spLocks noGrp="1" noChangeArrowheads="1"/>
          </p:cNvSpPr>
          <p:nvPr>
            <p:ph type="dt" sz="half" idx="11"/>
          </p:nvPr>
        </p:nvSpPr>
        <p:spPr>
          <a:ln/>
        </p:spPr>
        <p:txBody>
          <a:bodyPr/>
          <a:lstStyle>
            <a:lvl1pPr>
              <a:defRPr/>
            </a:lvl1pPr>
          </a:lstStyle>
          <a:p>
            <a:pPr>
              <a:defRPr/>
            </a:pPr>
            <a:endParaRPr lang="sv-SE"/>
          </a:p>
        </p:txBody>
      </p:sp>
      <p:sp>
        <p:nvSpPr>
          <p:cNvPr id="4"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3913182909"/>
      </p:ext>
    </p:extLst>
  </p:cSld>
  <p:clrMapOvr>
    <a:masterClrMapping/>
  </p:clrMapOvr>
  <p:transition spd="slow">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r>
              <a:rPr lang="sv-SE"/>
              <a:t>PAGE </a:t>
            </a:r>
            <a:fld id="{757C9CE0-F695-4595-8457-60E1DE31718B}" type="slidenum">
              <a:rPr lang="sv-SE"/>
              <a:pPr>
                <a:defRPr/>
              </a:pPr>
              <a:t>‹#›</a:t>
            </a:fld>
            <a:endParaRPr lang="sv-SE"/>
          </a:p>
        </p:txBody>
      </p:sp>
      <p:sp>
        <p:nvSpPr>
          <p:cNvPr id="6" name="Rectangle 7"/>
          <p:cNvSpPr>
            <a:spLocks noGrp="1" noChangeArrowheads="1"/>
          </p:cNvSpPr>
          <p:nvPr>
            <p:ph type="dt" sz="half" idx="11"/>
          </p:nvPr>
        </p:nvSpPr>
        <p:spPr>
          <a:ln/>
        </p:spPr>
        <p:txBody>
          <a:bodyPr/>
          <a:lstStyle>
            <a:lvl1pPr>
              <a:defRPr/>
            </a:lvl1pPr>
          </a:lstStyle>
          <a:p>
            <a:pPr>
              <a:defRPr/>
            </a:pPr>
            <a:endParaRPr lang="sv-SE"/>
          </a:p>
        </p:txBody>
      </p:sp>
      <p:sp>
        <p:nvSpPr>
          <p:cNvPr id="7"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1703913959"/>
      </p:ext>
    </p:extLst>
  </p:cSld>
  <p:clrMapOvr>
    <a:masterClrMapping/>
  </p:clrMapOvr>
  <p:transition spd="slow">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r>
              <a:rPr lang="sv-SE"/>
              <a:t>PAGE </a:t>
            </a:r>
            <a:fld id="{7C6752D4-2368-41AC-B361-E8CC0638DEFA}" type="slidenum">
              <a:rPr lang="sv-SE"/>
              <a:pPr>
                <a:defRPr/>
              </a:pPr>
              <a:t>‹#›</a:t>
            </a:fld>
            <a:endParaRPr lang="sv-SE"/>
          </a:p>
        </p:txBody>
      </p:sp>
      <p:sp>
        <p:nvSpPr>
          <p:cNvPr id="6" name="Rectangle 7"/>
          <p:cNvSpPr>
            <a:spLocks noGrp="1" noChangeArrowheads="1"/>
          </p:cNvSpPr>
          <p:nvPr>
            <p:ph type="dt" sz="half" idx="11"/>
          </p:nvPr>
        </p:nvSpPr>
        <p:spPr>
          <a:ln/>
        </p:spPr>
        <p:txBody>
          <a:bodyPr/>
          <a:lstStyle>
            <a:lvl1pPr>
              <a:defRPr/>
            </a:lvl1pPr>
          </a:lstStyle>
          <a:p>
            <a:pPr>
              <a:defRPr/>
            </a:pPr>
            <a:endParaRPr lang="sv-SE"/>
          </a:p>
        </p:txBody>
      </p:sp>
      <p:sp>
        <p:nvSpPr>
          <p:cNvPr id="7"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3308557842"/>
      </p:ext>
    </p:extLst>
  </p:cSld>
  <p:clrMapOvr>
    <a:masterClrMapping/>
  </p:clrMapOvr>
  <p:transition spd="slow">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74806A26-EF52-452F-A739-5FCCB5B97F7C}"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4233102339"/>
      </p:ext>
    </p:extLst>
  </p:cSld>
  <p:clrMapOvr>
    <a:masterClrMapping/>
  </p:clrMapOvr>
  <p:transition spd="slow">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686300" y="431800"/>
            <a:ext cx="1322388" cy="56403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19138" y="431800"/>
            <a:ext cx="3814762" cy="56403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1167EF7A-69C6-44D0-AC45-1C107211AA38}"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2370657396"/>
      </p:ext>
    </p:extLst>
  </p:cSld>
  <p:clrMapOvr>
    <a:masterClrMapping/>
  </p:clrMapOvr>
  <p:transition spd="slow">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60033F76-80BE-4783-9577-B076E405C165}"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478680567"/>
      </p:ext>
    </p:extLst>
  </p:cSld>
  <p:clrMapOvr>
    <a:masterClrMapping/>
  </p:clrMapOvr>
  <p:transition spd="slow">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FC68F426-5271-498E-A8F4-239D9909B153}"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1473327350"/>
      </p:ext>
    </p:extLst>
  </p:cSld>
  <p:clrMapOvr>
    <a:masterClrMapping/>
  </p:clrMapOvr>
  <p:transition spd="slow">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69D69B14-E389-425D-A280-A55B9BD1B8BF}"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2258071476"/>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sldNum" sz="quarter" idx="10"/>
          </p:nvPr>
        </p:nvSpPr>
        <p:spPr>
          <a:ln/>
        </p:spPr>
        <p:txBody>
          <a:bodyPr/>
          <a:lstStyle>
            <a:lvl1pPr>
              <a:defRPr/>
            </a:lvl1pPr>
          </a:lstStyle>
          <a:p>
            <a:pPr>
              <a:defRPr/>
            </a:pPr>
            <a:r>
              <a:rPr lang="sv-SE"/>
              <a:t>PAGE </a:t>
            </a:r>
            <a:fld id="{78814F8D-4A0A-4411-8CB5-C97515B8ACC7}" type="slidenum">
              <a:rPr lang="sv-SE"/>
              <a:pPr>
                <a:defRPr/>
              </a:pPr>
              <a:t>‹#›</a:t>
            </a:fld>
            <a:endParaRPr lang="sv-SE"/>
          </a:p>
        </p:txBody>
      </p:sp>
      <p:sp>
        <p:nvSpPr>
          <p:cNvPr id="3" name="Rectangle 12"/>
          <p:cNvSpPr>
            <a:spLocks noGrp="1" noChangeArrowheads="1"/>
          </p:cNvSpPr>
          <p:nvPr>
            <p:ph type="dt" sz="half" idx="11"/>
          </p:nvPr>
        </p:nvSpPr>
        <p:spPr>
          <a:ln/>
        </p:spPr>
        <p:txBody>
          <a:bodyPr/>
          <a:lstStyle>
            <a:lvl1pPr>
              <a:defRPr/>
            </a:lvl1pPr>
          </a:lstStyle>
          <a:p>
            <a:pPr>
              <a:defRPr/>
            </a:pPr>
            <a:endParaRPr lang="sv-SE"/>
          </a:p>
        </p:txBody>
      </p:sp>
      <p:sp>
        <p:nvSpPr>
          <p:cNvPr id="4" name="Rectangle 13"/>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1771444029"/>
      </p:ext>
    </p:extLst>
  </p:cSld>
  <p:clrMapOvr>
    <a:masterClrMapping/>
  </p:clrMapOvr>
  <p:transition spd="slow">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19138" y="1403350"/>
            <a:ext cx="2568575" cy="46688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440113" y="1403350"/>
            <a:ext cx="2568575" cy="46688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r>
              <a:rPr lang="sv-SE"/>
              <a:t>PAGE </a:t>
            </a:r>
            <a:fld id="{F817AB68-3106-405D-97A9-756D61FA9F2C}" type="slidenum">
              <a:rPr lang="sv-SE"/>
              <a:pPr>
                <a:defRPr/>
              </a:pPr>
              <a:t>‹#›</a:t>
            </a:fld>
            <a:endParaRPr lang="sv-SE"/>
          </a:p>
        </p:txBody>
      </p:sp>
      <p:sp>
        <p:nvSpPr>
          <p:cNvPr id="6" name="Rectangle 7"/>
          <p:cNvSpPr>
            <a:spLocks noGrp="1" noChangeArrowheads="1"/>
          </p:cNvSpPr>
          <p:nvPr>
            <p:ph type="dt" sz="half" idx="11"/>
          </p:nvPr>
        </p:nvSpPr>
        <p:spPr>
          <a:ln/>
        </p:spPr>
        <p:txBody>
          <a:bodyPr/>
          <a:lstStyle>
            <a:lvl1pPr>
              <a:defRPr/>
            </a:lvl1pPr>
          </a:lstStyle>
          <a:p>
            <a:pPr>
              <a:defRPr/>
            </a:pPr>
            <a:endParaRPr lang="sv-SE"/>
          </a:p>
        </p:txBody>
      </p:sp>
      <p:sp>
        <p:nvSpPr>
          <p:cNvPr id="7"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2824543237"/>
      </p:ext>
    </p:extLst>
  </p:cSld>
  <p:clrMapOvr>
    <a:masterClrMapping/>
  </p:clrMapOvr>
  <p:transition spd="slow">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r>
              <a:rPr lang="sv-SE"/>
              <a:t>PAGE </a:t>
            </a:r>
            <a:fld id="{6CD5F2A8-E17A-4977-95DD-EDDC962271F9}" type="slidenum">
              <a:rPr lang="sv-SE"/>
              <a:pPr>
                <a:defRPr/>
              </a:pPr>
              <a:t>‹#›</a:t>
            </a:fld>
            <a:endParaRPr lang="sv-SE"/>
          </a:p>
        </p:txBody>
      </p:sp>
      <p:sp>
        <p:nvSpPr>
          <p:cNvPr id="8" name="Rectangle 7"/>
          <p:cNvSpPr>
            <a:spLocks noGrp="1" noChangeArrowheads="1"/>
          </p:cNvSpPr>
          <p:nvPr>
            <p:ph type="dt" sz="half" idx="11"/>
          </p:nvPr>
        </p:nvSpPr>
        <p:spPr>
          <a:ln/>
        </p:spPr>
        <p:txBody>
          <a:bodyPr/>
          <a:lstStyle>
            <a:lvl1pPr>
              <a:defRPr/>
            </a:lvl1pPr>
          </a:lstStyle>
          <a:p>
            <a:pPr>
              <a:defRPr/>
            </a:pPr>
            <a:endParaRPr lang="sv-SE"/>
          </a:p>
        </p:txBody>
      </p:sp>
      <p:sp>
        <p:nvSpPr>
          <p:cNvPr id="9"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210176526"/>
      </p:ext>
    </p:extLst>
  </p:cSld>
  <p:clrMapOvr>
    <a:masterClrMapping/>
  </p:clrMapOvr>
  <p:transition spd="slow">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r>
              <a:rPr lang="sv-SE"/>
              <a:t>PAGE </a:t>
            </a:r>
            <a:fld id="{3753EA5D-D9CB-4EE6-A1A5-98C3777955B5}" type="slidenum">
              <a:rPr lang="sv-SE"/>
              <a:pPr>
                <a:defRPr/>
              </a:pPr>
              <a:t>‹#›</a:t>
            </a:fld>
            <a:endParaRPr lang="sv-SE"/>
          </a:p>
        </p:txBody>
      </p:sp>
      <p:sp>
        <p:nvSpPr>
          <p:cNvPr id="4" name="Rectangle 7"/>
          <p:cNvSpPr>
            <a:spLocks noGrp="1" noChangeArrowheads="1"/>
          </p:cNvSpPr>
          <p:nvPr>
            <p:ph type="dt" sz="half" idx="11"/>
          </p:nvPr>
        </p:nvSpPr>
        <p:spPr>
          <a:ln/>
        </p:spPr>
        <p:txBody>
          <a:bodyPr/>
          <a:lstStyle>
            <a:lvl1pPr>
              <a:defRPr/>
            </a:lvl1pPr>
          </a:lstStyle>
          <a:p>
            <a:pPr>
              <a:defRPr/>
            </a:pPr>
            <a:endParaRPr lang="sv-SE"/>
          </a:p>
        </p:txBody>
      </p:sp>
      <p:sp>
        <p:nvSpPr>
          <p:cNvPr id="5"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772958690"/>
      </p:ext>
    </p:extLst>
  </p:cSld>
  <p:clrMapOvr>
    <a:masterClrMapping/>
  </p:clrMapOvr>
  <p:transition spd="slow">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r>
              <a:rPr lang="sv-SE"/>
              <a:t>PAGE </a:t>
            </a:r>
            <a:fld id="{AF357087-6C03-4F87-BFCE-DD5D331DCECE}" type="slidenum">
              <a:rPr lang="sv-SE"/>
              <a:pPr>
                <a:defRPr/>
              </a:pPr>
              <a:t>‹#›</a:t>
            </a:fld>
            <a:endParaRPr lang="sv-SE"/>
          </a:p>
        </p:txBody>
      </p:sp>
      <p:sp>
        <p:nvSpPr>
          <p:cNvPr id="3" name="Rectangle 7"/>
          <p:cNvSpPr>
            <a:spLocks noGrp="1" noChangeArrowheads="1"/>
          </p:cNvSpPr>
          <p:nvPr>
            <p:ph type="dt" sz="half" idx="11"/>
          </p:nvPr>
        </p:nvSpPr>
        <p:spPr>
          <a:ln/>
        </p:spPr>
        <p:txBody>
          <a:bodyPr/>
          <a:lstStyle>
            <a:lvl1pPr>
              <a:defRPr/>
            </a:lvl1pPr>
          </a:lstStyle>
          <a:p>
            <a:pPr>
              <a:defRPr/>
            </a:pPr>
            <a:endParaRPr lang="sv-SE"/>
          </a:p>
        </p:txBody>
      </p:sp>
      <p:sp>
        <p:nvSpPr>
          <p:cNvPr id="4"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3584080338"/>
      </p:ext>
    </p:extLst>
  </p:cSld>
  <p:clrMapOvr>
    <a:masterClrMapping/>
  </p:clrMapOvr>
  <p:transition spd="slow">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r>
              <a:rPr lang="sv-SE"/>
              <a:t>PAGE </a:t>
            </a:r>
            <a:fld id="{EBA5EB9E-6C77-4037-94E5-45AE2B772299}" type="slidenum">
              <a:rPr lang="sv-SE"/>
              <a:pPr>
                <a:defRPr/>
              </a:pPr>
              <a:t>‹#›</a:t>
            </a:fld>
            <a:endParaRPr lang="sv-SE"/>
          </a:p>
        </p:txBody>
      </p:sp>
      <p:sp>
        <p:nvSpPr>
          <p:cNvPr id="6" name="Rectangle 7"/>
          <p:cNvSpPr>
            <a:spLocks noGrp="1" noChangeArrowheads="1"/>
          </p:cNvSpPr>
          <p:nvPr>
            <p:ph type="dt" sz="half" idx="11"/>
          </p:nvPr>
        </p:nvSpPr>
        <p:spPr>
          <a:ln/>
        </p:spPr>
        <p:txBody>
          <a:bodyPr/>
          <a:lstStyle>
            <a:lvl1pPr>
              <a:defRPr/>
            </a:lvl1pPr>
          </a:lstStyle>
          <a:p>
            <a:pPr>
              <a:defRPr/>
            </a:pPr>
            <a:endParaRPr lang="sv-SE"/>
          </a:p>
        </p:txBody>
      </p:sp>
      <p:sp>
        <p:nvSpPr>
          <p:cNvPr id="7"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3396373966"/>
      </p:ext>
    </p:extLst>
  </p:cSld>
  <p:clrMapOvr>
    <a:masterClrMapping/>
  </p:clrMapOvr>
  <p:transition spd="slow">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r>
              <a:rPr lang="sv-SE"/>
              <a:t>PAGE </a:t>
            </a:r>
            <a:fld id="{F767709C-E517-46F9-AEF3-AAC81A82CBFB}" type="slidenum">
              <a:rPr lang="sv-SE"/>
              <a:pPr>
                <a:defRPr/>
              </a:pPr>
              <a:t>‹#›</a:t>
            </a:fld>
            <a:endParaRPr lang="sv-SE"/>
          </a:p>
        </p:txBody>
      </p:sp>
      <p:sp>
        <p:nvSpPr>
          <p:cNvPr id="6" name="Rectangle 7"/>
          <p:cNvSpPr>
            <a:spLocks noGrp="1" noChangeArrowheads="1"/>
          </p:cNvSpPr>
          <p:nvPr>
            <p:ph type="dt" sz="half" idx="11"/>
          </p:nvPr>
        </p:nvSpPr>
        <p:spPr>
          <a:ln/>
        </p:spPr>
        <p:txBody>
          <a:bodyPr/>
          <a:lstStyle>
            <a:lvl1pPr>
              <a:defRPr/>
            </a:lvl1pPr>
          </a:lstStyle>
          <a:p>
            <a:pPr>
              <a:defRPr/>
            </a:pPr>
            <a:endParaRPr lang="sv-SE"/>
          </a:p>
        </p:txBody>
      </p:sp>
      <p:sp>
        <p:nvSpPr>
          <p:cNvPr id="7"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2389291143"/>
      </p:ext>
    </p:extLst>
  </p:cSld>
  <p:clrMapOvr>
    <a:masterClrMapping/>
  </p:clrMapOvr>
  <p:transition spd="slow">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4DC2319F-2185-4AD5-BF55-80F36899BEC2}"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1550429480"/>
      </p:ext>
    </p:extLst>
  </p:cSld>
  <p:clrMapOvr>
    <a:masterClrMapping/>
  </p:clrMapOvr>
  <p:transition spd="slow">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686300" y="431800"/>
            <a:ext cx="1322388" cy="56403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19138" y="431800"/>
            <a:ext cx="3814762" cy="56403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861B9A09-C82E-4A99-A67B-3D978C85161E}"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2635397759"/>
      </p:ext>
    </p:extLst>
  </p:cSld>
  <p:clrMapOvr>
    <a:masterClrMapping/>
  </p:clrMapOvr>
  <p:transition spd="slow">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A21B8A90-E426-4A90-86AE-73014D55E6A6}"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1697100310"/>
      </p:ext>
    </p:extLst>
  </p:cSld>
  <p:clrMapOvr>
    <a:masterClrMapping/>
  </p:clrMapOvr>
  <p:transition spd="slow">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42C22459-0D5F-4CDA-AE70-EDE78326ADCA}"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2995123495"/>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sldNum" sz="quarter" idx="10"/>
          </p:nvPr>
        </p:nvSpPr>
        <p:spPr>
          <a:ln/>
        </p:spPr>
        <p:txBody>
          <a:bodyPr/>
          <a:lstStyle>
            <a:lvl1pPr>
              <a:defRPr/>
            </a:lvl1pPr>
          </a:lstStyle>
          <a:p>
            <a:pPr>
              <a:defRPr/>
            </a:pPr>
            <a:r>
              <a:rPr lang="sv-SE"/>
              <a:t>PAGE </a:t>
            </a:r>
            <a:fld id="{078A4226-E4AC-40E5-BF51-9C9A3BD95EB7}" type="slidenum">
              <a:rPr lang="sv-SE"/>
              <a:pPr>
                <a:defRPr/>
              </a:pPr>
              <a:t>‹#›</a:t>
            </a:fld>
            <a:endParaRPr lang="sv-SE"/>
          </a:p>
        </p:txBody>
      </p:sp>
      <p:sp>
        <p:nvSpPr>
          <p:cNvPr id="6" name="Rectangle 12"/>
          <p:cNvSpPr>
            <a:spLocks noGrp="1" noChangeArrowheads="1"/>
          </p:cNvSpPr>
          <p:nvPr>
            <p:ph type="dt" sz="half" idx="11"/>
          </p:nvPr>
        </p:nvSpPr>
        <p:spPr>
          <a:ln/>
        </p:spPr>
        <p:txBody>
          <a:bodyPr/>
          <a:lstStyle>
            <a:lvl1pPr>
              <a:defRPr/>
            </a:lvl1pPr>
          </a:lstStyle>
          <a:p>
            <a:pPr>
              <a:defRPr/>
            </a:pPr>
            <a:endParaRPr lang="sv-SE"/>
          </a:p>
        </p:txBody>
      </p:sp>
      <p:sp>
        <p:nvSpPr>
          <p:cNvPr id="7" name="Rectangle 13"/>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1752891425"/>
      </p:ext>
    </p:extLst>
  </p:cSld>
  <p:clrMapOvr>
    <a:masterClrMapping/>
  </p:clrMapOvr>
  <p:transition spd="slow">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3B36F870-3EE1-4066-9020-5F2ECC2E6D60}"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621521318"/>
      </p:ext>
    </p:extLst>
  </p:cSld>
  <p:clrMapOvr>
    <a:masterClrMapping/>
  </p:clrMapOvr>
  <p:transition spd="slow">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19138" y="1403350"/>
            <a:ext cx="2568575" cy="46688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440113" y="1403350"/>
            <a:ext cx="2568575" cy="46688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r>
              <a:rPr lang="sv-SE"/>
              <a:t>PAGE </a:t>
            </a:r>
            <a:fld id="{DFB55AA7-63C1-449F-801A-F0AB90BC396F}" type="slidenum">
              <a:rPr lang="sv-SE"/>
              <a:pPr>
                <a:defRPr/>
              </a:pPr>
              <a:t>‹#›</a:t>
            </a:fld>
            <a:endParaRPr lang="sv-SE"/>
          </a:p>
        </p:txBody>
      </p:sp>
      <p:sp>
        <p:nvSpPr>
          <p:cNvPr id="6" name="Rectangle 7"/>
          <p:cNvSpPr>
            <a:spLocks noGrp="1" noChangeArrowheads="1"/>
          </p:cNvSpPr>
          <p:nvPr>
            <p:ph type="dt" sz="half" idx="11"/>
          </p:nvPr>
        </p:nvSpPr>
        <p:spPr>
          <a:ln/>
        </p:spPr>
        <p:txBody>
          <a:bodyPr/>
          <a:lstStyle>
            <a:lvl1pPr>
              <a:defRPr/>
            </a:lvl1pPr>
          </a:lstStyle>
          <a:p>
            <a:pPr>
              <a:defRPr/>
            </a:pPr>
            <a:endParaRPr lang="sv-SE"/>
          </a:p>
        </p:txBody>
      </p:sp>
      <p:sp>
        <p:nvSpPr>
          <p:cNvPr id="7"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772165325"/>
      </p:ext>
    </p:extLst>
  </p:cSld>
  <p:clrMapOvr>
    <a:masterClrMapping/>
  </p:clrMapOvr>
  <p:transition spd="slow">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r>
              <a:rPr lang="sv-SE"/>
              <a:t>PAGE </a:t>
            </a:r>
            <a:fld id="{5ED97EA7-4A08-4C23-B034-3B513A9582EC}" type="slidenum">
              <a:rPr lang="sv-SE"/>
              <a:pPr>
                <a:defRPr/>
              </a:pPr>
              <a:t>‹#›</a:t>
            </a:fld>
            <a:endParaRPr lang="sv-SE"/>
          </a:p>
        </p:txBody>
      </p:sp>
      <p:sp>
        <p:nvSpPr>
          <p:cNvPr id="8" name="Rectangle 7"/>
          <p:cNvSpPr>
            <a:spLocks noGrp="1" noChangeArrowheads="1"/>
          </p:cNvSpPr>
          <p:nvPr>
            <p:ph type="dt" sz="half" idx="11"/>
          </p:nvPr>
        </p:nvSpPr>
        <p:spPr>
          <a:ln/>
        </p:spPr>
        <p:txBody>
          <a:bodyPr/>
          <a:lstStyle>
            <a:lvl1pPr>
              <a:defRPr/>
            </a:lvl1pPr>
          </a:lstStyle>
          <a:p>
            <a:pPr>
              <a:defRPr/>
            </a:pPr>
            <a:endParaRPr lang="sv-SE"/>
          </a:p>
        </p:txBody>
      </p:sp>
      <p:sp>
        <p:nvSpPr>
          <p:cNvPr id="9"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2854018601"/>
      </p:ext>
    </p:extLst>
  </p:cSld>
  <p:clrMapOvr>
    <a:masterClrMapping/>
  </p:clrMapOvr>
  <p:transition spd="slow">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r>
              <a:rPr lang="sv-SE"/>
              <a:t>PAGE </a:t>
            </a:r>
            <a:fld id="{B99703B3-24A5-4938-928D-EA165E0C00FB}" type="slidenum">
              <a:rPr lang="sv-SE"/>
              <a:pPr>
                <a:defRPr/>
              </a:pPr>
              <a:t>‹#›</a:t>
            </a:fld>
            <a:endParaRPr lang="sv-SE"/>
          </a:p>
        </p:txBody>
      </p:sp>
      <p:sp>
        <p:nvSpPr>
          <p:cNvPr id="4" name="Rectangle 7"/>
          <p:cNvSpPr>
            <a:spLocks noGrp="1" noChangeArrowheads="1"/>
          </p:cNvSpPr>
          <p:nvPr>
            <p:ph type="dt" sz="half" idx="11"/>
          </p:nvPr>
        </p:nvSpPr>
        <p:spPr>
          <a:ln/>
        </p:spPr>
        <p:txBody>
          <a:bodyPr/>
          <a:lstStyle>
            <a:lvl1pPr>
              <a:defRPr/>
            </a:lvl1pPr>
          </a:lstStyle>
          <a:p>
            <a:pPr>
              <a:defRPr/>
            </a:pPr>
            <a:endParaRPr lang="sv-SE"/>
          </a:p>
        </p:txBody>
      </p:sp>
      <p:sp>
        <p:nvSpPr>
          <p:cNvPr id="5"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4157331918"/>
      </p:ext>
    </p:extLst>
  </p:cSld>
  <p:clrMapOvr>
    <a:masterClrMapping/>
  </p:clrMapOvr>
  <p:transition spd="slow">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r>
              <a:rPr lang="sv-SE"/>
              <a:t>PAGE </a:t>
            </a:r>
            <a:fld id="{D4615E52-6A48-40A9-99C9-BC31DA3BC803}" type="slidenum">
              <a:rPr lang="sv-SE"/>
              <a:pPr>
                <a:defRPr/>
              </a:pPr>
              <a:t>‹#›</a:t>
            </a:fld>
            <a:endParaRPr lang="sv-SE"/>
          </a:p>
        </p:txBody>
      </p:sp>
      <p:sp>
        <p:nvSpPr>
          <p:cNvPr id="3" name="Rectangle 7"/>
          <p:cNvSpPr>
            <a:spLocks noGrp="1" noChangeArrowheads="1"/>
          </p:cNvSpPr>
          <p:nvPr>
            <p:ph type="dt" sz="half" idx="11"/>
          </p:nvPr>
        </p:nvSpPr>
        <p:spPr>
          <a:ln/>
        </p:spPr>
        <p:txBody>
          <a:bodyPr/>
          <a:lstStyle>
            <a:lvl1pPr>
              <a:defRPr/>
            </a:lvl1pPr>
          </a:lstStyle>
          <a:p>
            <a:pPr>
              <a:defRPr/>
            </a:pPr>
            <a:endParaRPr lang="sv-SE"/>
          </a:p>
        </p:txBody>
      </p:sp>
      <p:sp>
        <p:nvSpPr>
          <p:cNvPr id="4"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3538303156"/>
      </p:ext>
    </p:extLst>
  </p:cSld>
  <p:clrMapOvr>
    <a:masterClrMapping/>
  </p:clrMapOvr>
  <p:transition spd="slow">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r>
              <a:rPr lang="sv-SE"/>
              <a:t>PAGE </a:t>
            </a:r>
            <a:fld id="{584468AF-3427-49A2-971D-97C7C1A682BE}" type="slidenum">
              <a:rPr lang="sv-SE"/>
              <a:pPr>
                <a:defRPr/>
              </a:pPr>
              <a:t>‹#›</a:t>
            </a:fld>
            <a:endParaRPr lang="sv-SE"/>
          </a:p>
        </p:txBody>
      </p:sp>
      <p:sp>
        <p:nvSpPr>
          <p:cNvPr id="6" name="Rectangle 7"/>
          <p:cNvSpPr>
            <a:spLocks noGrp="1" noChangeArrowheads="1"/>
          </p:cNvSpPr>
          <p:nvPr>
            <p:ph type="dt" sz="half" idx="11"/>
          </p:nvPr>
        </p:nvSpPr>
        <p:spPr>
          <a:ln/>
        </p:spPr>
        <p:txBody>
          <a:bodyPr/>
          <a:lstStyle>
            <a:lvl1pPr>
              <a:defRPr/>
            </a:lvl1pPr>
          </a:lstStyle>
          <a:p>
            <a:pPr>
              <a:defRPr/>
            </a:pPr>
            <a:endParaRPr lang="sv-SE"/>
          </a:p>
        </p:txBody>
      </p:sp>
      <p:sp>
        <p:nvSpPr>
          <p:cNvPr id="7"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1382876606"/>
      </p:ext>
    </p:extLst>
  </p:cSld>
  <p:clrMapOvr>
    <a:masterClrMapping/>
  </p:clrMapOvr>
  <p:transition spd="slow">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r>
              <a:rPr lang="sv-SE"/>
              <a:t>PAGE </a:t>
            </a:r>
            <a:fld id="{79CE8B31-0653-4615-BCE3-AB4807EFBB01}" type="slidenum">
              <a:rPr lang="sv-SE"/>
              <a:pPr>
                <a:defRPr/>
              </a:pPr>
              <a:t>‹#›</a:t>
            </a:fld>
            <a:endParaRPr lang="sv-SE"/>
          </a:p>
        </p:txBody>
      </p:sp>
      <p:sp>
        <p:nvSpPr>
          <p:cNvPr id="6" name="Rectangle 7"/>
          <p:cNvSpPr>
            <a:spLocks noGrp="1" noChangeArrowheads="1"/>
          </p:cNvSpPr>
          <p:nvPr>
            <p:ph type="dt" sz="half" idx="11"/>
          </p:nvPr>
        </p:nvSpPr>
        <p:spPr>
          <a:ln/>
        </p:spPr>
        <p:txBody>
          <a:bodyPr/>
          <a:lstStyle>
            <a:lvl1pPr>
              <a:defRPr/>
            </a:lvl1pPr>
          </a:lstStyle>
          <a:p>
            <a:pPr>
              <a:defRPr/>
            </a:pPr>
            <a:endParaRPr lang="sv-SE"/>
          </a:p>
        </p:txBody>
      </p:sp>
      <p:sp>
        <p:nvSpPr>
          <p:cNvPr id="7"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3224709085"/>
      </p:ext>
    </p:extLst>
  </p:cSld>
  <p:clrMapOvr>
    <a:masterClrMapping/>
  </p:clrMapOvr>
  <p:transition spd="slow">
    <p:fad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A0AD463D-A11C-4900-8F26-BEEDE60FCB5F}"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2559398979"/>
      </p:ext>
    </p:extLst>
  </p:cSld>
  <p:clrMapOvr>
    <a:masterClrMapping/>
  </p:clrMapOvr>
  <p:transition spd="slow">
    <p:fad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686300" y="431800"/>
            <a:ext cx="1322388" cy="56403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19138" y="431800"/>
            <a:ext cx="3814762" cy="56403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040F0F58-CC6F-416D-A687-F04DCCB00B30}"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997018771"/>
      </p:ext>
    </p:extLst>
  </p:cSld>
  <p:clrMapOvr>
    <a:masterClrMapping/>
  </p:clrMapOvr>
  <p:transition spd="slow">
    <p:fad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C0AA647E-BD5C-47B5-A938-58709CCF4B34}"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4098275025"/>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sldNum" sz="quarter" idx="10"/>
          </p:nvPr>
        </p:nvSpPr>
        <p:spPr>
          <a:ln/>
        </p:spPr>
        <p:txBody>
          <a:bodyPr/>
          <a:lstStyle>
            <a:lvl1pPr>
              <a:defRPr/>
            </a:lvl1pPr>
          </a:lstStyle>
          <a:p>
            <a:pPr>
              <a:defRPr/>
            </a:pPr>
            <a:r>
              <a:rPr lang="sv-SE"/>
              <a:t>PAGE </a:t>
            </a:r>
            <a:fld id="{B581066E-8B55-4174-B51A-C9385D9FA051}" type="slidenum">
              <a:rPr lang="sv-SE"/>
              <a:pPr>
                <a:defRPr/>
              </a:pPr>
              <a:t>‹#›</a:t>
            </a:fld>
            <a:endParaRPr lang="sv-SE"/>
          </a:p>
        </p:txBody>
      </p:sp>
      <p:sp>
        <p:nvSpPr>
          <p:cNvPr id="6" name="Rectangle 12"/>
          <p:cNvSpPr>
            <a:spLocks noGrp="1" noChangeArrowheads="1"/>
          </p:cNvSpPr>
          <p:nvPr>
            <p:ph type="dt" sz="half" idx="11"/>
          </p:nvPr>
        </p:nvSpPr>
        <p:spPr>
          <a:ln/>
        </p:spPr>
        <p:txBody>
          <a:bodyPr/>
          <a:lstStyle>
            <a:lvl1pPr>
              <a:defRPr/>
            </a:lvl1pPr>
          </a:lstStyle>
          <a:p>
            <a:pPr>
              <a:defRPr/>
            </a:pPr>
            <a:endParaRPr lang="sv-SE"/>
          </a:p>
        </p:txBody>
      </p:sp>
      <p:sp>
        <p:nvSpPr>
          <p:cNvPr id="7" name="Rectangle 13"/>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3114605836"/>
      </p:ext>
    </p:extLst>
  </p:cSld>
  <p:clrMapOvr>
    <a:masterClrMapping/>
  </p:clrMapOvr>
  <p:transition spd="slow">
    <p:fad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D055239C-AC6D-4D81-AA67-CBF195BF8613}"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4000213273"/>
      </p:ext>
    </p:extLst>
  </p:cSld>
  <p:clrMapOvr>
    <a:masterClrMapping/>
  </p:clrMapOvr>
  <p:transition spd="slow">
    <p:fad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2345C184-9977-420A-A199-245B7D07FDFC}"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561181904"/>
      </p:ext>
    </p:extLst>
  </p:cSld>
  <p:clrMapOvr>
    <a:masterClrMapping/>
  </p:clrMapOvr>
  <p:transition spd="slow">
    <p:fade/>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19138" y="1403350"/>
            <a:ext cx="3414712" cy="3176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286250" y="1403350"/>
            <a:ext cx="3414713" cy="3176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r>
              <a:rPr lang="sv-SE"/>
              <a:t>PAGE </a:t>
            </a:r>
            <a:fld id="{F9574A9D-A545-4E22-B717-3B79911FE68B}" type="slidenum">
              <a:rPr lang="sv-SE"/>
              <a:pPr>
                <a:defRPr/>
              </a:pPr>
              <a:t>‹#›</a:t>
            </a:fld>
            <a:endParaRPr lang="sv-SE"/>
          </a:p>
        </p:txBody>
      </p:sp>
      <p:sp>
        <p:nvSpPr>
          <p:cNvPr id="6" name="Rectangle 7"/>
          <p:cNvSpPr>
            <a:spLocks noGrp="1" noChangeArrowheads="1"/>
          </p:cNvSpPr>
          <p:nvPr>
            <p:ph type="dt" sz="half" idx="11"/>
          </p:nvPr>
        </p:nvSpPr>
        <p:spPr>
          <a:ln/>
        </p:spPr>
        <p:txBody>
          <a:bodyPr/>
          <a:lstStyle>
            <a:lvl1pPr>
              <a:defRPr/>
            </a:lvl1pPr>
          </a:lstStyle>
          <a:p>
            <a:pPr>
              <a:defRPr/>
            </a:pPr>
            <a:endParaRPr lang="sv-SE"/>
          </a:p>
        </p:txBody>
      </p:sp>
      <p:sp>
        <p:nvSpPr>
          <p:cNvPr id="7"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3786072430"/>
      </p:ext>
    </p:extLst>
  </p:cSld>
  <p:clrMapOvr>
    <a:masterClrMapping/>
  </p:clrMapOvr>
  <p:transition spd="slow">
    <p:fad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r>
              <a:rPr lang="sv-SE"/>
              <a:t>PAGE </a:t>
            </a:r>
            <a:fld id="{22CA3A3D-8D8D-4720-90EA-C9F234B5B203}" type="slidenum">
              <a:rPr lang="sv-SE"/>
              <a:pPr>
                <a:defRPr/>
              </a:pPr>
              <a:t>‹#›</a:t>
            </a:fld>
            <a:endParaRPr lang="sv-SE"/>
          </a:p>
        </p:txBody>
      </p:sp>
      <p:sp>
        <p:nvSpPr>
          <p:cNvPr id="8" name="Rectangle 7"/>
          <p:cNvSpPr>
            <a:spLocks noGrp="1" noChangeArrowheads="1"/>
          </p:cNvSpPr>
          <p:nvPr>
            <p:ph type="dt" sz="half" idx="11"/>
          </p:nvPr>
        </p:nvSpPr>
        <p:spPr>
          <a:ln/>
        </p:spPr>
        <p:txBody>
          <a:bodyPr/>
          <a:lstStyle>
            <a:lvl1pPr>
              <a:defRPr/>
            </a:lvl1pPr>
          </a:lstStyle>
          <a:p>
            <a:pPr>
              <a:defRPr/>
            </a:pPr>
            <a:endParaRPr lang="sv-SE"/>
          </a:p>
        </p:txBody>
      </p:sp>
      <p:sp>
        <p:nvSpPr>
          <p:cNvPr id="9"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515729494"/>
      </p:ext>
    </p:extLst>
  </p:cSld>
  <p:clrMapOvr>
    <a:masterClrMapping/>
  </p:clrMapOvr>
  <p:transition spd="slow">
    <p:fade/>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r>
              <a:rPr lang="sv-SE"/>
              <a:t>PAGE </a:t>
            </a:r>
            <a:fld id="{EF9C82B0-02E5-4948-8359-811764BA42D8}" type="slidenum">
              <a:rPr lang="sv-SE"/>
              <a:pPr>
                <a:defRPr/>
              </a:pPr>
              <a:t>‹#›</a:t>
            </a:fld>
            <a:endParaRPr lang="sv-SE"/>
          </a:p>
        </p:txBody>
      </p:sp>
      <p:sp>
        <p:nvSpPr>
          <p:cNvPr id="4" name="Rectangle 7"/>
          <p:cNvSpPr>
            <a:spLocks noGrp="1" noChangeArrowheads="1"/>
          </p:cNvSpPr>
          <p:nvPr>
            <p:ph type="dt" sz="half" idx="11"/>
          </p:nvPr>
        </p:nvSpPr>
        <p:spPr>
          <a:ln/>
        </p:spPr>
        <p:txBody>
          <a:bodyPr/>
          <a:lstStyle>
            <a:lvl1pPr>
              <a:defRPr/>
            </a:lvl1pPr>
          </a:lstStyle>
          <a:p>
            <a:pPr>
              <a:defRPr/>
            </a:pPr>
            <a:endParaRPr lang="sv-SE"/>
          </a:p>
        </p:txBody>
      </p:sp>
      <p:sp>
        <p:nvSpPr>
          <p:cNvPr id="5"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3596353230"/>
      </p:ext>
    </p:extLst>
  </p:cSld>
  <p:clrMapOvr>
    <a:masterClrMapping/>
  </p:clrMapOvr>
  <p:transition spd="slow">
    <p:fade/>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r>
              <a:rPr lang="sv-SE"/>
              <a:t>PAGE </a:t>
            </a:r>
            <a:fld id="{62390184-7761-4D3F-B9B5-28A169ACEF8B}" type="slidenum">
              <a:rPr lang="sv-SE"/>
              <a:pPr>
                <a:defRPr/>
              </a:pPr>
              <a:t>‹#›</a:t>
            </a:fld>
            <a:endParaRPr lang="sv-SE"/>
          </a:p>
        </p:txBody>
      </p:sp>
      <p:sp>
        <p:nvSpPr>
          <p:cNvPr id="3" name="Rectangle 7"/>
          <p:cNvSpPr>
            <a:spLocks noGrp="1" noChangeArrowheads="1"/>
          </p:cNvSpPr>
          <p:nvPr>
            <p:ph type="dt" sz="half" idx="11"/>
          </p:nvPr>
        </p:nvSpPr>
        <p:spPr>
          <a:ln/>
        </p:spPr>
        <p:txBody>
          <a:bodyPr/>
          <a:lstStyle>
            <a:lvl1pPr>
              <a:defRPr/>
            </a:lvl1pPr>
          </a:lstStyle>
          <a:p>
            <a:pPr>
              <a:defRPr/>
            </a:pPr>
            <a:endParaRPr lang="sv-SE"/>
          </a:p>
        </p:txBody>
      </p:sp>
      <p:sp>
        <p:nvSpPr>
          <p:cNvPr id="4"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1131895866"/>
      </p:ext>
    </p:extLst>
  </p:cSld>
  <p:clrMapOvr>
    <a:masterClrMapping/>
  </p:clrMapOvr>
  <p:transition spd="slow">
    <p:fade/>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r>
              <a:rPr lang="sv-SE"/>
              <a:t>PAGE </a:t>
            </a:r>
            <a:fld id="{F1D253CA-ADEF-4207-997C-88ABD5427A91}" type="slidenum">
              <a:rPr lang="sv-SE"/>
              <a:pPr>
                <a:defRPr/>
              </a:pPr>
              <a:t>‹#›</a:t>
            </a:fld>
            <a:endParaRPr lang="sv-SE"/>
          </a:p>
        </p:txBody>
      </p:sp>
      <p:sp>
        <p:nvSpPr>
          <p:cNvPr id="6" name="Rectangle 7"/>
          <p:cNvSpPr>
            <a:spLocks noGrp="1" noChangeArrowheads="1"/>
          </p:cNvSpPr>
          <p:nvPr>
            <p:ph type="dt" sz="half" idx="11"/>
          </p:nvPr>
        </p:nvSpPr>
        <p:spPr>
          <a:ln/>
        </p:spPr>
        <p:txBody>
          <a:bodyPr/>
          <a:lstStyle>
            <a:lvl1pPr>
              <a:defRPr/>
            </a:lvl1pPr>
          </a:lstStyle>
          <a:p>
            <a:pPr>
              <a:defRPr/>
            </a:pPr>
            <a:endParaRPr lang="sv-SE"/>
          </a:p>
        </p:txBody>
      </p:sp>
      <p:sp>
        <p:nvSpPr>
          <p:cNvPr id="7"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532324566"/>
      </p:ext>
    </p:extLst>
  </p:cSld>
  <p:clrMapOvr>
    <a:masterClrMapping/>
  </p:clrMapOvr>
  <p:transition spd="slow">
    <p:fad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r>
              <a:rPr lang="sv-SE"/>
              <a:t>PAGE </a:t>
            </a:r>
            <a:fld id="{4FDB32FB-99CE-45C2-8429-6854297CD1D6}" type="slidenum">
              <a:rPr lang="sv-SE"/>
              <a:pPr>
                <a:defRPr/>
              </a:pPr>
              <a:t>‹#›</a:t>
            </a:fld>
            <a:endParaRPr lang="sv-SE"/>
          </a:p>
        </p:txBody>
      </p:sp>
      <p:sp>
        <p:nvSpPr>
          <p:cNvPr id="6" name="Rectangle 7"/>
          <p:cNvSpPr>
            <a:spLocks noGrp="1" noChangeArrowheads="1"/>
          </p:cNvSpPr>
          <p:nvPr>
            <p:ph type="dt" sz="half" idx="11"/>
          </p:nvPr>
        </p:nvSpPr>
        <p:spPr>
          <a:ln/>
        </p:spPr>
        <p:txBody>
          <a:bodyPr/>
          <a:lstStyle>
            <a:lvl1pPr>
              <a:defRPr/>
            </a:lvl1pPr>
          </a:lstStyle>
          <a:p>
            <a:pPr>
              <a:defRPr/>
            </a:pPr>
            <a:endParaRPr lang="sv-SE"/>
          </a:p>
        </p:txBody>
      </p:sp>
      <p:sp>
        <p:nvSpPr>
          <p:cNvPr id="7"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3841342443"/>
      </p:ext>
    </p:extLst>
  </p:cSld>
  <p:clrMapOvr>
    <a:masterClrMapping/>
  </p:clrMapOvr>
  <p:transition spd="slow">
    <p:fade/>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7056598B-356C-40F0-82B9-3AFBE4AF52A1}"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1067540629"/>
      </p:ext>
    </p:extLst>
  </p:cSld>
  <p:clrMapOvr>
    <a:masterClrMapping/>
  </p:clrMapOvr>
  <p:transition spd="slow">
    <p:fade/>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56300" y="431800"/>
            <a:ext cx="1744663" cy="41481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19138" y="431800"/>
            <a:ext cx="5084762" cy="41481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r>
              <a:rPr lang="sv-SE"/>
              <a:t>PAGE </a:t>
            </a:r>
            <a:fld id="{4BEC3DCA-4AE6-4CBB-A9E3-E210D7B1D4D5}" type="slidenum">
              <a:rPr lang="sv-SE"/>
              <a:pPr>
                <a:defRPr/>
              </a:pPr>
              <a:t>‹#›</a:t>
            </a:fld>
            <a:endParaRPr lang="sv-SE"/>
          </a:p>
        </p:txBody>
      </p:sp>
      <p:sp>
        <p:nvSpPr>
          <p:cNvPr id="5" name="Rectangle 7"/>
          <p:cNvSpPr>
            <a:spLocks noGrp="1" noChangeArrowheads="1"/>
          </p:cNvSpPr>
          <p:nvPr>
            <p:ph type="dt" sz="half" idx="11"/>
          </p:nvPr>
        </p:nvSpPr>
        <p:spPr>
          <a:ln/>
        </p:spPr>
        <p:txBody>
          <a:bodyPr/>
          <a:lstStyle>
            <a:lvl1pPr>
              <a:defRPr/>
            </a:lvl1pPr>
          </a:lstStyle>
          <a:p>
            <a:pPr>
              <a:defRPr/>
            </a:pPr>
            <a:endParaRPr lang="sv-SE"/>
          </a:p>
        </p:txBody>
      </p:sp>
      <p:sp>
        <p:nvSpPr>
          <p:cNvPr id="6" name="Rectangle 8"/>
          <p:cNvSpPr>
            <a:spLocks noGrp="1" noChangeArrowheads="1"/>
          </p:cNvSpPr>
          <p:nvPr>
            <p:ph type="ftr" sz="quarter" idx="12"/>
          </p:nvPr>
        </p:nvSpPr>
        <p:spPr>
          <a:ln/>
        </p:spPr>
        <p:txBody>
          <a:bodyPr/>
          <a:lstStyle>
            <a:lvl1pPr>
              <a:defRPr/>
            </a:lvl1pPr>
          </a:lstStyle>
          <a:p>
            <a:pPr>
              <a:defRPr/>
            </a:pPr>
            <a:endParaRPr lang="sv-SE"/>
          </a:p>
        </p:txBody>
      </p:sp>
    </p:spTree>
    <p:extLst>
      <p:ext uri="{BB962C8B-B14F-4D97-AF65-F5344CB8AC3E}">
        <p14:creationId xmlns:p14="http://schemas.microsoft.com/office/powerpoint/2010/main" val="673180571"/>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1.pn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image" Target="../media/image2.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image" Target="../media/image1.png"/><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image" Target="../media/image1.png"/><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image" Target="../media/image5.jpeg"/><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image" Target="../media/image3.pn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image" Target="../media/image6.jpeg"/><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 Id="rId14" Type="http://schemas.openxmlformats.org/officeDocument/2006/relationships/image" Target="../media/image7.png"/></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13" Type="http://schemas.openxmlformats.org/officeDocument/2006/relationships/image" Target="../media/image8.jpeg"/><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 Id="rId14" Type="http://schemas.openxmlformats.org/officeDocument/2006/relationships/image" Target="../media/image3.png"/></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3.xml"/><Relationship Id="rId13" Type="http://schemas.openxmlformats.org/officeDocument/2006/relationships/image" Target="../media/image9.jpeg"/><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theme" Target="../theme/theme16.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 Id="rId14" Type="http://schemas.openxmlformats.org/officeDocument/2006/relationships/image" Target="../media/image7.png"/></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4.xml"/><Relationship Id="rId13" Type="http://schemas.openxmlformats.org/officeDocument/2006/relationships/image" Target="../media/image10.png"/><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theme" Target="../theme/theme17.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pn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pn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1.pn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7"/>
          <p:cNvSpPr>
            <a:spLocks noGrp="1" noChangeArrowheads="1"/>
          </p:cNvSpPr>
          <p:nvPr>
            <p:ph type="title"/>
          </p:nvPr>
        </p:nvSpPr>
        <p:spPr bwMode="auto">
          <a:xfrm>
            <a:off x="719138" y="431800"/>
            <a:ext cx="6981825" cy="827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sv-SE" smtClean="0"/>
              <a:t>Klicka här för att ändra format</a:t>
            </a:r>
          </a:p>
        </p:txBody>
      </p:sp>
      <p:sp>
        <p:nvSpPr>
          <p:cNvPr id="1027" name="Rectangle 8"/>
          <p:cNvSpPr>
            <a:spLocks noGrp="1" noChangeArrowheads="1"/>
          </p:cNvSpPr>
          <p:nvPr>
            <p:ph type="body" idx="1"/>
          </p:nvPr>
        </p:nvSpPr>
        <p:spPr bwMode="auto">
          <a:xfrm>
            <a:off x="719138" y="1403350"/>
            <a:ext cx="6981825" cy="4668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p>
        </p:txBody>
      </p:sp>
      <p:sp>
        <p:nvSpPr>
          <p:cNvPr id="1028" name="Rectangle 9"/>
          <p:cNvSpPr>
            <a:spLocks noChangeArrowheads="1"/>
          </p:cNvSpPr>
          <p:nvPr/>
        </p:nvSpPr>
        <p:spPr bwMode="auto">
          <a:xfrm>
            <a:off x="0" y="6219825"/>
            <a:ext cx="9144000" cy="647700"/>
          </a:xfrm>
          <a:prstGeom prst="rect">
            <a:avLst/>
          </a:prstGeom>
          <a:solidFill>
            <a:schemeClr val="accent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endParaRPr lang="en-US"/>
          </a:p>
        </p:txBody>
      </p:sp>
      <p:pic>
        <p:nvPicPr>
          <p:cNvPr id="1029" name="Picture 10" descr="Saab_rgb_2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985125" y="6383338"/>
            <a:ext cx="971550"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5" name="Rectangle 11"/>
          <p:cNvSpPr>
            <a:spLocks noGrp="1" noChangeArrowheads="1"/>
          </p:cNvSpPr>
          <p:nvPr>
            <p:ph type="sldNum" sz="quarter" idx="4"/>
          </p:nvPr>
        </p:nvSpPr>
        <p:spPr bwMode="auto">
          <a:xfrm>
            <a:off x="179388" y="6505575"/>
            <a:ext cx="2879725" cy="125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b" anchorCtr="0" compatLnSpc="1">
            <a:prstTxWarp prst="textNoShape">
              <a:avLst/>
            </a:prstTxWarp>
          </a:bodyPr>
          <a:lstStyle>
            <a:lvl1pPr>
              <a:defRPr sz="800">
                <a:solidFill>
                  <a:schemeClr val="accent1"/>
                </a:solidFill>
                <a:latin typeface="Arial" charset="0"/>
              </a:defRPr>
            </a:lvl1pPr>
          </a:lstStyle>
          <a:p>
            <a:pPr>
              <a:defRPr/>
            </a:pPr>
            <a:r>
              <a:rPr lang="sv-SE"/>
              <a:t>PAGE </a:t>
            </a:r>
            <a:fld id="{D2F49DD6-C970-492F-A851-E2012D5C559E}" type="slidenum">
              <a:rPr lang="sv-SE"/>
              <a:pPr>
                <a:defRPr/>
              </a:pPr>
              <a:t>‹#›</a:t>
            </a:fld>
            <a:endParaRPr lang="sv-SE"/>
          </a:p>
        </p:txBody>
      </p:sp>
      <p:sp>
        <p:nvSpPr>
          <p:cNvPr id="1036" name="Rectangle 12"/>
          <p:cNvSpPr>
            <a:spLocks noGrp="1" noChangeArrowheads="1"/>
          </p:cNvSpPr>
          <p:nvPr>
            <p:ph type="dt" sz="half" idx="2"/>
          </p:nvPr>
        </p:nvSpPr>
        <p:spPr bwMode="auto">
          <a:xfrm>
            <a:off x="179388" y="6637338"/>
            <a:ext cx="2879725" cy="12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bodyPr>
          <a:lstStyle>
            <a:lvl1pPr>
              <a:defRPr sz="800">
                <a:solidFill>
                  <a:schemeClr val="accent1"/>
                </a:solidFill>
                <a:latin typeface="Arial" charset="0"/>
              </a:defRPr>
            </a:lvl1pPr>
          </a:lstStyle>
          <a:p>
            <a:pPr>
              <a:defRPr/>
            </a:pPr>
            <a:endParaRPr lang="sv-SE"/>
          </a:p>
        </p:txBody>
      </p:sp>
      <p:sp>
        <p:nvSpPr>
          <p:cNvPr id="1037" name="Rectangle 13"/>
          <p:cNvSpPr>
            <a:spLocks noGrp="1" noChangeArrowheads="1"/>
          </p:cNvSpPr>
          <p:nvPr>
            <p:ph type="ftr" sz="quarter" idx="3"/>
          </p:nvPr>
        </p:nvSpPr>
        <p:spPr bwMode="auto">
          <a:xfrm>
            <a:off x="179388" y="6373813"/>
            <a:ext cx="2879725" cy="12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bodyPr>
          <a:lstStyle>
            <a:lvl1pPr>
              <a:defRPr sz="800">
                <a:solidFill>
                  <a:schemeClr val="accent1"/>
                </a:solidFill>
                <a:latin typeface="Arial" charset="0"/>
              </a:defRPr>
            </a:lvl1pPr>
          </a:lstStyle>
          <a:p>
            <a:pPr>
              <a:defRPr/>
            </a:pPr>
            <a:endParaRPr lang="sv-SE"/>
          </a:p>
        </p:txBody>
      </p:sp>
    </p:spTree>
  </p:cSld>
  <p:clrMap bg1="lt1" tx1="dk1" bg2="lt2" tx2="dk2" accent1="accent1" accent2="accent2" accent3="accent3" accent4="accent4" accent5="accent5" accent6="accent6" hlink="hlink" folHlink="folHlink"/>
  <p:sldLayoutIdLst>
    <p:sldLayoutId id="2147484553" r:id="rId1"/>
    <p:sldLayoutId id="2147484380" r:id="rId2"/>
    <p:sldLayoutId id="2147484381" r:id="rId3"/>
    <p:sldLayoutId id="2147484382" r:id="rId4"/>
    <p:sldLayoutId id="2147484383" r:id="rId5"/>
    <p:sldLayoutId id="2147484384" r:id="rId6"/>
    <p:sldLayoutId id="2147484385" r:id="rId7"/>
    <p:sldLayoutId id="2147484386" r:id="rId8"/>
    <p:sldLayoutId id="2147484387" r:id="rId9"/>
    <p:sldLayoutId id="2147484388" r:id="rId10"/>
    <p:sldLayoutId id="2147484389" r:id="rId11"/>
  </p:sldLayoutIdLst>
  <p:transition spd="slow">
    <p:fade/>
  </p:transition>
  <p:txStyles>
    <p:titleStyle>
      <a:lvl1pPr algn="l" rtl="0" eaLnBrk="0" fontAlgn="base" hangingPunct="0">
        <a:spcBef>
          <a:spcPct val="0"/>
        </a:spcBef>
        <a:spcAft>
          <a:spcPct val="0"/>
        </a:spcAft>
        <a:defRPr sz="3000" b="1">
          <a:solidFill>
            <a:schemeClr val="tx2"/>
          </a:solidFill>
          <a:latin typeface="+mj-lt"/>
          <a:ea typeface="+mj-ea"/>
          <a:cs typeface="+mj-cs"/>
        </a:defRPr>
      </a:lvl1pPr>
      <a:lvl2pPr algn="l" rtl="0" eaLnBrk="0" fontAlgn="base" hangingPunct="0">
        <a:spcBef>
          <a:spcPct val="0"/>
        </a:spcBef>
        <a:spcAft>
          <a:spcPct val="0"/>
        </a:spcAft>
        <a:defRPr sz="3000" b="1">
          <a:solidFill>
            <a:schemeClr val="tx2"/>
          </a:solidFill>
          <a:latin typeface="Arial" charset="0"/>
        </a:defRPr>
      </a:lvl2pPr>
      <a:lvl3pPr algn="l" rtl="0" eaLnBrk="0" fontAlgn="base" hangingPunct="0">
        <a:spcBef>
          <a:spcPct val="0"/>
        </a:spcBef>
        <a:spcAft>
          <a:spcPct val="0"/>
        </a:spcAft>
        <a:defRPr sz="3000" b="1">
          <a:solidFill>
            <a:schemeClr val="tx2"/>
          </a:solidFill>
          <a:latin typeface="Arial" charset="0"/>
        </a:defRPr>
      </a:lvl3pPr>
      <a:lvl4pPr algn="l" rtl="0" eaLnBrk="0" fontAlgn="base" hangingPunct="0">
        <a:spcBef>
          <a:spcPct val="0"/>
        </a:spcBef>
        <a:spcAft>
          <a:spcPct val="0"/>
        </a:spcAft>
        <a:defRPr sz="3000" b="1">
          <a:solidFill>
            <a:schemeClr val="tx2"/>
          </a:solidFill>
          <a:latin typeface="Arial" charset="0"/>
        </a:defRPr>
      </a:lvl4pPr>
      <a:lvl5pPr algn="l" rtl="0" eaLnBrk="0" fontAlgn="base" hangingPunct="0">
        <a:spcBef>
          <a:spcPct val="0"/>
        </a:spcBef>
        <a:spcAft>
          <a:spcPct val="0"/>
        </a:spcAft>
        <a:defRPr sz="3000" b="1">
          <a:solidFill>
            <a:schemeClr val="tx2"/>
          </a:solidFill>
          <a:latin typeface="Arial" charset="0"/>
        </a:defRPr>
      </a:lvl5pPr>
      <a:lvl6pPr marL="457200" algn="l" rtl="0" fontAlgn="base">
        <a:spcBef>
          <a:spcPct val="0"/>
        </a:spcBef>
        <a:spcAft>
          <a:spcPct val="0"/>
        </a:spcAft>
        <a:defRPr sz="3000" b="1">
          <a:solidFill>
            <a:schemeClr val="tx2"/>
          </a:solidFill>
          <a:latin typeface="Arial" charset="0"/>
        </a:defRPr>
      </a:lvl6pPr>
      <a:lvl7pPr marL="914400" algn="l" rtl="0" fontAlgn="base">
        <a:spcBef>
          <a:spcPct val="0"/>
        </a:spcBef>
        <a:spcAft>
          <a:spcPct val="0"/>
        </a:spcAft>
        <a:defRPr sz="3000" b="1">
          <a:solidFill>
            <a:schemeClr val="tx2"/>
          </a:solidFill>
          <a:latin typeface="Arial" charset="0"/>
        </a:defRPr>
      </a:lvl7pPr>
      <a:lvl8pPr marL="1371600" algn="l" rtl="0" fontAlgn="base">
        <a:spcBef>
          <a:spcPct val="0"/>
        </a:spcBef>
        <a:spcAft>
          <a:spcPct val="0"/>
        </a:spcAft>
        <a:defRPr sz="3000" b="1">
          <a:solidFill>
            <a:schemeClr val="tx2"/>
          </a:solidFill>
          <a:latin typeface="Arial" charset="0"/>
        </a:defRPr>
      </a:lvl8pPr>
      <a:lvl9pPr marL="1828800" algn="l" rtl="0" fontAlgn="base">
        <a:spcBef>
          <a:spcPct val="0"/>
        </a:spcBef>
        <a:spcAft>
          <a:spcPct val="0"/>
        </a:spcAft>
        <a:defRPr sz="3000" b="1">
          <a:solidFill>
            <a:schemeClr val="tx2"/>
          </a:solidFill>
          <a:latin typeface="Arial" charset="0"/>
        </a:defRPr>
      </a:lvl9pPr>
    </p:titleStyle>
    <p:bodyStyle>
      <a:lvl1pPr marL="342900" indent="-342900" algn="l" rtl="0" eaLnBrk="0" fontAlgn="base" hangingPunct="0">
        <a:spcBef>
          <a:spcPct val="30000"/>
        </a:spcBef>
        <a:spcAft>
          <a:spcPct val="0"/>
        </a:spcAft>
        <a:buBlip>
          <a:blip r:embed="rId14"/>
        </a:buBlip>
        <a:defRPr sz="2000">
          <a:solidFill>
            <a:schemeClr val="tx1"/>
          </a:solidFill>
          <a:latin typeface="+mn-lt"/>
          <a:ea typeface="+mn-ea"/>
          <a:cs typeface="+mn-cs"/>
        </a:defRPr>
      </a:lvl1pPr>
      <a:lvl2pPr marL="742950" indent="-285750" algn="l" rtl="0" eaLnBrk="0" fontAlgn="base" hangingPunct="0">
        <a:spcBef>
          <a:spcPct val="20000"/>
        </a:spcBef>
        <a:spcAft>
          <a:spcPct val="0"/>
        </a:spcAft>
        <a:buClr>
          <a:schemeClr val="bg2"/>
        </a:buClr>
        <a:buSzPct val="150000"/>
        <a:buFont typeface="Arial" pitchFamily="34" charset="0"/>
        <a:buChar char="•"/>
        <a:defRPr sz="1600">
          <a:solidFill>
            <a:schemeClr val="tx1"/>
          </a:solidFill>
          <a:latin typeface="+mn-lt"/>
        </a:defRPr>
      </a:lvl2pPr>
      <a:lvl3pPr marL="1143000" indent="-228600" algn="l" rtl="0" eaLnBrk="0" fontAlgn="base" hangingPunct="0">
        <a:spcBef>
          <a:spcPct val="20000"/>
        </a:spcBef>
        <a:spcAft>
          <a:spcPct val="0"/>
        </a:spcAft>
        <a:buClr>
          <a:schemeClr val="bg2"/>
        </a:buClr>
        <a:buSzPct val="150000"/>
        <a:buFont typeface="Arial" pitchFamily="34" charset="0"/>
        <a:buChar char="•"/>
        <a:defRPr sz="1600">
          <a:solidFill>
            <a:schemeClr val="tx1"/>
          </a:solidFill>
          <a:latin typeface="+mn-lt"/>
        </a:defRPr>
      </a:lvl3pPr>
      <a:lvl4pPr marL="1600200" indent="-228600" algn="l" rtl="0" eaLnBrk="0" fontAlgn="base" hangingPunct="0">
        <a:spcBef>
          <a:spcPct val="20000"/>
        </a:spcBef>
        <a:spcAft>
          <a:spcPct val="0"/>
        </a:spcAft>
        <a:buClr>
          <a:schemeClr val="bg2"/>
        </a:buClr>
        <a:buSzPct val="150000"/>
        <a:buFont typeface="Arial" pitchFamily="34" charset="0"/>
        <a:buChar char="•"/>
        <a:defRPr sz="1600">
          <a:solidFill>
            <a:schemeClr val="tx1"/>
          </a:solidFill>
          <a:latin typeface="+mn-lt"/>
        </a:defRPr>
      </a:lvl4pPr>
      <a:lvl5pPr marL="2057400" indent="-228600" algn="l" rtl="0" eaLnBrk="0" fontAlgn="base" hangingPunct="0">
        <a:spcBef>
          <a:spcPct val="20000"/>
        </a:spcBef>
        <a:spcAft>
          <a:spcPct val="0"/>
        </a:spcAft>
        <a:buClr>
          <a:schemeClr val="bg2"/>
        </a:buClr>
        <a:buSzPct val="150000"/>
        <a:buFont typeface="Arial" pitchFamily="34" charset="0"/>
        <a:buChar char="•"/>
        <a:defRPr sz="1600">
          <a:solidFill>
            <a:schemeClr val="tx1"/>
          </a:solidFill>
          <a:latin typeface="+mn-lt"/>
        </a:defRPr>
      </a:lvl5pPr>
      <a:lvl6pPr marL="2514600" indent="-228600" algn="l" rtl="0" fontAlgn="base">
        <a:spcBef>
          <a:spcPct val="20000"/>
        </a:spcBef>
        <a:spcAft>
          <a:spcPct val="0"/>
        </a:spcAft>
        <a:buClr>
          <a:schemeClr val="bg2"/>
        </a:buClr>
        <a:buSzPct val="150000"/>
        <a:buFont typeface="Arial" charset="0"/>
        <a:buChar char="•"/>
        <a:defRPr sz="1600">
          <a:solidFill>
            <a:schemeClr val="tx1"/>
          </a:solidFill>
          <a:latin typeface="+mn-lt"/>
        </a:defRPr>
      </a:lvl6pPr>
      <a:lvl7pPr marL="2971800" indent="-228600" algn="l" rtl="0" fontAlgn="base">
        <a:spcBef>
          <a:spcPct val="20000"/>
        </a:spcBef>
        <a:spcAft>
          <a:spcPct val="0"/>
        </a:spcAft>
        <a:buClr>
          <a:schemeClr val="bg2"/>
        </a:buClr>
        <a:buSzPct val="150000"/>
        <a:buFont typeface="Arial" charset="0"/>
        <a:buChar char="•"/>
        <a:defRPr sz="1600">
          <a:solidFill>
            <a:schemeClr val="tx1"/>
          </a:solidFill>
          <a:latin typeface="+mn-lt"/>
        </a:defRPr>
      </a:lvl7pPr>
      <a:lvl8pPr marL="3429000" indent="-228600" algn="l" rtl="0" fontAlgn="base">
        <a:spcBef>
          <a:spcPct val="20000"/>
        </a:spcBef>
        <a:spcAft>
          <a:spcPct val="0"/>
        </a:spcAft>
        <a:buClr>
          <a:schemeClr val="bg2"/>
        </a:buClr>
        <a:buSzPct val="150000"/>
        <a:buFont typeface="Arial" charset="0"/>
        <a:buChar char="•"/>
        <a:defRPr sz="1600">
          <a:solidFill>
            <a:schemeClr val="tx1"/>
          </a:solidFill>
          <a:latin typeface="+mn-lt"/>
        </a:defRPr>
      </a:lvl8pPr>
      <a:lvl9pPr marL="3886200" indent="-228600" algn="l" rtl="0" fontAlgn="base">
        <a:spcBef>
          <a:spcPct val="20000"/>
        </a:spcBef>
        <a:spcAft>
          <a:spcPct val="0"/>
        </a:spcAft>
        <a:buClr>
          <a:schemeClr val="bg2"/>
        </a:buClr>
        <a:buSzPct val="150000"/>
        <a:buFont typeface="Arial" charset="0"/>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719138" y="431800"/>
            <a:ext cx="6981825" cy="827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sv-SE" smtClean="0"/>
              <a:t>Klicka här för att ändra format</a:t>
            </a:r>
          </a:p>
        </p:txBody>
      </p:sp>
      <p:sp>
        <p:nvSpPr>
          <p:cNvPr id="10243" name="Rectangle 3"/>
          <p:cNvSpPr>
            <a:spLocks noGrp="1" noChangeArrowheads="1"/>
          </p:cNvSpPr>
          <p:nvPr>
            <p:ph type="body" idx="1"/>
          </p:nvPr>
        </p:nvSpPr>
        <p:spPr bwMode="auto">
          <a:xfrm>
            <a:off x="719138" y="1403350"/>
            <a:ext cx="6981825" cy="3176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p>
        </p:txBody>
      </p:sp>
      <p:sp>
        <p:nvSpPr>
          <p:cNvPr id="10244" name="Rectangle 4"/>
          <p:cNvSpPr>
            <a:spLocks noChangeArrowheads="1"/>
          </p:cNvSpPr>
          <p:nvPr/>
        </p:nvSpPr>
        <p:spPr bwMode="auto">
          <a:xfrm>
            <a:off x="0" y="6219825"/>
            <a:ext cx="9144000" cy="647700"/>
          </a:xfrm>
          <a:prstGeom prst="rect">
            <a:avLst/>
          </a:prstGeom>
          <a:solidFill>
            <a:schemeClr val="accent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endParaRPr lang="en-US"/>
          </a:p>
        </p:txBody>
      </p:sp>
      <p:pic>
        <p:nvPicPr>
          <p:cNvPr id="10245" name="Picture 5" descr="Saab_rgb_2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985125" y="6383338"/>
            <a:ext cx="971550"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4" name="Rectangle 6"/>
          <p:cNvSpPr>
            <a:spLocks noGrp="1" noChangeArrowheads="1"/>
          </p:cNvSpPr>
          <p:nvPr>
            <p:ph type="sldNum" sz="quarter" idx="4"/>
          </p:nvPr>
        </p:nvSpPr>
        <p:spPr bwMode="auto">
          <a:xfrm>
            <a:off x="179388" y="6505575"/>
            <a:ext cx="2879725" cy="125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b" anchorCtr="0" compatLnSpc="1">
            <a:prstTxWarp prst="textNoShape">
              <a:avLst/>
            </a:prstTxWarp>
          </a:bodyPr>
          <a:lstStyle>
            <a:lvl1pPr>
              <a:defRPr sz="800">
                <a:solidFill>
                  <a:schemeClr val="accent1"/>
                </a:solidFill>
                <a:latin typeface="Arial" charset="0"/>
              </a:defRPr>
            </a:lvl1pPr>
          </a:lstStyle>
          <a:p>
            <a:pPr>
              <a:defRPr/>
            </a:pPr>
            <a:r>
              <a:rPr lang="sv-SE"/>
              <a:t>PAGE </a:t>
            </a:r>
            <a:fld id="{62292B43-E4F8-48C7-BA5B-DF0E245EA3BF}" type="slidenum">
              <a:rPr lang="sv-SE"/>
              <a:pPr>
                <a:defRPr/>
              </a:pPr>
              <a:t>‹#›</a:t>
            </a:fld>
            <a:endParaRPr lang="sv-SE"/>
          </a:p>
        </p:txBody>
      </p:sp>
      <p:sp>
        <p:nvSpPr>
          <p:cNvPr id="12295" name="Rectangle 7"/>
          <p:cNvSpPr>
            <a:spLocks noGrp="1" noChangeArrowheads="1"/>
          </p:cNvSpPr>
          <p:nvPr>
            <p:ph type="dt" sz="half" idx="2"/>
          </p:nvPr>
        </p:nvSpPr>
        <p:spPr bwMode="auto">
          <a:xfrm>
            <a:off x="179388" y="6637338"/>
            <a:ext cx="2879725" cy="12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bodyPr>
          <a:lstStyle>
            <a:lvl1pPr>
              <a:defRPr sz="800">
                <a:solidFill>
                  <a:schemeClr val="accent1"/>
                </a:solidFill>
                <a:latin typeface="Arial" charset="0"/>
              </a:defRPr>
            </a:lvl1pPr>
          </a:lstStyle>
          <a:p>
            <a:pPr>
              <a:defRPr/>
            </a:pPr>
            <a:endParaRPr lang="sv-SE"/>
          </a:p>
        </p:txBody>
      </p:sp>
      <p:sp>
        <p:nvSpPr>
          <p:cNvPr id="12296" name="Rectangle 8"/>
          <p:cNvSpPr>
            <a:spLocks noGrp="1" noChangeArrowheads="1"/>
          </p:cNvSpPr>
          <p:nvPr>
            <p:ph type="ftr" sz="quarter" idx="3"/>
          </p:nvPr>
        </p:nvSpPr>
        <p:spPr bwMode="auto">
          <a:xfrm>
            <a:off x="179388" y="6373813"/>
            <a:ext cx="2879725" cy="12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bodyPr>
          <a:lstStyle>
            <a:lvl1pPr>
              <a:defRPr sz="800">
                <a:solidFill>
                  <a:schemeClr val="accent1"/>
                </a:solidFill>
                <a:latin typeface="Arial" charset="0"/>
              </a:defRPr>
            </a:lvl1pPr>
          </a:lstStyle>
          <a:p>
            <a:pPr>
              <a:defRPr/>
            </a:pPr>
            <a:endParaRPr lang="sv-SE"/>
          </a:p>
        </p:txBody>
      </p:sp>
    </p:spTree>
  </p:cSld>
  <p:clrMap bg1="lt1" tx1="dk1" bg2="lt2" tx2="dk2" accent1="accent1" accent2="accent2" accent3="accent3" accent4="accent4" accent5="accent5" accent6="accent6" hlink="hlink" folHlink="folHlink"/>
  <p:sldLayoutIdLst>
    <p:sldLayoutId id="2147484478" r:id="rId1"/>
    <p:sldLayoutId id="2147484479" r:id="rId2"/>
    <p:sldLayoutId id="2147484480" r:id="rId3"/>
    <p:sldLayoutId id="2147484481" r:id="rId4"/>
    <p:sldLayoutId id="2147484482" r:id="rId5"/>
    <p:sldLayoutId id="2147484483" r:id="rId6"/>
    <p:sldLayoutId id="2147484484" r:id="rId7"/>
    <p:sldLayoutId id="2147484485" r:id="rId8"/>
    <p:sldLayoutId id="2147484486" r:id="rId9"/>
    <p:sldLayoutId id="2147484487" r:id="rId10"/>
    <p:sldLayoutId id="2147484488" r:id="rId11"/>
  </p:sldLayoutIdLst>
  <p:transition spd="slow">
    <p:fade/>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3000" b="1">
          <a:solidFill>
            <a:schemeClr val="tx1"/>
          </a:solidFill>
          <a:latin typeface="+mj-lt"/>
          <a:ea typeface="+mj-ea"/>
          <a:cs typeface="+mj-cs"/>
        </a:defRPr>
      </a:lvl1pPr>
      <a:lvl2pPr algn="l" rtl="0" eaLnBrk="0" fontAlgn="base" hangingPunct="0">
        <a:lnSpc>
          <a:spcPct val="90000"/>
        </a:lnSpc>
        <a:spcBef>
          <a:spcPct val="0"/>
        </a:spcBef>
        <a:spcAft>
          <a:spcPct val="0"/>
        </a:spcAft>
        <a:defRPr sz="3000" b="1">
          <a:solidFill>
            <a:schemeClr val="tx1"/>
          </a:solidFill>
          <a:latin typeface="Arial" charset="0"/>
        </a:defRPr>
      </a:lvl2pPr>
      <a:lvl3pPr algn="l" rtl="0" eaLnBrk="0" fontAlgn="base" hangingPunct="0">
        <a:lnSpc>
          <a:spcPct val="90000"/>
        </a:lnSpc>
        <a:spcBef>
          <a:spcPct val="0"/>
        </a:spcBef>
        <a:spcAft>
          <a:spcPct val="0"/>
        </a:spcAft>
        <a:defRPr sz="3000" b="1">
          <a:solidFill>
            <a:schemeClr val="tx1"/>
          </a:solidFill>
          <a:latin typeface="Arial" charset="0"/>
        </a:defRPr>
      </a:lvl3pPr>
      <a:lvl4pPr algn="l" rtl="0" eaLnBrk="0" fontAlgn="base" hangingPunct="0">
        <a:lnSpc>
          <a:spcPct val="90000"/>
        </a:lnSpc>
        <a:spcBef>
          <a:spcPct val="0"/>
        </a:spcBef>
        <a:spcAft>
          <a:spcPct val="0"/>
        </a:spcAft>
        <a:defRPr sz="3000" b="1">
          <a:solidFill>
            <a:schemeClr val="tx1"/>
          </a:solidFill>
          <a:latin typeface="Arial" charset="0"/>
        </a:defRPr>
      </a:lvl4pPr>
      <a:lvl5pPr algn="l" rtl="0" eaLnBrk="0" fontAlgn="base" hangingPunct="0">
        <a:lnSpc>
          <a:spcPct val="90000"/>
        </a:lnSpc>
        <a:spcBef>
          <a:spcPct val="0"/>
        </a:spcBef>
        <a:spcAft>
          <a:spcPct val="0"/>
        </a:spcAft>
        <a:defRPr sz="3000" b="1">
          <a:solidFill>
            <a:schemeClr val="tx1"/>
          </a:solidFill>
          <a:latin typeface="Arial" charset="0"/>
        </a:defRPr>
      </a:lvl5pPr>
      <a:lvl6pPr marL="457200" algn="l" rtl="0" fontAlgn="base">
        <a:lnSpc>
          <a:spcPct val="90000"/>
        </a:lnSpc>
        <a:spcBef>
          <a:spcPct val="0"/>
        </a:spcBef>
        <a:spcAft>
          <a:spcPct val="0"/>
        </a:spcAft>
        <a:defRPr sz="3000" b="1">
          <a:solidFill>
            <a:schemeClr val="tx1"/>
          </a:solidFill>
          <a:latin typeface="Arial" charset="0"/>
        </a:defRPr>
      </a:lvl6pPr>
      <a:lvl7pPr marL="914400" algn="l" rtl="0" fontAlgn="base">
        <a:lnSpc>
          <a:spcPct val="90000"/>
        </a:lnSpc>
        <a:spcBef>
          <a:spcPct val="0"/>
        </a:spcBef>
        <a:spcAft>
          <a:spcPct val="0"/>
        </a:spcAft>
        <a:defRPr sz="3000" b="1">
          <a:solidFill>
            <a:schemeClr val="tx1"/>
          </a:solidFill>
          <a:latin typeface="Arial" charset="0"/>
        </a:defRPr>
      </a:lvl7pPr>
      <a:lvl8pPr marL="1371600" algn="l" rtl="0" fontAlgn="base">
        <a:lnSpc>
          <a:spcPct val="90000"/>
        </a:lnSpc>
        <a:spcBef>
          <a:spcPct val="0"/>
        </a:spcBef>
        <a:spcAft>
          <a:spcPct val="0"/>
        </a:spcAft>
        <a:defRPr sz="3000" b="1">
          <a:solidFill>
            <a:schemeClr val="tx1"/>
          </a:solidFill>
          <a:latin typeface="Arial" charset="0"/>
        </a:defRPr>
      </a:lvl8pPr>
      <a:lvl9pPr marL="1828800" algn="l" rtl="0" fontAlgn="base">
        <a:lnSpc>
          <a:spcPct val="90000"/>
        </a:lnSpc>
        <a:spcBef>
          <a:spcPct val="0"/>
        </a:spcBef>
        <a:spcAft>
          <a:spcPct val="0"/>
        </a:spcAft>
        <a:defRPr sz="3000" b="1">
          <a:solidFill>
            <a:schemeClr val="tx1"/>
          </a:solidFill>
          <a:latin typeface="Arial" charset="0"/>
        </a:defRPr>
      </a:lvl9pPr>
    </p:titleStyle>
    <p:bodyStyle>
      <a:lvl1pPr marL="342900" indent="-342900" algn="l" rtl="0" eaLnBrk="0" fontAlgn="base" hangingPunct="0">
        <a:spcBef>
          <a:spcPct val="30000"/>
        </a:spcBef>
        <a:spcAft>
          <a:spcPct val="0"/>
        </a:spcAft>
        <a:buBlip>
          <a:blip r:embed="rId14"/>
        </a:buBlip>
        <a:defRPr sz="2000">
          <a:solidFill>
            <a:schemeClr val="tx1"/>
          </a:solidFill>
          <a:latin typeface="+mn-lt"/>
          <a:ea typeface="+mn-ea"/>
          <a:cs typeface="+mn-cs"/>
        </a:defRPr>
      </a:lvl1pPr>
      <a:lvl2pPr marL="742950" indent="-285750" algn="l" rtl="0" eaLnBrk="0" fontAlgn="base" hangingPunct="0">
        <a:spcBef>
          <a:spcPct val="30000"/>
        </a:spcBef>
        <a:spcAft>
          <a:spcPct val="0"/>
        </a:spcAft>
        <a:buClr>
          <a:schemeClr val="bg2"/>
        </a:buClr>
        <a:buSzPct val="150000"/>
        <a:buChar char="•"/>
        <a:defRPr sz="1600">
          <a:solidFill>
            <a:schemeClr val="tx1"/>
          </a:solidFill>
          <a:latin typeface="+mn-lt"/>
        </a:defRPr>
      </a:lvl2pPr>
      <a:lvl3pPr marL="1143000" indent="-228600" algn="l" rtl="0" eaLnBrk="0" fontAlgn="base" hangingPunct="0">
        <a:spcBef>
          <a:spcPct val="30000"/>
        </a:spcBef>
        <a:spcAft>
          <a:spcPct val="0"/>
        </a:spcAft>
        <a:buClr>
          <a:schemeClr val="bg2"/>
        </a:buClr>
        <a:buSzPct val="150000"/>
        <a:buChar char="•"/>
        <a:defRPr sz="1600">
          <a:solidFill>
            <a:schemeClr val="tx1"/>
          </a:solidFill>
          <a:latin typeface="+mn-lt"/>
        </a:defRPr>
      </a:lvl3pPr>
      <a:lvl4pPr marL="1600200" indent="-228600" algn="l" rtl="0" eaLnBrk="0" fontAlgn="base" hangingPunct="0">
        <a:spcBef>
          <a:spcPct val="30000"/>
        </a:spcBef>
        <a:spcAft>
          <a:spcPct val="0"/>
        </a:spcAft>
        <a:buClr>
          <a:schemeClr val="bg2"/>
        </a:buClr>
        <a:buSzPct val="150000"/>
        <a:buChar char="•"/>
        <a:defRPr sz="1600">
          <a:solidFill>
            <a:schemeClr val="tx1"/>
          </a:solidFill>
          <a:latin typeface="+mn-lt"/>
        </a:defRPr>
      </a:lvl4pPr>
      <a:lvl5pPr marL="2057400" indent="-228600" algn="l" rtl="0" eaLnBrk="0" fontAlgn="base" hangingPunct="0">
        <a:spcBef>
          <a:spcPct val="30000"/>
        </a:spcBef>
        <a:spcAft>
          <a:spcPct val="0"/>
        </a:spcAft>
        <a:buClr>
          <a:schemeClr val="bg2"/>
        </a:buClr>
        <a:buSzPct val="150000"/>
        <a:buChar char="•"/>
        <a:defRPr sz="1600">
          <a:solidFill>
            <a:schemeClr val="tx1"/>
          </a:solidFill>
          <a:latin typeface="+mn-lt"/>
        </a:defRPr>
      </a:lvl5pPr>
      <a:lvl6pPr marL="2514600" indent="-228600" algn="l" rtl="0" fontAlgn="base">
        <a:spcBef>
          <a:spcPct val="30000"/>
        </a:spcBef>
        <a:spcAft>
          <a:spcPct val="0"/>
        </a:spcAft>
        <a:buClr>
          <a:schemeClr val="bg2"/>
        </a:buClr>
        <a:buSzPct val="150000"/>
        <a:buChar char="•"/>
        <a:defRPr sz="1600">
          <a:solidFill>
            <a:schemeClr val="tx1"/>
          </a:solidFill>
          <a:latin typeface="+mn-lt"/>
        </a:defRPr>
      </a:lvl6pPr>
      <a:lvl7pPr marL="2971800" indent="-228600" algn="l" rtl="0" fontAlgn="base">
        <a:spcBef>
          <a:spcPct val="30000"/>
        </a:spcBef>
        <a:spcAft>
          <a:spcPct val="0"/>
        </a:spcAft>
        <a:buClr>
          <a:schemeClr val="bg2"/>
        </a:buClr>
        <a:buSzPct val="150000"/>
        <a:buChar char="•"/>
        <a:defRPr sz="1600">
          <a:solidFill>
            <a:schemeClr val="tx1"/>
          </a:solidFill>
          <a:latin typeface="+mn-lt"/>
        </a:defRPr>
      </a:lvl7pPr>
      <a:lvl8pPr marL="3429000" indent="-228600" algn="l" rtl="0" fontAlgn="base">
        <a:spcBef>
          <a:spcPct val="30000"/>
        </a:spcBef>
        <a:spcAft>
          <a:spcPct val="0"/>
        </a:spcAft>
        <a:buClr>
          <a:schemeClr val="bg2"/>
        </a:buClr>
        <a:buSzPct val="150000"/>
        <a:buChar char="•"/>
        <a:defRPr sz="1600">
          <a:solidFill>
            <a:schemeClr val="tx1"/>
          </a:solidFill>
          <a:latin typeface="+mn-lt"/>
        </a:defRPr>
      </a:lvl8pPr>
      <a:lvl9pPr marL="3886200" indent="-228600" algn="l" rtl="0" fontAlgn="base">
        <a:spcBef>
          <a:spcPct val="30000"/>
        </a:spcBef>
        <a:spcAft>
          <a:spcPct val="0"/>
        </a:spcAft>
        <a:buClr>
          <a:schemeClr val="bg2"/>
        </a:buClr>
        <a:buSzPct val="150000"/>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719138" y="431800"/>
            <a:ext cx="7700962" cy="827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sv-SE" smtClean="0"/>
              <a:t>Klicka här för att ändra format</a:t>
            </a:r>
          </a:p>
        </p:txBody>
      </p:sp>
      <p:sp>
        <p:nvSpPr>
          <p:cNvPr id="11267" name="Rectangle 3"/>
          <p:cNvSpPr>
            <a:spLocks noGrp="1" noChangeArrowheads="1"/>
          </p:cNvSpPr>
          <p:nvPr>
            <p:ph type="body" idx="1"/>
          </p:nvPr>
        </p:nvSpPr>
        <p:spPr bwMode="auto">
          <a:xfrm>
            <a:off x="719138" y="1403350"/>
            <a:ext cx="7700962" cy="3176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p>
        </p:txBody>
      </p:sp>
      <p:sp>
        <p:nvSpPr>
          <p:cNvPr id="11268" name="Rectangle 4"/>
          <p:cNvSpPr>
            <a:spLocks noChangeArrowheads="1"/>
          </p:cNvSpPr>
          <p:nvPr/>
        </p:nvSpPr>
        <p:spPr bwMode="auto">
          <a:xfrm>
            <a:off x="0" y="6219825"/>
            <a:ext cx="9144000" cy="647700"/>
          </a:xfrm>
          <a:prstGeom prst="rect">
            <a:avLst/>
          </a:prstGeom>
          <a:solidFill>
            <a:schemeClr val="accent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endParaRPr lang="en-US"/>
          </a:p>
        </p:txBody>
      </p:sp>
      <p:pic>
        <p:nvPicPr>
          <p:cNvPr id="11269" name="Picture 5" descr="Saab_rgb_2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985125" y="6383338"/>
            <a:ext cx="971550"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8" name="Rectangle 6"/>
          <p:cNvSpPr>
            <a:spLocks noGrp="1" noChangeArrowheads="1"/>
          </p:cNvSpPr>
          <p:nvPr>
            <p:ph type="sldNum" sz="quarter" idx="4"/>
          </p:nvPr>
        </p:nvSpPr>
        <p:spPr bwMode="auto">
          <a:xfrm>
            <a:off x="179388" y="6505575"/>
            <a:ext cx="2879725" cy="125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b" anchorCtr="0" compatLnSpc="1">
            <a:prstTxWarp prst="textNoShape">
              <a:avLst/>
            </a:prstTxWarp>
          </a:bodyPr>
          <a:lstStyle>
            <a:lvl1pPr>
              <a:defRPr sz="800">
                <a:solidFill>
                  <a:schemeClr val="accent1"/>
                </a:solidFill>
                <a:latin typeface="Arial" charset="0"/>
              </a:defRPr>
            </a:lvl1pPr>
          </a:lstStyle>
          <a:p>
            <a:pPr>
              <a:defRPr/>
            </a:pPr>
            <a:r>
              <a:rPr lang="sv-SE"/>
              <a:t>PAGE </a:t>
            </a:r>
            <a:fld id="{92F5C7F5-BBB3-440C-AFCA-9B0A49637C31}" type="slidenum">
              <a:rPr lang="sv-SE"/>
              <a:pPr>
                <a:defRPr/>
              </a:pPr>
              <a:t>‹#›</a:t>
            </a:fld>
            <a:endParaRPr lang="sv-SE"/>
          </a:p>
        </p:txBody>
      </p:sp>
      <p:sp>
        <p:nvSpPr>
          <p:cNvPr id="13319" name="Rectangle 7"/>
          <p:cNvSpPr>
            <a:spLocks noGrp="1" noChangeArrowheads="1"/>
          </p:cNvSpPr>
          <p:nvPr>
            <p:ph type="dt" sz="half" idx="2"/>
          </p:nvPr>
        </p:nvSpPr>
        <p:spPr bwMode="auto">
          <a:xfrm>
            <a:off x="179388" y="6637338"/>
            <a:ext cx="2879725" cy="12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bodyPr>
          <a:lstStyle>
            <a:lvl1pPr>
              <a:defRPr sz="800">
                <a:solidFill>
                  <a:schemeClr val="accent1"/>
                </a:solidFill>
                <a:latin typeface="Arial" charset="0"/>
              </a:defRPr>
            </a:lvl1pPr>
          </a:lstStyle>
          <a:p>
            <a:pPr>
              <a:defRPr/>
            </a:pPr>
            <a:endParaRPr lang="sv-SE"/>
          </a:p>
        </p:txBody>
      </p:sp>
      <p:sp>
        <p:nvSpPr>
          <p:cNvPr id="13320" name="Rectangle 8"/>
          <p:cNvSpPr>
            <a:spLocks noGrp="1" noChangeArrowheads="1"/>
          </p:cNvSpPr>
          <p:nvPr>
            <p:ph type="ftr" sz="quarter" idx="3"/>
          </p:nvPr>
        </p:nvSpPr>
        <p:spPr bwMode="auto">
          <a:xfrm>
            <a:off x="179388" y="6373813"/>
            <a:ext cx="2879725" cy="12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bodyPr>
          <a:lstStyle>
            <a:lvl1pPr>
              <a:defRPr sz="800">
                <a:solidFill>
                  <a:schemeClr val="accent1"/>
                </a:solidFill>
                <a:latin typeface="Arial" charset="0"/>
              </a:defRPr>
            </a:lvl1pPr>
          </a:lstStyle>
          <a:p>
            <a:pPr>
              <a:defRPr/>
            </a:pPr>
            <a:endParaRPr lang="sv-SE"/>
          </a:p>
        </p:txBody>
      </p:sp>
    </p:spTree>
  </p:cSld>
  <p:clrMap bg1="lt1" tx1="dk1" bg2="lt2" tx2="dk2" accent1="accent1" accent2="accent2" accent3="accent3" accent4="accent4" accent5="accent5" accent6="accent6" hlink="hlink" folHlink="folHlink"/>
  <p:sldLayoutIdLst>
    <p:sldLayoutId id="2147484489" r:id="rId1"/>
    <p:sldLayoutId id="2147484490" r:id="rId2"/>
    <p:sldLayoutId id="2147484491" r:id="rId3"/>
    <p:sldLayoutId id="2147484492" r:id="rId4"/>
    <p:sldLayoutId id="2147484493" r:id="rId5"/>
    <p:sldLayoutId id="2147484494" r:id="rId6"/>
    <p:sldLayoutId id="2147484495" r:id="rId7"/>
    <p:sldLayoutId id="2147484496" r:id="rId8"/>
    <p:sldLayoutId id="2147484497" r:id="rId9"/>
    <p:sldLayoutId id="2147484498" r:id="rId10"/>
    <p:sldLayoutId id="2147484499" r:id="rId11"/>
  </p:sldLayoutIdLst>
  <p:transition spd="slow">
    <p:fade/>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3000" b="1">
          <a:solidFill>
            <a:schemeClr val="tx1"/>
          </a:solidFill>
          <a:latin typeface="+mj-lt"/>
          <a:ea typeface="+mj-ea"/>
          <a:cs typeface="+mj-cs"/>
        </a:defRPr>
      </a:lvl1pPr>
      <a:lvl2pPr algn="l" rtl="0" eaLnBrk="0" fontAlgn="base" hangingPunct="0">
        <a:lnSpc>
          <a:spcPct val="90000"/>
        </a:lnSpc>
        <a:spcBef>
          <a:spcPct val="0"/>
        </a:spcBef>
        <a:spcAft>
          <a:spcPct val="0"/>
        </a:spcAft>
        <a:defRPr sz="3000" b="1">
          <a:solidFill>
            <a:schemeClr val="tx1"/>
          </a:solidFill>
          <a:latin typeface="Arial" charset="0"/>
        </a:defRPr>
      </a:lvl2pPr>
      <a:lvl3pPr algn="l" rtl="0" eaLnBrk="0" fontAlgn="base" hangingPunct="0">
        <a:lnSpc>
          <a:spcPct val="90000"/>
        </a:lnSpc>
        <a:spcBef>
          <a:spcPct val="0"/>
        </a:spcBef>
        <a:spcAft>
          <a:spcPct val="0"/>
        </a:spcAft>
        <a:defRPr sz="3000" b="1">
          <a:solidFill>
            <a:schemeClr val="tx1"/>
          </a:solidFill>
          <a:latin typeface="Arial" charset="0"/>
        </a:defRPr>
      </a:lvl3pPr>
      <a:lvl4pPr algn="l" rtl="0" eaLnBrk="0" fontAlgn="base" hangingPunct="0">
        <a:lnSpc>
          <a:spcPct val="90000"/>
        </a:lnSpc>
        <a:spcBef>
          <a:spcPct val="0"/>
        </a:spcBef>
        <a:spcAft>
          <a:spcPct val="0"/>
        </a:spcAft>
        <a:defRPr sz="3000" b="1">
          <a:solidFill>
            <a:schemeClr val="tx1"/>
          </a:solidFill>
          <a:latin typeface="Arial" charset="0"/>
        </a:defRPr>
      </a:lvl4pPr>
      <a:lvl5pPr algn="l" rtl="0" eaLnBrk="0" fontAlgn="base" hangingPunct="0">
        <a:lnSpc>
          <a:spcPct val="90000"/>
        </a:lnSpc>
        <a:spcBef>
          <a:spcPct val="0"/>
        </a:spcBef>
        <a:spcAft>
          <a:spcPct val="0"/>
        </a:spcAft>
        <a:defRPr sz="3000" b="1">
          <a:solidFill>
            <a:schemeClr val="tx1"/>
          </a:solidFill>
          <a:latin typeface="Arial" charset="0"/>
        </a:defRPr>
      </a:lvl5pPr>
      <a:lvl6pPr marL="457200" algn="l" rtl="0" fontAlgn="base">
        <a:lnSpc>
          <a:spcPct val="90000"/>
        </a:lnSpc>
        <a:spcBef>
          <a:spcPct val="0"/>
        </a:spcBef>
        <a:spcAft>
          <a:spcPct val="0"/>
        </a:spcAft>
        <a:defRPr sz="3000" b="1">
          <a:solidFill>
            <a:schemeClr val="tx1"/>
          </a:solidFill>
          <a:latin typeface="Arial" charset="0"/>
        </a:defRPr>
      </a:lvl6pPr>
      <a:lvl7pPr marL="914400" algn="l" rtl="0" fontAlgn="base">
        <a:lnSpc>
          <a:spcPct val="90000"/>
        </a:lnSpc>
        <a:spcBef>
          <a:spcPct val="0"/>
        </a:spcBef>
        <a:spcAft>
          <a:spcPct val="0"/>
        </a:spcAft>
        <a:defRPr sz="3000" b="1">
          <a:solidFill>
            <a:schemeClr val="tx1"/>
          </a:solidFill>
          <a:latin typeface="Arial" charset="0"/>
        </a:defRPr>
      </a:lvl7pPr>
      <a:lvl8pPr marL="1371600" algn="l" rtl="0" fontAlgn="base">
        <a:lnSpc>
          <a:spcPct val="90000"/>
        </a:lnSpc>
        <a:spcBef>
          <a:spcPct val="0"/>
        </a:spcBef>
        <a:spcAft>
          <a:spcPct val="0"/>
        </a:spcAft>
        <a:defRPr sz="3000" b="1">
          <a:solidFill>
            <a:schemeClr val="tx1"/>
          </a:solidFill>
          <a:latin typeface="Arial" charset="0"/>
        </a:defRPr>
      </a:lvl8pPr>
      <a:lvl9pPr marL="1828800" algn="l" rtl="0" fontAlgn="base">
        <a:lnSpc>
          <a:spcPct val="90000"/>
        </a:lnSpc>
        <a:spcBef>
          <a:spcPct val="0"/>
        </a:spcBef>
        <a:spcAft>
          <a:spcPct val="0"/>
        </a:spcAft>
        <a:defRPr sz="3000" b="1">
          <a:solidFill>
            <a:schemeClr val="tx1"/>
          </a:solidFill>
          <a:latin typeface="Arial" charset="0"/>
        </a:defRPr>
      </a:lvl9pPr>
    </p:titleStyle>
    <p:bodyStyle>
      <a:lvl1pPr marL="342900" indent="-342900" algn="l" rtl="0" eaLnBrk="0" fontAlgn="base" hangingPunct="0">
        <a:spcBef>
          <a:spcPct val="30000"/>
        </a:spcBef>
        <a:spcAft>
          <a:spcPct val="0"/>
        </a:spcAft>
        <a:defRPr sz="2000">
          <a:solidFill>
            <a:schemeClr val="tx1"/>
          </a:solidFill>
          <a:latin typeface="+mn-lt"/>
          <a:ea typeface="+mn-ea"/>
          <a:cs typeface="+mn-cs"/>
        </a:defRPr>
      </a:lvl1pPr>
      <a:lvl2pPr marL="180975" indent="-1588" algn="l" rtl="0" eaLnBrk="0" fontAlgn="base" hangingPunct="0">
        <a:spcBef>
          <a:spcPct val="30000"/>
        </a:spcBef>
        <a:spcAft>
          <a:spcPct val="0"/>
        </a:spcAft>
        <a:buFont typeface="Arial" pitchFamily="34" charset="0"/>
        <a:defRPr sz="1600">
          <a:solidFill>
            <a:schemeClr val="tx1"/>
          </a:solidFill>
          <a:latin typeface="+mn-lt"/>
        </a:defRPr>
      </a:lvl2pPr>
      <a:lvl3pPr marL="360363" indent="554038" algn="l" rtl="0" eaLnBrk="0" fontAlgn="base" hangingPunct="0">
        <a:spcBef>
          <a:spcPct val="30000"/>
        </a:spcBef>
        <a:spcAft>
          <a:spcPct val="0"/>
        </a:spcAft>
        <a:buFont typeface="Arial" pitchFamily="34" charset="0"/>
        <a:defRPr sz="1600">
          <a:solidFill>
            <a:schemeClr val="tx1"/>
          </a:solidFill>
          <a:latin typeface="+mn-lt"/>
        </a:defRPr>
      </a:lvl3pPr>
      <a:lvl4pPr marL="541338" indent="-1588" algn="l" rtl="0" eaLnBrk="0" fontAlgn="base" hangingPunct="0">
        <a:spcBef>
          <a:spcPct val="30000"/>
        </a:spcBef>
        <a:spcAft>
          <a:spcPct val="0"/>
        </a:spcAft>
        <a:buFont typeface="Arial" pitchFamily="34" charset="0"/>
        <a:defRPr sz="1600">
          <a:solidFill>
            <a:schemeClr val="tx1"/>
          </a:solidFill>
          <a:latin typeface="+mn-lt"/>
        </a:defRPr>
      </a:lvl4pPr>
      <a:lvl5pPr marL="720725" indent="1108075" algn="l" rtl="0" eaLnBrk="0" fontAlgn="base" hangingPunct="0">
        <a:spcBef>
          <a:spcPct val="30000"/>
        </a:spcBef>
        <a:spcAft>
          <a:spcPct val="0"/>
        </a:spcAft>
        <a:buFont typeface="Arial" pitchFamily="34" charset="0"/>
        <a:defRPr sz="1600">
          <a:solidFill>
            <a:schemeClr val="tx1"/>
          </a:solidFill>
          <a:latin typeface="+mn-lt"/>
        </a:defRPr>
      </a:lvl5pPr>
      <a:lvl6pPr marL="1177925" algn="l" rtl="0" fontAlgn="base">
        <a:spcBef>
          <a:spcPct val="30000"/>
        </a:spcBef>
        <a:spcAft>
          <a:spcPct val="0"/>
        </a:spcAft>
        <a:buFont typeface="Arial" charset="0"/>
        <a:defRPr sz="1600">
          <a:solidFill>
            <a:schemeClr val="tx1"/>
          </a:solidFill>
          <a:latin typeface="+mn-lt"/>
        </a:defRPr>
      </a:lvl6pPr>
      <a:lvl7pPr marL="1635125" algn="l" rtl="0" fontAlgn="base">
        <a:spcBef>
          <a:spcPct val="30000"/>
        </a:spcBef>
        <a:spcAft>
          <a:spcPct val="0"/>
        </a:spcAft>
        <a:buFont typeface="Arial" charset="0"/>
        <a:defRPr sz="1600">
          <a:solidFill>
            <a:schemeClr val="tx1"/>
          </a:solidFill>
          <a:latin typeface="+mn-lt"/>
        </a:defRPr>
      </a:lvl7pPr>
      <a:lvl8pPr marL="2092325" algn="l" rtl="0" fontAlgn="base">
        <a:spcBef>
          <a:spcPct val="30000"/>
        </a:spcBef>
        <a:spcAft>
          <a:spcPct val="0"/>
        </a:spcAft>
        <a:buFont typeface="Arial" charset="0"/>
        <a:defRPr sz="1600">
          <a:solidFill>
            <a:schemeClr val="tx1"/>
          </a:solidFill>
          <a:latin typeface="+mn-lt"/>
        </a:defRPr>
      </a:lvl8pPr>
      <a:lvl9pPr marL="2549525" algn="l" rtl="0" fontAlgn="base">
        <a:spcBef>
          <a:spcPct val="30000"/>
        </a:spcBef>
        <a:spcAft>
          <a:spcPct val="0"/>
        </a:spcAft>
        <a:buFont typeface="Arial" charset="0"/>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0" y="6219825"/>
            <a:ext cx="9144000" cy="647700"/>
          </a:xfrm>
          <a:prstGeom prst="rect">
            <a:avLst/>
          </a:prstGeom>
          <a:solidFill>
            <a:schemeClr val="accent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endParaRPr lang="en-US"/>
          </a:p>
        </p:txBody>
      </p:sp>
      <p:sp>
        <p:nvSpPr>
          <p:cNvPr id="12291" name="Rectangle 3"/>
          <p:cNvSpPr>
            <a:spLocks noGrp="1" noChangeArrowheads="1"/>
          </p:cNvSpPr>
          <p:nvPr>
            <p:ph type="title"/>
          </p:nvPr>
        </p:nvSpPr>
        <p:spPr bwMode="auto">
          <a:xfrm>
            <a:off x="719138" y="431800"/>
            <a:ext cx="6981825" cy="827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sv-SE" smtClean="0"/>
              <a:t>Klicka här för att ändra format</a:t>
            </a:r>
          </a:p>
        </p:txBody>
      </p:sp>
      <p:sp>
        <p:nvSpPr>
          <p:cNvPr id="12292" name="Rectangle 4"/>
          <p:cNvSpPr>
            <a:spLocks noGrp="1" noChangeArrowheads="1"/>
          </p:cNvSpPr>
          <p:nvPr>
            <p:ph type="body" idx="1"/>
          </p:nvPr>
        </p:nvSpPr>
        <p:spPr bwMode="auto">
          <a:xfrm>
            <a:off x="719138" y="1403350"/>
            <a:ext cx="6981825" cy="3176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p>
        </p:txBody>
      </p:sp>
      <p:pic>
        <p:nvPicPr>
          <p:cNvPr id="12293" name="Picture 5" descr="Saab_rgb_2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985125" y="6383338"/>
            <a:ext cx="971550"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2" name="Rectangle 6"/>
          <p:cNvSpPr>
            <a:spLocks noGrp="1" noChangeArrowheads="1"/>
          </p:cNvSpPr>
          <p:nvPr>
            <p:ph type="sldNum" sz="quarter" idx="4"/>
          </p:nvPr>
        </p:nvSpPr>
        <p:spPr bwMode="auto">
          <a:xfrm>
            <a:off x="179388" y="6505575"/>
            <a:ext cx="2879725" cy="125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b" anchorCtr="0" compatLnSpc="1">
            <a:prstTxWarp prst="textNoShape">
              <a:avLst/>
            </a:prstTxWarp>
          </a:bodyPr>
          <a:lstStyle>
            <a:lvl1pPr>
              <a:defRPr sz="800">
                <a:solidFill>
                  <a:schemeClr val="accent1"/>
                </a:solidFill>
                <a:latin typeface="Arial" charset="0"/>
              </a:defRPr>
            </a:lvl1pPr>
          </a:lstStyle>
          <a:p>
            <a:pPr>
              <a:defRPr/>
            </a:pPr>
            <a:r>
              <a:rPr lang="sv-SE"/>
              <a:t>PAGE </a:t>
            </a:r>
            <a:fld id="{AEAA9FA0-C649-497A-A799-82A782D98BD2}" type="slidenum">
              <a:rPr lang="sv-SE"/>
              <a:pPr>
                <a:defRPr/>
              </a:pPr>
              <a:t>‹#›</a:t>
            </a:fld>
            <a:endParaRPr lang="sv-SE"/>
          </a:p>
        </p:txBody>
      </p:sp>
      <p:sp>
        <p:nvSpPr>
          <p:cNvPr id="14343" name="Rectangle 7"/>
          <p:cNvSpPr>
            <a:spLocks noGrp="1" noChangeArrowheads="1"/>
          </p:cNvSpPr>
          <p:nvPr>
            <p:ph type="dt" sz="half" idx="2"/>
          </p:nvPr>
        </p:nvSpPr>
        <p:spPr bwMode="auto">
          <a:xfrm>
            <a:off x="179388" y="6637338"/>
            <a:ext cx="2879725" cy="12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bodyPr>
          <a:lstStyle>
            <a:lvl1pPr>
              <a:defRPr sz="800">
                <a:solidFill>
                  <a:schemeClr val="accent1"/>
                </a:solidFill>
                <a:latin typeface="Arial" charset="0"/>
              </a:defRPr>
            </a:lvl1pPr>
          </a:lstStyle>
          <a:p>
            <a:pPr>
              <a:defRPr/>
            </a:pPr>
            <a:endParaRPr lang="sv-SE"/>
          </a:p>
        </p:txBody>
      </p:sp>
      <p:sp>
        <p:nvSpPr>
          <p:cNvPr id="14344" name="Rectangle 8"/>
          <p:cNvSpPr>
            <a:spLocks noGrp="1" noChangeArrowheads="1"/>
          </p:cNvSpPr>
          <p:nvPr>
            <p:ph type="ftr" sz="quarter" idx="3"/>
          </p:nvPr>
        </p:nvSpPr>
        <p:spPr bwMode="auto">
          <a:xfrm>
            <a:off x="179388" y="6373813"/>
            <a:ext cx="2879725" cy="12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bodyPr>
          <a:lstStyle>
            <a:lvl1pPr>
              <a:defRPr sz="800">
                <a:solidFill>
                  <a:schemeClr val="accent1"/>
                </a:solidFill>
                <a:latin typeface="Arial" charset="0"/>
              </a:defRPr>
            </a:lvl1pPr>
          </a:lstStyle>
          <a:p>
            <a:pPr>
              <a:defRPr/>
            </a:pPr>
            <a:endParaRPr lang="sv-SE"/>
          </a:p>
        </p:txBody>
      </p:sp>
    </p:spTree>
  </p:cSld>
  <p:clrMap bg1="lt1" tx1="dk1" bg2="lt2" tx2="dk2" accent1="accent1" accent2="accent2" accent3="accent3" accent4="accent4" accent5="accent5" accent6="accent6" hlink="hlink" folHlink="folHlink"/>
  <p:sldLayoutIdLst>
    <p:sldLayoutId id="2147484500" r:id="rId1"/>
    <p:sldLayoutId id="2147484501" r:id="rId2"/>
    <p:sldLayoutId id="2147484502" r:id="rId3"/>
    <p:sldLayoutId id="2147484503" r:id="rId4"/>
    <p:sldLayoutId id="2147484504" r:id="rId5"/>
    <p:sldLayoutId id="2147484505" r:id="rId6"/>
    <p:sldLayoutId id="2147484506" r:id="rId7"/>
    <p:sldLayoutId id="2147484507" r:id="rId8"/>
    <p:sldLayoutId id="2147484508" r:id="rId9"/>
    <p:sldLayoutId id="2147484509" r:id="rId10"/>
    <p:sldLayoutId id="2147484510" r:id="rId11"/>
  </p:sldLayoutIdLst>
  <p:transition spd="slow">
    <p:fade/>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3000" b="1">
          <a:solidFill>
            <a:schemeClr val="tx1"/>
          </a:solidFill>
          <a:latin typeface="+mj-lt"/>
          <a:ea typeface="+mj-ea"/>
          <a:cs typeface="+mj-cs"/>
        </a:defRPr>
      </a:lvl1pPr>
      <a:lvl2pPr algn="l" rtl="0" eaLnBrk="0" fontAlgn="base" hangingPunct="0">
        <a:lnSpc>
          <a:spcPct val="90000"/>
        </a:lnSpc>
        <a:spcBef>
          <a:spcPct val="0"/>
        </a:spcBef>
        <a:spcAft>
          <a:spcPct val="0"/>
        </a:spcAft>
        <a:defRPr sz="3000" b="1">
          <a:solidFill>
            <a:schemeClr val="tx1"/>
          </a:solidFill>
          <a:latin typeface="Arial" charset="0"/>
        </a:defRPr>
      </a:lvl2pPr>
      <a:lvl3pPr algn="l" rtl="0" eaLnBrk="0" fontAlgn="base" hangingPunct="0">
        <a:lnSpc>
          <a:spcPct val="90000"/>
        </a:lnSpc>
        <a:spcBef>
          <a:spcPct val="0"/>
        </a:spcBef>
        <a:spcAft>
          <a:spcPct val="0"/>
        </a:spcAft>
        <a:defRPr sz="3000" b="1">
          <a:solidFill>
            <a:schemeClr val="tx1"/>
          </a:solidFill>
          <a:latin typeface="Arial" charset="0"/>
        </a:defRPr>
      </a:lvl3pPr>
      <a:lvl4pPr algn="l" rtl="0" eaLnBrk="0" fontAlgn="base" hangingPunct="0">
        <a:lnSpc>
          <a:spcPct val="90000"/>
        </a:lnSpc>
        <a:spcBef>
          <a:spcPct val="0"/>
        </a:spcBef>
        <a:spcAft>
          <a:spcPct val="0"/>
        </a:spcAft>
        <a:defRPr sz="3000" b="1">
          <a:solidFill>
            <a:schemeClr val="tx1"/>
          </a:solidFill>
          <a:latin typeface="Arial" charset="0"/>
        </a:defRPr>
      </a:lvl4pPr>
      <a:lvl5pPr algn="l" rtl="0" eaLnBrk="0" fontAlgn="base" hangingPunct="0">
        <a:lnSpc>
          <a:spcPct val="90000"/>
        </a:lnSpc>
        <a:spcBef>
          <a:spcPct val="0"/>
        </a:spcBef>
        <a:spcAft>
          <a:spcPct val="0"/>
        </a:spcAft>
        <a:defRPr sz="3000" b="1">
          <a:solidFill>
            <a:schemeClr val="tx1"/>
          </a:solidFill>
          <a:latin typeface="Arial" charset="0"/>
        </a:defRPr>
      </a:lvl5pPr>
      <a:lvl6pPr marL="457200" algn="l" rtl="0" fontAlgn="base">
        <a:lnSpc>
          <a:spcPct val="90000"/>
        </a:lnSpc>
        <a:spcBef>
          <a:spcPct val="0"/>
        </a:spcBef>
        <a:spcAft>
          <a:spcPct val="0"/>
        </a:spcAft>
        <a:defRPr sz="3000" b="1">
          <a:solidFill>
            <a:schemeClr val="tx1"/>
          </a:solidFill>
          <a:latin typeface="Arial" charset="0"/>
        </a:defRPr>
      </a:lvl6pPr>
      <a:lvl7pPr marL="914400" algn="l" rtl="0" fontAlgn="base">
        <a:lnSpc>
          <a:spcPct val="90000"/>
        </a:lnSpc>
        <a:spcBef>
          <a:spcPct val="0"/>
        </a:spcBef>
        <a:spcAft>
          <a:spcPct val="0"/>
        </a:spcAft>
        <a:defRPr sz="3000" b="1">
          <a:solidFill>
            <a:schemeClr val="tx1"/>
          </a:solidFill>
          <a:latin typeface="Arial" charset="0"/>
        </a:defRPr>
      </a:lvl7pPr>
      <a:lvl8pPr marL="1371600" algn="l" rtl="0" fontAlgn="base">
        <a:lnSpc>
          <a:spcPct val="90000"/>
        </a:lnSpc>
        <a:spcBef>
          <a:spcPct val="0"/>
        </a:spcBef>
        <a:spcAft>
          <a:spcPct val="0"/>
        </a:spcAft>
        <a:defRPr sz="3000" b="1">
          <a:solidFill>
            <a:schemeClr val="tx1"/>
          </a:solidFill>
          <a:latin typeface="Arial" charset="0"/>
        </a:defRPr>
      </a:lvl8pPr>
      <a:lvl9pPr marL="1828800" algn="l" rtl="0" fontAlgn="base">
        <a:lnSpc>
          <a:spcPct val="90000"/>
        </a:lnSpc>
        <a:spcBef>
          <a:spcPct val="0"/>
        </a:spcBef>
        <a:spcAft>
          <a:spcPct val="0"/>
        </a:spcAft>
        <a:defRPr sz="3000" b="1">
          <a:solidFill>
            <a:schemeClr val="tx1"/>
          </a:solidFill>
          <a:latin typeface="Arial" charset="0"/>
        </a:defRPr>
      </a:lvl9pPr>
    </p:titleStyle>
    <p:bodyStyle>
      <a:lvl1pPr marL="381000" indent="-381000" algn="l" rtl="0" eaLnBrk="0" fontAlgn="base" hangingPunct="0">
        <a:spcBef>
          <a:spcPct val="30000"/>
        </a:spcBef>
        <a:spcAft>
          <a:spcPct val="0"/>
        </a:spcAft>
        <a:buAutoNum type="arabicPeriod"/>
        <a:defRPr sz="2000">
          <a:solidFill>
            <a:schemeClr val="tx1"/>
          </a:solidFill>
          <a:latin typeface="+mn-lt"/>
          <a:ea typeface="+mn-ea"/>
          <a:cs typeface="+mn-cs"/>
        </a:defRPr>
      </a:lvl1pPr>
      <a:lvl2pPr marL="762000" indent="-304800" algn="l" rtl="0" eaLnBrk="0" fontAlgn="base" hangingPunct="0">
        <a:spcBef>
          <a:spcPct val="30000"/>
        </a:spcBef>
        <a:spcAft>
          <a:spcPct val="0"/>
        </a:spcAft>
        <a:buClr>
          <a:schemeClr val="tx1"/>
        </a:buClr>
        <a:buAutoNum type="alphaLcPeriod"/>
        <a:defRPr sz="1600">
          <a:solidFill>
            <a:schemeClr val="tx1"/>
          </a:solidFill>
          <a:latin typeface="+mn-lt"/>
        </a:defRPr>
      </a:lvl2pPr>
      <a:lvl3pPr marL="1219200" indent="-304800" algn="l" rtl="0" eaLnBrk="0" fontAlgn="base" hangingPunct="0">
        <a:spcBef>
          <a:spcPct val="30000"/>
        </a:spcBef>
        <a:spcAft>
          <a:spcPct val="0"/>
        </a:spcAft>
        <a:buChar char="•"/>
        <a:defRPr sz="1600">
          <a:solidFill>
            <a:schemeClr val="tx1"/>
          </a:solidFill>
          <a:latin typeface="+mn-lt"/>
        </a:defRPr>
      </a:lvl3pPr>
      <a:lvl4pPr marL="1676400" indent="-304800" algn="l" rtl="0" eaLnBrk="0" fontAlgn="base" hangingPunct="0">
        <a:spcBef>
          <a:spcPct val="30000"/>
        </a:spcBef>
        <a:spcAft>
          <a:spcPct val="0"/>
        </a:spcAft>
        <a:buChar char="•"/>
        <a:defRPr sz="1600">
          <a:solidFill>
            <a:schemeClr val="tx1"/>
          </a:solidFill>
          <a:latin typeface="+mn-lt"/>
        </a:defRPr>
      </a:lvl4pPr>
      <a:lvl5pPr marL="2133600" indent="-304800" algn="l" rtl="0" eaLnBrk="0" fontAlgn="base" hangingPunct="0">
        <a:spcBef>
          <a:spcPct val="30000"/>
        </a:spcBef>
        <a:spcAft>
          <a:spcPct val="0"/>
        </a:spcAft>
        <a:buChar char="•"/>
        <a:defRPr sz="1600">
          <a:solidFill>
            <a:schemeClr val="tx1"/>
          </a:solidFill>
          <a:latin typeface="+mn-lt"/>
        </a:defRPr>
      </a:lvl5pPr>
      <a:lvl6pPr marL="2590800" indent="-304800" algn="l" rtl="0" fontAlgn="base">
        <a:spcBef>
          <a:spcPct val="30000"/>
        </a:spcBef>
        <a:spcAft>
          <a:spcPct val="0"/>
        </a:spcAft>
        <a:buChar char="•"/>
        <a:defRPr sz="1600">
          <a:solidFill>
            <a:schemeClr val="tx1"/>
          </a:solidFill>
          <a:latin typeface="+mn-lt"/>
        </a:defRPr>
      </a:lvl6pPr>
      <a:lvl7pPr marL="3048000" indent="-304800" algn="l" rtl="0" fontAlgn="base">
        <a:spcBef>
          <a:spcPct val="30000"/>
        </a:spcBef>
        <a:spcAft>
          <a:spcPct val="0"/>
        </a:spcAft>
        <a:buChar char="•"/>
        <a:defRPr sz="1600">
          <a:solidFill>
            <a:schemeClr val="tx1"/>
          </a:solidFill>
          <a:latin typeface="+mn-lt"/>
        </a:defRPr>
      </a:lvl7pPr>
      <a:lvl8pPr marL="3505200" indent="-304800" algn="l" rtl="0" fontAlgn="base">
        <a:spcBef>
          <a:spcPct val="30000"/>
        </a:spcBef>
        <a:spcAft>
          <a:spcPct val="0"/>
        </a:spcAft>
        <a:buChar char="•"/>
        <a:defRPr sz="1600">
          <a:solidFill>
            <a:schemeClr val="tx1"/>
          </a:solidFill>
          <a:latin typeface="+mn-lt"/>
        </a:defRPr>
      </a:lvl8pPr>
      <a:lvl9pPr marL="3962400" indent="-304800" algn="l" rtl="0" fontAlgn="base">
        <a:spcBef>
          <a:spcPct val="3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3314" name="Picture 2" descr="96_ringar_vita"/>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3"/>
          <p:cNvSpPr>
            <a:spLocks noGrp="1" noChangeArrowheads="1"/>
          </p:cNvSpPr>
          <p:nvPr>
            <p:ph type="title"/>
          </p:nvPr>
        </p:nvSpPr>
        <p:spPr bwMode="auto">
          <a:xfrm>
            <a:off x="719138" y="971550"/>
            <a:ext cx="6262687" cy="827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sv-SE" smtClean="0"/>
              <a:t>Klicka här för att ändra format</a:t>
            </a:r>
          </a:p>
        </p:txBody>
      </p:sp>
      <p:sp>
        <p:nvSpPr>
          <p:cNvPr id="13316" name="Rectangle 4"/>
          <p:cNvSpPr>
            <a:spLocks noGrp="1" noChangeArrowheads="1"/>
          </p:cNvSpPr>
          <p:nvPr>
            <p:ph type="body" idx="1"/>
          </p:nvPr>
        </p:nvSpPr>
        <p:spPr bwMode="auto">
          <a:xfrm>
            <a:off x="719138" y="1978025"/>
            <a:ext cx="6262687" cy="3725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p>
        </p:txBody>
      </p:sp>
      <p:pic>
        <p:nvPicPr>
          <p:cNvPr id="13317" name="Picture 5" descr="Saab_rgb_4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79388" y="179388"/>
            <a:ext cx="1547812" cy="49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4" r:id="rId1"/>
    <p:sldLayoutId id="2147484511" r:id="rId2"/>
    <p:sldLayoutId id="2147484512" r:id="rId3"/>
    <p:sldLayoutId id="2147484513" r:id="rId4"/>
    <p:sldLayoutId id="2147484514" r:id="rId5"/>
    <p:sldLayoutId id="2147484515" r:id="rId6"/>
    <p:sldLayoutId id="2147484516" r:id="rId7"/>
    <p:sldLayoutId id="2147484517" r:id="rId8"/>
    <p:sldLayoutId id="2147484518" r:id="rId9"/>
    <p:sldLayoutId id="2147484519" r:id="rId10"/>
    <p:sldLayoutId id="2147484520" r:id="rId11"/>
  </p:sldLayoutIdLst>
  <p:transition spd="slow">
    <p:fade/>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3000" b="1">
          <a:solidFill>
            <a:schemeClr val="tx1"/>
          </a:solidFill>
          <a:latin typeface="+mj-lt"/>
          <a:ea typeface="+mj-ea"/>
          <a:cs typeface="+mj-cs"/>
        </a:defRPr>
      </a:lvl1pPr>
      <a:lvl2pPr algn="l" rtl="0" eaLnBrk="0" fontAlgn="base" hangingPunct="0">
        <a:lnSpc>
          <a:spcPct val="90000"/>
        </a:lnSpc>
        <a:spcBef>
          <a:spcPct val="0"/>
        </a:spcBef>
        <a:spcAft>
          <a:spcPct val="0"/>
        </a:spcAft>
        <a:defRPr sz="3000" b="1">
          <a:solidFill>
            <a:schemeClr val="tx1"/>
          </a:solidFill>
          <a:latin typeface="Arial" charset="0"/>
        </a:defRPr>
      </a:lvl2pPr>
      <a:lvl3pPr algn="l" rtl="0" eaLnBrk="0" fontAlgn="base" hangingPunct="0">
        <a:lnSpc>
          <a:spcPct val="90000"/>
        </a:lnSpc>
        <a:spcBef>
          <a:spcPct val="0"/>
        </a:spcBef>
        <a:spcAft>
          <a:spcPct val="0"/>
        </a:spcAft>
        <a:defRPr sz="3000" b="1">
          <a:solidFill>
            <a:schemeClr val="tx1"/>
          </a:solidFill>
          <a:latin typeface="Arial" charset="0"/>
        </a:defRPr>
      </a:lvl3pPr>
      <a:lvl4pPr algn="l" rtl="0" eaLnBrk="0" fontAlgn="base" hangingPunct="0">
        <a:lnSpc>
          <a:spcPct val="90000"/>
        </a:lnSpc>
        <a:spcBef>
          <a:spcPct val="0"/>
        </a:spcBef>
        <a:spcAft>
          <a:spcPct val="0"/>
        </a:spcAft>
        <a:defRPr sz="3000" b="1">
          <a:solidFill>
            <a:schemeClr val="tx1"/>
          </a:solidFill>
          <a:latin typeface="Arial" charset="0"/>
        </a:defRPr>
      </a:lvl4pPr>
      <a:lvl5pPr algn="l" rtl="0" eaLnBrk="0" fontAlgn="base" hangingPunct="0">
        <a:lnSpc>
          <a:spcPct val="90000"/>
        </a:lnSpc>
        <a:spcBef>
          <a:spcPct val="0"/>
        </a:spcBef>
        <a:spcAft>
          <a:spcPct val="0"/>
        </a:spcAft>
        <a:defRPr sz="3000" b="1">
          <a:solidFill>
            <a:schemeClr val="tx1"/>
          </a:solidFill>
          <a:latin typeface="Arial" charset="0"/>
        </a:defRPr>
      </a:lvl5pPr>
      <a:lvl6pPr marL="457200" algn="l" rtl="0" fontAlgn="base">
        <a:lnSpc>
          <a:spcPct val="90000"/>
        </a:lnSpc>
        <a:spcBef>
          <a:spcPct val="0"/>
        </a:spcBef>
        <a:spcAft>
          <a:spcPct val="0"/>
        </a:spcAft>
        <a:defRPr sz="3000" b="1">
          <a:solidFill>
            <a:schemeClr val="tx1"/>
          </a:solidFill>
          <a:latin typeface="Arial" charset="0"/>
        </a:defRPr>
      </a:lvl6pPr>
      <a:lvl7pPr marL="914400" algn="l" rtl="0" fontAlgn="base">
        <a:lnSpc>
          <a:spcPct val="90000"/>
        </a:lnSpc>
        <a:spcBef>
          <a:spcPct val="0"/>
        </a:spcBef>
        <a:spcAft>
          <a:spcPct val="0"/>
        </a:spcAft>
        <a:defRPr sz="3000" b="1">
          <a:solidFill>
            <a:schemeClr val="tx1"/>
          </a:solidFill>
          <a:latin typeface="Arial" charset="0"/>
        </a:defRPr>
      </a:lvl7pPr>
      <a:lvl8pPr marL="1371600" algn="l" rtl="0" fontAlgn="base">
        <a:lnSpc>
          <a:spcPct val="90000"/>
        </a:lnSpc>
        <a:spcBef>
          <a:spcPct val="0"/>
        </a:spcBef>
        <a:spcAft>
          <a:spcPct val="0"/>
        </a:spcAft>
        <a:defRPr sz="3000" b="1">
          <a:solidFill>
            <a:schemeClr val="tx1"/>
          </a:solidFill>
          <a:latin typeface="Arial" charset="0"/>
        </a:defRPr>
      </a:lvl8pPr>
      <a:lvl9pPr marL="1828800" algn="l" rtl="0" fontAlgn="base">
        <a:lnSpc>
          <a:spcPct val="90000"/>
        </a:lnSpc>
        <a:spcBef>
          <a:spcPct val="0"/>
        </a:spcBef>
        <a:spcAft>
          <a:spcPct val="0"/>
        </a:spcAft>
        <a:defRPr sz="3000" b="1">
          <a:solidFill>
            <a:schemeClr val="tx1"/>
          </a:solidFill>
          <a:latin typeface="Arial" charset="0"/>
        </a:defRPr>
      </a:lvl9pPr>
    </p:titleStyle>
    <p:bodyStyle>
      <a:lvl1pPr marL="342900" indent="-342900" algn="l" rtl="0" eaLnBrk="0" fontAlgn="base" hangingPunct="0">
        <a:spcBef>
          <a:spcPct val="20000"/>
        </a:spcBef>
        <a:spcAft>
          <a:spcPct val="0"/>
        </a:spcAft>
        <a:defRPr sz="2000">
          <a:solidFill>
            <a:schemeClr val="tx1"/>
          </a:solidFill>
          <a:latin typeface="+mn-lt"/>
          <a:ea typeface="+mn-ea"/>
          <a:cs typeface="+mn-cs"/>
        </a:defRPr>
      </a:lvl1pPr>
      <a:lvl2pPr marL="358775" indent="98425" algn="l" rtl="0" eaLnBrk="0" fontAlgn="base" hangingPunct="0">
        <a:spcBef>
          <a:spcPct val="20000"/>
        </a:spcBef>
        <a:spcAft>
          <a:spcPct val="0"/>
        </a:spcAft>
        <a:buFont typeface="Arial" pitchFamily="34" charset="0"/>
        <a:defRPr sz="1600">
          <a:solidFill>
            <a:schemeClr val="tx1"/>
          </a:solidFill>
          <a:latin typeface="+mn-lt"/>
        </a:defRPr>
      </a:lvl2pPr>
      <a:lvl3pPr marL="717550" indent="196850" algn="l" rtl="0" eaLnBrk="0" fontAlgn="base" hangingPunct="0">
        <a:spcBef>
          <a:spcPct val="20000"/>
        </a:spcBef>
        <a:spcAft>
          <a:spcPct val="0"/>
        </a:spcAft>
        <a:buFont typeface="Arial" pitchFamily="34" charset="0"/>
        <a:defRPr sz="1600">
          <a:solidFill>
            <a:schemeClr val="tx1"/>
          </a:solidFill>
          <a:latin typeface="+mn-lt"/>
        </a:defRPr>
      </a:lvl3pPr>
      <a:lvl4pPr marL="1074738" indent="296863" algn="l" rtl="0" eaLnBrk="0" fontAlgn="base" hangingPunct="0">
        <a:spcBef>
          <a:spcPct val="20000"/>
        </a:spcBef>
        <a:spcAft>
          <a:spcPct val="0"/>
        </a:spcAft>
        <a:buFont typeface="Arial" pitchFamily="34" charset="0"/>
        <a:defRPr sz="1600">
          <a:solidFill>
            <a:schemeClr val="tx1"/>
          </a:solidFill>
          <a:latin typeface="+mn-lt"/>
        </a:defRPr>
      </a:lvl4pPr>
      <a:lvl5pPr marL="1433513" indent="395288" algn="l" rtl="0" eaLnBrk="0" fontAlgn="base" hangingPunct="0">
        <a:spcBef>
          <a:spcPct val="20000"/>
        </a:spcBef>
        <a:spcAft>
          <a:spcPct val="0"/>
        </a:spcAft>
        <a:buFont typeface="Arial" pitchFamily="34" charset="0"/>
        <a:defRPr sz="1600">
          <a:solidFill>
            <a:schemeClr val="tx1"/>
          </a:solidFill>
          <a:latin typeface="+mn-lt"/>
        </a:defRPr>
      </a:lvl5pPr>
      <a:lvl6pPr marL="1890713" algn="l" rtl="0" fontAlgn="base">
        <a:spcBef>
          <a:spcPct val="20000"/>
        </a:spcBef>
        <a:spcAft>
          <a:spcPct val="0"/>
        </a:spcAft>
        <a:buFont typeface="Arial" charset="0"/>
        <a:defRPr sz="1600">
          <a:solidFill>
            <a:schemeClr val="tx1"/>
          </a:solidFill>
          <a:latin typeface="+mn-lt"/>
        </a:defRPr>
      </a:lvl6pPr>
      <a:lvl7pPr marL="2347913" algn="l" rtl="0" fontAlgn="base">
        <a:spcBef>
          <a:spcPct val="20000"/>
        </a:spcBef>
        <a:spcAft>
          <a:spcPct val="0"/>
        </a:spcAft>
        <a:buFont typeface="Arial" charset="0"/>
        <a:defRPr sz="1600">
          <a:solidFill>
            <a:schemeClr val="tx1"/>
          </a:solidFill>
          <a:latin typeface="+mn-lt"/>
        </a:defRPr>
      </a:lvl7pPr>
      <a:lvl8pPr marL="2805113" algn="l" rtl="0" fontAlgn="base">
        <a:spcBef>
          <a:spcPct val="20000"/>
        </a:spcBef>
        <a:spcAft>
          <a:spcPct val="0"/>
        </a:spcAft>
        <a:buFont typeface="Arial" charset="0"/>
        <a:defRPr sz="1600">
          <a:solidFill>
            <a:schemeClr val="tx1"/>
          </a:solidFill>
          <a:latin typeface="+mn-lt"/>
        </a:defRPr>
      </a:lvl8pPr>
      <a:lvl9pPr marL="3262313" algn="l" rtl="0" fontAlgn="base">
        <a:spcBef>
          <a:spcPct val="20000"/>
        </a:spcBef>
        <a:spcAft>
          <a:spcPct val="0"/>
        </a:spcAft>
        <a:buFont typeface="Arial" charset="0"/>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4338" name="Picture 2" descr="96ringa_svarta"/>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Rectangle 3"/>
          <p:cNvSpPr>
            <a:spLocks noGrp="1" noChangeArrowheads="1"/>
          </p:cNvSpPr>
          <p:nvPr>
            <p:ph type="title"/>
          </p:nvPr>
        </p:nvSpPr>
        <p:spPr bwMode="auto">
          <a:xfrm>
            <a:off x="719138" y="971550"/>
            <a:ext cx="6262687" cy="827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sv-SE" smtClean="0"/>
              <a:t>Klicka här för att ändra format</a:t>
            </a:r>
          </a:p>
        </p:txBody>
      </p:sp>
      <p:sp>
        <p:nvSpPr>
          <p:cNvPr id="14340" name="Rectangle 4"/>
          <p:cNvSpPr>
            <a:spLocks noGrp="1" noChangeArrowheads="1"/>
          </p:cNvSpPr>
          <p:nvPr>
            <p:ph type="body" idx="1"/>
          </p:nvPr>
        </p:nvSpPr>
        <p:spPr bwMode="auto">
          <a:xfrm>
            <a:off x="719138" y="1978025"/>
            <a:ext cx="6262687" cy="3725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p>
        </p:txBody>
      </p:sp>
      <p:pic>
        <p:nvPicPr>
          <p:cNvPr id="14341" name="Picture 5" descr="Saab_rgb_neg_4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79388" y="179388"/>
            <a:ext cx="1547812" cy="49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5" r:id="rId1"/>
    <p:sldLayoutId id="2147484521" r:id="rId2"/>
    <p:sldLayoutId id="2147484522" r:id="rId3"/>
    <p:sldLayoutId id="2147484523" r:id="rId4"/>
    <p:sldLayoutId id="2147484524" r:id="rId5"/>
    <p:sldLayoutId id="2147484525" r:id="rId6"/>
    <p:sldLayoutId id="2147484526" r:id="rId7"/>
    <p:sldLayoutId id="2147484527" r:id="rId8"/>
    <p:sldLayoutId id="2147484528" r:id="rId9"/>
    <p:sldLayoutId id="2147484529" r:id="rId10"/>
    <p:sldLayoutId id="2147484530" r:id="rId11"/>
  </p:sldLayoutIdLst>
  <p:transition spd="slow">
    <p:fade/>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3000" b="1">
          <a:solidFill>
            <a:schemeClr val="bg1"/>
          </a:solidFill>
          <a:latin typeface="+mj-lt"/>
          <a:ea typeface="+mj-ea"/>
          <a:cs typeface="+mj-cs"/>
        </a:defRPr>
      </a:lvl1pPr>
      <a:lvl2pPr algn="l" rtl="0" eaLnBrk="0" fontAlgn="base" hangingPunct="0">
        <a:lnSpc>
          <a:spcPct val="90000"/>
        </a:lnSpc>
        <a:spcBef>
          <a:spcPct val="0"/>
        </a:spcBef>
        <a:spcAft>
          <a:spcPct val="0"/>
        </a:spcAft>
        <a:defRPr sz="3000" b="1">
          <a:solidFill>
            <a:schemeClr val="bg1"/>
          </a:solidFill>
          <a:latin typeface="Arial" charset="0"/>
        </a:defRPr>
      </a:lvl2pPr>
      <a:lvl3pPr algn="l" rtl="0" eaLnBrk="0" fontAlgn="base" hangingPunct="0">
        <a:lnSpc>
          <a:spcPct val="90000"/>
        </a:lnSpc>
        <a:spcBef>
          <a:spcPct val="0"/>
        </a:spcBef>
        <a:spcAft>
          <a:spcPct val="0"/>
        </a:spcAft>
        <a:defRPr sz="3000" b="1">
          <a:solidFill>
            <a:schemeClr val="bg1"/>
          </a:solidFill>
          <a:latin typeface="Arial" charset="0"/>
        </a:defRPr>
      </a:lvl3pPr>
      <a:lvl4pPr algn="l" rtl="0" eaLnBrk="0" fontAlgn="base" hangingPunct="0">
        <a:lnSpc>
          <a:spcPct val="90000"/>
        </a:lnSpc>
        <a:spcBef>
          <a:spcPct val="0"/>
        </a:spcBef>
        <a:spcAft>
          <a:spcPct val="0"/>
        </a:spcAft>
        <a:defRPr sz="3000" b="1">
          <a:solidFill>
            <a:schemeClr val="bg1"/>
          </a:solidFill>
          <a:latin typeface="Arial" charset="0"/>
        </a:defRPr>
      </a:lvl4pPr>
      <a:lvl5pPr algn="l" rtl="0" eaLnBrk="0" fontAlgn="base" hangingPunct="0">
        <a:lnSpc>
          <a:spcPct val="90000"/>
        </a:lnSpc>
        <a:spcBef>
          <a:spcPct val="0"/>
        </a:spcBef>
        <a:spcAft>
          <a:spcPct val="0"/>
        </a:spcAft>
        <a:defRPr sz="3000" b="1">
          <a:solidFill>
            <a:schemeClr val="bg1"/>
          </a:solidFill>
          <a:latin typeface="Arial" charset="0"/>
        </a:defRPr>
      </a:lvl5pPr>
      <a:lvl6pPr marL="457200" algn="l" rtl="0" fontAlgn="base">
        <a:lnSpc>
          <a:spcPct val="90000"/>
        </a:lnSpc>
        <a:spcBef>
          <a:spcPct val="0"/>
        </a:spcBef>
        <a:spcAft>
          <a:spcPct val="0"/>
        </a:spcAft>
        <a:defRPr sz="3000" b="1">
          <a:solidFill>
            <a:schemeClr val="bg1"/>
          </a:solidFill>
          <a:latin typeface="Arial" charset="0"/>
        </a:defRPr>
      </a:lvl6pPr>
      <a:lvl7pPr marL="914400" algn="l" rtl="0" fontAlgn="base">
        <a:lnSpc>
          <a:spcPct val="90000"/>
        </a:lnSpc>
        <a:spcBef>
          <a:spcPct val="0"/>
        </a:spcBef>
        <a:spcAft>
          <a:spcPct val="0"/>
        </a:spcAft>
        <a:defRPr sz="3000" b="1">
          <a:solidFill>
            <a:schemeClr val="bg1"/>
          </a:solidFill>
          <a:latin typeface="Arial" charset="0"/>
        </a:defRPr>
      </a:lvl7pPr>
      <a:lvl8pPr marL="1371600" algn="l" rtl="0" fontAlgn="base">
        <a:lnSpc>
          <a:spcPct val="90000"/>
        </a:lnSpc>
        <a:spcBef>
          <a:spcPct val="0"/>
        </a:spcBef>
        <a:spcAft>
          <a:spcPct val="0"/>
        </a:spcAft>
        <a:defRPr sz="3000" b="1">
          <a:solidFill>
            <a:schemeClr val="bg1"/>
          </a:solidFill>
          <a:latin typeface="Arial" charset="0"/>
        </a:defRPr>
      </a:lvl8pPr>
      <a:lvl9pPr marL="1828800" algn="l" rtl="0" fontAlgn="base">
        <a:lnSpc>
          <a:spcPct val="90000"/>
        </a:lnSpc>
        <a:spcBef>
          <a:spcPct val="0"/>
        </a:spcBef>
        <a:spcAft>
          <a:spcPct val="0"/>
        </a:spcAft>
        <a:defRPr sz="3000" b="1">
          <a:solidFill>
            <a:schemeClr val="bg1"/>
          </a:solidFill>
          <a:latin typeface="Arial" charset="0"/>
        </a:defRPr>
      </a:lvl9pPr>
    </p:titleStyle>
    <p:bodyStyle>
      <a:lvl1pPr marL="342900" indent="-342900" algn="l" rtl="0" eaLnBrk="0" fontAlgn="base" hangingPunct="0">
        <a:spcBef>
          <a:spcPct val="20000"/>
        </a:spcBef>
        <a:spcAft>
          <a:spcPct val="0"/>
        </a:spcAft>
        <a:defRPr sz="2000">
          <a:solidFill>
            <a:schemeClr val="accent2"/>
          </a:solidFill>
          <a:latin typeface="+mn-lt"/>
          <a:ea typeface="+mn-ea"/>
          <a:cs typeface="+mn-cs"/>
        </a:defRPr>
      </a:lvl1pPr>
      <a:lvl2pPr marL="358775" indent="98425" algn="l" rtl="0" eaLnBrk="0" fontAlgn="base" hangingPunct="0">
        <a:spcBef>
          <a:spcPct val="20000"/>
        </a:spcBef>
        <a:spcAft>
          <a:spcPct val="0"/>
        </a:spcAft>
        <a:buFont typeface="Arial" pitchFamily="34" charset="0"/>
        <a:defRPr sz="1600">
          <a:solidFill>
            <a:schemeClr val="accent2"/>
          </a:solidFill>
          <a:latin typeface="+mn-lt"/>
        </a:defRPr>
      </a:lvl2pPr>
      <a:lvl3pPr marL="717550" indent="196850" algn="l" rtl="0" eaLnBrk="0" fontAlgn="base" hangingPunct="0">
        <a:spcBef>
          <a:spcPct val="20000"/>
        </a:spcBef>
        <a:spcAft>
          <a:spcPct val="0"/>
        </a:spcAft>
        <a:buFont typeface="Arial" pitchFamily="34" charset="0"/>
        <a:defRPr sz="1600">
          <a:solidFill>
            <a:schemeClr val="accent2"/>
          </a:solidFill>
          <a:latin typeface="+mn-lt"/>
        </a:defRPr>
      </a:lvl3pPr>
      <a:lvl4pPr marL="1074738" indent="296863" algn="l" rtl="0" eaLnBrk="0" fontAlgn="base" hangingPunct="0">
        <a:spcBef>
          <a:spcPct val="20000"/>
        </a:spcBef>
        <a:spcAft>
          <a:spcPct val="0"/>
        </a:spcAft>
        <a:buFont typeface="Arial" pitchFamily="34" charset="0"/>
        <a:defRPr sz="1600">
          <a:solidFill>
            <a:schemeClr val="accent2"/>
          </a:solidFill>
          <a:latin typeface="+mn-lt"/>
        </a:defRPr>
      </a:lvl4pPr>
      <a:lvl5pPr marL="1433513" indent="395288" algn="l" rtl="0" eaLnBrk="0" fontAlgn="base" hangingPunct="0">
        <a:spcBef>
          <a:spcPct val="20000"/>
        </a:spcBef>
        <a:spcAft>
          <a:spcPct val="0"/>
        </a:spcAft>
        <a:buFont typeface="Arial" pitchFamily="34" charset="0"/>
        <a:defRPr sz="1600">
          <a:solidFill>
            <a:schemeClr val="accent2"/>
          </a:solidFill>
          <a:latin typeface="+mn-lt"/>
        </a:defRPr>
      </a:lvl5pPr>
      <a:lvl6pPr marL="1890713" algn="l" rtl="0" fontAlgn="base">
        <a:spcBef>
          <a:spcPct val="20000"/>
        </a:spcBef>
        <a:spcAft>
          <a:spcPct val="0"/>
        </a:spcAft>
        <a:buFont typeface="Arial" charset="0"/>
        <a:defRPr sz="1600">
          <a:solidFill>
            <a:schemeClr val="accent2"/>
          </a:solidFill>
          <a:latin typeface="+mn-lt"/>
        </a:defRPr>
      </a:lvl6pPr>
      <a:lvl7pPr marL="2347913" algn="l" rtl="0" fontAlgn="base">
        <a:spcBef>
          <a:spcPct val="20000"/>
        </a:spcBef>
        <a:spcAft>
          <a:spcPct val="0"/>
        </a:spcAft>
        <a:buFont typeface="Arial" charset="0"/>
        <a:defRPr sz="1600">
          <a:solidFill>
            <a:schemeClr val="accent2"/>
          </a:solidFill>
          <a:latin typeface="+mn-lt"/>
        </a:defRPr>
      </a:lvl7pPr>
      <a:lvl8pPr marL="2805113" algn="l" rtl="0" fontAlgn="base">
        <a:spcBef>
          <a:spcPct val="20000"/>
        </a:spcBef>
        <a:spcAft>
          <a:spcPct val="0"/>
        </a:spcAft>
        <a:buFont typeface="Arial" charset="0"/>
        <a:defRPr sz="1600">
          <a:solidFill>
            <a:schemeClr val="accent2"/>
          </a:solidFill>
          <a:latin typeface="+mn-lt"/>
        </a:defRPr>
      </a:lvl8pPr>
      <a:lvl9pPr marL="3262313" algn="l" rtl="0" fontAlgn="base">
        <a:spcBef>
          <a:spcPct val="20000"/>
        </a:spcBef>
        <a:spcAft>
          <a:spcPct val="0"/>
        </a:spcAft>
        <a:buFont typeface="Arial" charset="0"/>
        <a:defRPr sz="1600">
          <a:solidFill>
            <a:schemeClr val="accent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5362" name="Picture 2" descr="96saabgroup_vitny"/>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763" y="-4763"/>
            <a:ext cx="9153526" cy="6867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3"/>
          <p:cNvSpPr>
            <a:spLocks noGrp="1" noChangeArrowheads="1"/>
          </p:cNvSpPr>
          <p:nvPr>
            <p:ph type="title"/>
          </p:nvPr>
        </p:nvSpPr>
        <p:spPr bwMode="auto">
          <a:xfrm>
            <a:off x="719138" y="431800"/>
            <a:ext cx="6981825" cy="827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sv-SE" smtClean="0"/>
              <a:t>Klicka här för att ändra format</a:t>
            </a:r>
          </a:p>
        </p:txBody>
      </p:sp>
      <p:sp>
        <p:nvSpPr>
          <p:cNvPr id="15364" name="Rectangle 4"/>
          <p:cNvSpPr>
            <a:spLocks noGrp="1" noChangeArrowheads="1"/>
          </p:cNvSpPr>
          <p:nvPr>
            <p:ph type="body" idx="1"/>
          </p:nvPr>
        </p:nvSpPr>
        <p:spPr bwMode="auto">
          <a:xfrm>
            <a:off x="719138" y="1403350"/>
            <a:ext cx="6981825" cy="3176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p>
        </p:txBody>
      </p:sp>
      <p:pic>
        <p:nvPicPr>
          <p:cNvPr id="15365" name="Picture 5" descr="Saab_rgb_4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79388" y="179388"/>
            <a:ext cx="1547812" cy="49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31" r:id="rId1"/>
    <p:sldLayoutId id="2147484532" r:id="rId2"/>
    <p:sldLayoutId id="2147484533" r:id="rId3"/>
    <p:sldLayoutId id="2147484534" r:id="rId4"/>
    <p:sldLayoutId id="2147484535" r:id="rId5"/>
    <p:sldLayoutId id="2147484536" r:id="rId6"/>
    <p:sldLayoutId id="2147484537" r:id="rId7"/>
    <p:sldLayoutId id="2147484538" r:id="rId8"/>
    <p:sldLayoutId id="2147484539" r:id="rId9"/>
    <p:sldLayoutId id="2147484540" r:id="rId10"/>
    <p:sldLayoutId id="2147484541" r:id="rId11"/>
  </p:sldLayoutIdLst>
  <p:transition spd="slow">
    <p:fade/>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3000" b="1">
          <a:solidFill>
            <a:schemeClr val="tx1"/>
          </a:solidFill>
          <a:latin typeface="+mj-lt"/>
          <a:ea typeface="+mj-ea"/>
          <a:cs typeface="+mj-cs"/>
        </a:defRPr>
      </a:lvl1pPr>
      <a:lvl2pPr algn="l" rtl="0" eaLnBrk="0" fontAlgn="base" hangingPunct="0">
        <a:lnSpc>
          <a:spcPct val="90000"/>
        </a:lnSpc>
        <a:spcBef>
          <a:spcPct val="0"/>
        </a:spcBef>
        <a:spcAft>
          <a:spcPct val="0"/>
        </a:spcAft>
        <a:defRPr sz="3000" b="1">
          <a:solidFill>
            <a:schemeClr val="tx1"/>
          </a:solidFill>
          <a:latin typeface="Arial" charset="0"/>
        </a:defRPr>
      </a:lvl2pPr>
      <a:lvl3pPr algn="l" rtl="0" eaLnBrk="0" fontAlgn="base" hangingPunct="0">
        <a:lnSpc>
          <a:spcPct val="90000"/>
        </a:lnSpc>
        <a:spcBef>
          <a:spcPct val="0"/>
        </a:spcBef>
        <a:spcAft>
          <a:spcPct val="0"/>
        </a:spcAft>
        <a:defRPr sz="3000" b="1">
          <a:solidFill>
            <a:schemeClr val="tx1"/>
          </a:solidFill>
          <a:latin typeface="Arial" charset="0"/>
        </a:defRPr>
      </a:lvl3pPr>
      <a:lvl4pPr algn="l" rtl="0" eaLnBrk="0" fontAlgn="base" hangingPunct="0">
        <a:lnSpc>
          <a:spcPct val="90000"/>
        </a:lnSpc>
        <a:spcBef>
          <a:spcPct val="0"/>
        </a:spcBef>
        <a:spcAft>
          <a:spcPct val="0"/>
        </a:spcAft>
        <a:defRPr sz="3000" b="1">
          <a:solidFill>
            <a:schemeClr val="tx1"/>
          </a:solidFill>
          <a:latin typeface="Arial" charset="0"/>
        </a:defRPr>
      </a:lvl4pPr>
      <a:lvl5pPr algn="l" rtl="0" eaLnBrk="0" fontAlgn="base" hangingPunct="0">
        <a:lnSpc>
          <a:spcPct val="90000"/>
        </a:lnSpc>
        <a:spcBef>
          <a:spcPct val="0"/>
        </a:spcBef>
        <a:spcAft>
          <a:spcPct val="0"/>
        </a:spcAft>
        <a:defRPr sz="3000" b="1">
          <a:solidFill>
            <a:schemeClr val="tx1"/>
          </a:solidFill>
          <a:latin typeface="Arial" charset="0"/>
        </a:defRPr>
      </a:lvl5pPr>
      <a:lvl6pPr marL="457200" algn="l" rtl="0" fontAlgn="base">
        <a:lnSpc>
          <a:spcPct val="90000"/>
        </a:lnSpc>
        <a:spcBef>
          <a:spcPct val="0"/>
        </a:spcBef>
        <a:spcAft>
          <a:spcPct val="0"/>
        </a:spcAft>
        <a:defRPr sz="3000" b="1">
          <a:solidFill>
            <a:schemeClr val="tx1"/>
          </a:solidFill>
          <a:latin typeface="Arial" charset="0"/>
        </a:defRPr>
      </a:lvl6pPr>
      <a:lvl7pPr marL="914400" algn="l" rtl="0" fontAlgn="base">
        <a:lnSpc>
          <a:spcPct val="90000"/>
        </a:lnSpc>
        <a:spcBef>
          <a:spcPct val="0"/>
        </a:spcBef>
        <a:spcAft>
          <a:spcPct val="0"/>
        </a:spcAft>
        <a:defRPr sz="3000" b="1">
          <a:solidFill>
            <a:schemeClr val="tx1"/>
          </a:solidFill>
          <a:latin typeface="Arial" charset="0"/>
        </a:defRPr>
      </a:lvl7pPr>
      <a:lvl8pPr marL="1371600" algn="l" rtl="0" fontAlgn="base">
        <a:lnSpc>
          <a:spcPct val="90000"/>
        </a:lnSpc>
        <a:spcBef>
          <a:spcPct val="0"/>
        </a:spcBef>
        <a:spcAft>
          <a:spcPct val="0"/>
        </a:spcAft>
        <a:defRPr sz="3000" b="1">
          <a:solidFill>
            <a:schemeClr val="tx1"/>
          </a:solidFill>
          <a:latin typeface="Arial" charset="0"/>
        </a:defRPr>
      </a:lvl8pPr>
      <a:lvl9pPr marL="1828800" algn="l" rtl="0" fontAlgn="base">
        <a:lnSpc>
          <a:spcPct val="90000"/>
        </a:lnSpc>
        <a:spcBef>
          <a:spcPct val="0"/>
        </a:spcBef>
        <a:spcAft>
          <a:spcPct val="0"/>
        </a:spcAft>
        <a:defRPr sz="3000" b="1">
          <a:solidFill>
            <a:schemeClr val="tx1"/>
          </a:solidFill>
          <a:latin typeface="Arial" charset="0"/>
        </a:defRPr>
      </a:lvl9pPr>
    </p:titleStyle>
    <p:bodyStyle>
      <a:lvl1pPr marL="381000" indent="-381000" algn="l" rtl="0" eaLnBrk="0" fontAlgn="base" hangingPunct="0">
        <a:spcBef>
          <a:spcPct val="30000"/>
        </a:spcBef>
        <a:spcAft>
          <a:spcPct val="0"/>
        </a:spcAft>
        <a:buAutoNum type="arabicPeriod"/>
        <a:defRPr sz="2000">
          <a:solidFill>
            <a:schemeClr val="tx1"/>
          </a:solidFill>
          <a:latin typeface="+mn-lt"/>
          <a:ea typeface="+mn-ea"/>
          <a:cs typeface="+mn-cs"/>
        </a:defRPr>
      </a:lvl1pPr>
      <a:lvl2pPr marL="762000" indent="-304800" algn="l" rtl="0" eaLnBrk="0" fontAlgn="base" hangingPunct="0">
        <a:spcBef>
          <a:spcPct val="30000"/>
        </a:spcBef>
        <a:spcAft>
          <a:spcPct val="0"/>
        </a:spcAft>
        <a:buClr>
          <a:schemeClr val="tx1"/>
        </a:buClr>
        <a:buAutoNum type="alphaLcPeriod"/>
        <a:defRPr sz="1600">
          <a:solidFill>
            <a:schemeClr val="tx1"/>
          </a:solidFill>
          <a:latin typeface="+mn-lt"/>
        </a:defRPr>
      </a:lvl2pPr>
      <a:lvl3pPr marL="1219200" indent="-304800" algn="l" rtl="0" eaLnBrk="0" fontAlgn="base" hangingPunct="0">
        <a:spcBef>
          <a:spcPct val="30000"/>
        </a:spcBef>
        <a:spcAft>
          <a:spcPct val="0"/>
        </a:spcAft>
        <a:buChar char="•"/>
        <a:defRPr sz="1600">
          <a:solidFill>
            <a:schemeClr val="tx1"/>
          </a:solidFill>
          <a:latin typeface="+mn-lt"/>
        </a:defRPr>
      </a:lvl3pPr>
      <a:lvl4pPr marL="1676400" indent="-304800" algn="l" rtl="0" eaLnBrk="0" fontAlgn="base" hangingPunct="0">
        <a:spcBef>
          <a:spcPct val="30000"/>
        </a:spcBef>
        <a:spcAft>
          <a:spcPct val="0"/>
        </a:spcAft>
        <a:buChar char="•"/>
        <a:defRPr sz="1600">
          <a:solidFill>
            <a:schemeClr val="tx1"/>
          </a:solidFill>
          <a:latin typeface="+mn-lt"/>
        </a:defRPr>
      </a:lvl4pPr>
      <a:lvl5pPr marL="2133600" indent="-304800" algn="l" rtl="0" eaLnBrk="0" fontAlgn="base" hangingPunct="0">
        <a:spcBef>
          <a:spcPct val="30000"/>
        </a:spcBef>
        <a:spcAft>
          <a:spcPct val="0"/>
        </a:spcAft>
        <a:buChar char="•"/>
        <a:defRPr sz="1600">
          <a:solidFill>
            <a:schemeClr val="tx1"/>
          </a:solidFill>
          <a:latin typeface="+mn-lt"/>
        </a:defRPr>
      </a:lvl5pPr>
      <a:lvl6pPr marL="2590800" indent="-304800" algn="l" rtl="0" fontAlgn="base">
        <a:spcBef>
          <a:spcPct val="30000"/>
        </a:spcBef>
        <a:spcAft>
          <a:spcPct val="0"/>
        </a:spcAft>
        <a:buChar char="•"/>
        <a:defRPr sz="1600">
          <a:solidFill>
            <a:schemeClr val="tx1"/>
          </a:solidFill>
          <a:latin typeface="+mn-lt"/>
        </a:defRPr>
      </a:lvl6pPr>
      <a:lvl7pPr marL="3048000" indent="-304800" algn="l" rtl="0" fontAlgn="base">
        <a:spcBef>
          <a:spcPct val="30000"/>
        </a:spcBef>
        <a:spcAft>
          <a:spcPct val="0"/>
        </a:spcAft>
        <a:buChar char="•"/>
        <a:defRPr sz="1600">
          <a:solidFill>
            <a:schemeClr val="tx1"/>
          </a:solidFill>
          <a:latin typeface="+mn-lt"/>
        </a:defRPr>
      </a:lvl7pPr>
      <a:lvl8pPr marL="3505200" indent="-304800" algn="l" rtl="0" fontAlgn="base">
        <a:spcBef>
          <a:spcPct val="30000"/>
        </a:spcBef>
        <a:spcAft>
          <a:spcPct val="0"/>
        </a:spcAft>
        <a:buChar char="•"/>
        <a:defRPr sz="1600">
          <a:solidFill>
            <a:schemeClr val="tx1"/>
          </a:solidFill>
          <a:latin typeface="+mn-lt"/>
        </a:defRPr>
      </a:lvl8pPr>
      <a:lvl9pPr marL="3962400" indent="-304800" algn="l" rtl="0" fontAlgn="base">
        <a:spcBef>
          <a:spcPct val="3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6386" name="Picture 2" descr="96saabgroup"/>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763" y="-4763"/>
            <a:ext cx="9153526" cy="6867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Rectangle 3"/>
          <p:cNvSpPr>
            <a:spLocks noGrp="1" noChangeArrowheads="1"/>
          </p:cNvSpPr>
          <p:nvPr>
            <p:ph type="title"/>
          </p:nvPr>
        </p:nvSpPr>
        <p:spPr bwMode="auto">
          <a:xfrm>
            <a:off x="719138" y="431800"/>
            <a:ext cx="6981825" cy="827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sv-SE" smtClean="0"/>
              <a:t>Klicka här för att ändra format</a:t>
            </a:r>
          </a:p>
        </p:txBody>
      </p:sp>
      <p:sp>
        <p:nvSpPr>
          <p:cNvPr id="16388" name="Rectangle 4"/>
          <p:cNvSpPr>
            <a:spLocks noGrp="1" noChangeArrowheads="1"/>
          </p:cNvSpPr>
          <p:nvPr>
            <p:ph type="body" idx="1"/>
          </p:nvPr>
        </p:nvSpPr>
        <p:spPr bwMode="auto">
          <a:xfrm>
            <a:off x="719138" y="1403350"/>
            <a:ext cx="6981825" cy="3176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p>
        </p:txBody>
      </p:sp>
      <p:pic>
        <p:nvPicPr>
          <p:cNvPr id="16389" name="Picture 5" descr="Saab_rgb_neg_4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79388" y="179388"/>
            <a:ext cx="1547812" cy="49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42" r:id="rId1"/>
    <p:sldLayoutId id="2147484543" r:id="rId2"/>
    <p:sldLayoutId id="2147484544" r:id="rId3"/>
    <p:sldLayoutId id="2147484545" r:id="rId4"/>
    <p:sldLayoutId id="2147484546" r:id="rId5"/>
    <p:sldLayoutId id="2147484547" r:id="rId6"/>
    <p:sldLayoutId id="2147484548" r:id="rId7"/>
    <p:sldLayoutId id="2147484549" r:id="rId8"/>
    <p:sldLayoutId id="2147484550" r:id="rId9"/>
    <p:sldLayoutId id="2147484551" r:id="rId10"/>
    <p:sldLayoutId id="2147484552" r:id="rId11"/>
  </p:sldLayoutIdLst>
  <p:transition spd="slow">
    <p:fade/>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3000" b="1">
          <a:solidFill>
            <a:schemeClr val="tx1"/>
          </a:solidFill>
          <a:latin typeface="+mj-lt"/>
          <a:ea typeface="+mj-ea"/>
          <a:cs typeface="+mj-cs"/>
        </a:defRPr>
      </a:lvl1pPr>
      <a:lvl2pPr algn="l" rtl="0" eaLnBrk="0" fontAlgn="base" hangingPunct="0">
        <a:lnSpc>
          <a:spcPct val="90000"/>
        </a:lnSpc>
        <a:spcBef>
          <a:spcPct val="0"/>
        </a:spcBef>
        <a:spcAft>
          <a:spcPct val="0"/>
        </a:spcAft>
        <a:defRPr sz="3000" b="1">
          <a:solidFill>
            <a:schemeClr val="tx1"/>
          </a:solidFill>
          <a:latin typeface="Arial" charset="0"/>
        </a:defRPr>
      </a:lvl2pPr>
      <a:lvl3pPr algn="l" rtl="0" eaLnBrk="0" fontAlgn="base" hangingPunct="0">
        <a:lnSpc>
          <a:spcPct val="90000"/>
        </a:lnSpc>
        <a:spcBef>
          <a:spcPct val="0"/>
        </a:spcBef>
        <a:spcAft>
          <a:spcPct val="0"/>
        </a:spcAft>
        <a:defRPr sz="3000" b="1">
          <a:solidFill>
            <a:schemeClr val="tx1"/>
          </a:solidFill>
          <a:latin typeface="Arial" charset="0"/>
        </a:defRPr>
      </a:lvl3pPr>
      <a:lvl4pPr algn="l" rtl="0" eaLnBrk="0" fontAlgn="base" hangingPunct="0">
        <a:lnSpc>
          <a:spcPct val="90000"/>
        </a:lnSpc>
        <a:spcBef>
          <a:spcPct val="0"/>
        </a:spcBef>
        <a:spcAft>
          <a:spcPct val="0"/>
        </a:spcAft>
        <a:defRPr sz="3000" b="1">
          <a:solidFill>
            <a:schemeClr val="tx1"/>
          </a:solidFill>
          <a:latin typeface="Arial" charset="0"/>
        </a:defRPr>
      </a:lvl4pPr>
      <a:lvl5pPr algn="l" rtl="0" eaLnBrk="0" fontAlgn="base" hangingPunct="0">
        <a:lnSpc>
          <a:spcPct val="90000"/>
        </a:lnSpc>
        <a:spcBef>
          <a:spcPct val="0"/>
        </a:spcBef>
        <a:spcAft>
          <a:spcPct val="0"/>
        </a:spcAft>
        <a:defRPr sz="3000" b="1">
          <a:solidFill>
            <a:schemeClr val="tx1"/>
          </a:solidFill>
          <a:latin typeface="Arial" charset="0"/>
        </a:defRPr>
      </a:lvl5pPr>
      <a:lvl6pPr marL="457200" algn="l" rtl="0" fontAlgn="base">
        <a:lnSpc>
          <a:spcPct val="90000"/>
        </a:lnSpc>
        <a:spcBef>
          <a:spcPct val="0"/>
        </a:spcBef>
        <a:spcAft>
          <a:spcPct val="0"/>
        </a:spcAft>
        <a:defRPr sz="3000" b="1">
          <a:solidFill>
            <a:schemeClr val="tx1"/>
          </a:solidFill>
          <a:latin typeface="Arial" charset="0"/>
        </a:defRPr>
      </a:lvl6pPr>
      <a:lvl7pPr marL="914400" algn="l" rtl="0" fontAlgn="base">
        <a:lnSpc>
          <a:spcPct val="90000"/>
        </a:lnSpc>
        <a:spcBef>
          <a:spcPct val="0"/>
        </a:spcBef>
        <a:spcAft>
          <a:spcPct val="0"/>
        </a:spcAft>
        <a:defRPr sz="3000" b="1">
          <a:solidFill>
            <a:schemeClr val="tx1"/>
          </a:solidFill>
          <a:latin typeface="Arial" charset="0"/>
        </a:defRPr>
      </a:lvl7pPr>
      <a:lvl8pPr marL="1371600" algn="l" rtl="0" fontAlgn="base">
        <a:lnSpc>
          <a:spcPct val="90000"/>
        </a:lnSpc>
        <a:spcBef>
          <a:spcPct val="0"/>
        </a:spcBef>
        <a:spcAft>
          <a:spcPct val="0"/>
        </a:spcAft>
        <a:defRPr sz="3000" b="1">
          <a:solidFill>
            <a:schemeClr val="tx1"/>
          </a:solidFill>
          <a:latin typeface="Arial" charset="0"/>
        </a:defRPr>
      </a:lvl8pPr>
      <a:lvl9pPr marL="1828800" algn="l" rtl="0" fontAlgn="base">
        <a:lnSpc>
          <a:spcPct val="90000"/>
        </a:lnSpc>
        <a:spcBef>
          <a:spcPct val="0"/>
        </a:spcBef>
        <a:spcAft>
          <a:spcPct val="0"/>
        </a:spcAft>
        <a:defRPr sz="3000" b="1">
          <a:solidFill>
            <a:schemeClr val="tx1"/>
          </a:solidFill>
          <a:latin typeface="Arial" charset="0"/>
        </a:defRPr>
      </a:lvl9pPr>
    </p:titleStyle>
    <p:bodyStyle>
      <a:lvl1pPr marL="381000" indent="-381000" algn="l" rtl="0" eaLnBrk="0" fontAlgn="base" hangingPunct="0">
        <a:spcBef>
          <a:spcPct val="30000"/>
        </a:spcBef>
        <a:spcAft>
          <a:spcPct val="0"/>
        </a:spcAft>
        <a:buAutoNum type="arabicPeriod"/>
        <a:defRPr sz="2000">
          <a:solidFill>
            <a:schemeClr val="tx1"/>
          </a:solidFill>
          <a:latin typeface="+mn-lt"/>
          <a:ea typeface="+mn-ea"/>
          <a:cs typeface="+mn-cs"/>
        </a:defRPr>
      </a:lvl1pPr>
      <a:lvl2pPr marL="762000" indent="-304800" algn="l" rtl="0" eaLnBrk="0" fontAlgn="base" hangingPunct="0">
        <a:spcBef>
          <a:spcPct val="30000"/>
        </a:spcBef>
        <a:spcAft>
          <a:spcPct val="0"/>
        </a:spcAft>
        <a:buClr>
          <a:schemeClr val="tx1"/>
        </a:buClr>
        <a:buAutoNum type="alphaLcPeriod"/>
        <a:defRPr sz="1600">
          <a:solidFill>
            <a:schemeClr val="tx1"/>
          </a:solidFill>
          <a:latin typeface="+mn-lt"/>
        </a:defRPr>
      </a:lvl2pPr>
      <a:lvl3pPr marL="1219200" indent="-304800" algn="l" rtl="0" eaLnBrk="0" fontAlgn="base" hangingPunct="0">
        <a:spcBef>
          <a:spcPct val="30000"/>
        </a:spcBef>
        <a:spcAft>
          <a:spcPct val="0"/>
        </a:spcAft>
        <a:buChar char="•"/>
        <a:defRPr sz="1600">
          <a:solidFill>
            <a:schemeClr val="tx1"/>
          </a:solidFill>
          <a:latin typeface="+mn-lt"/>
        </a:defRPr>
      </a:lvl3pPr>
      <a:lvl4pPr marL="1676400" indent="-304800" algn="l" rtl="0" eaLnBrk="0" fontAlgn="base" hangingPunct="0">
        <a:spcBef>
          <a:spcPct val="30000"/>
        </a:spcBef>
        <a:spcAft>
          <a:spcPct val="0"/>
        </a:spcAft>
        <a:buChar char="•"/>
        <a:defRPr sz="1600">
          <a:solidFill>
            <a:schemeClr val="tx1"/>
          </a:solidFill>
          <a:latin typeface="+mn-lt"/>
        </a:defRPr>
      </a:lvl4pPr>
      <a:lvl5pPr marL="2133600" indent="-304800" algn="l" rtl="0" eaLnBrk="0" fontAlgn="base" hangingPunct="0">
        <a:spcBef>
          <a:spcPct val="30000"/>
        </a:spcBef>
        <a:spcAft>
          <a:spcPct val="0"/>
        </a:spcAft>
        <a:buChar char="•"/>
        <a:defRPr sz="1600">
          <a:solidFill>
            <a:schemeClr val="tx1"/>
          </a:solidFill>
          <a:latin typeface="+mn-lt"/>
        </a:defRPr>
      </a:lvl5pPr>
      <a:lvl6pPr marL="2590800" indent="-304800" algn="l" rtl="0" fontAlgn="base">
        <a:spcBef>
          <a:spcPct val="30000"/>
        </a:spcBef>
        <a:spcAft>
          <a:spcPct val="0"/>
        </a:spcAft>
        <a:buChar char="•"/>
        <a:defRPr sz="1600">
          <a:solidFill>
            <a:schemeClr val="tx1"/>
          </a:solidFill>
          <a:latin typeface="+mn-lt"/>
        </a:defRPr>
      </a:lvl6pPr>
      <a:lvl7pPr marL="3048000" indent="-304800" algn="l" rtl="0" fontAlgn="base">
        <a:spcBef>
          <a:spcPct val="30000"/>
        </a:spcBef>
        <a:spcAft>
          <a:spcPct val="0"/>
        </a:spcAft>
        <a:buChar char="•"/>
        <a:defRPr sz="1600">
          <a:solidFill>
            <a:schemeClr val="tx1"/>
          </a:solidFill>
          <a:latin typeface="+mn-lt"/>
        </a:defRPr>
      </a:lvl7pPr>
      <a:lvl8pPr marL="3505200" indent="-304800" algn="l" rtl="0" fontAlgn="base">
        <a:spcBef>
          <a:spcPct val="30000"/>
        </a:spcBef>
        <a:spcAft>
          <a:spcPct val="0"/>
        </a:spcAft>
        <a:buChar char="•"/>
        <a:defRPr sz="1600">
          <a:solidFill>
            <a:schemeClr val="tx1"/>
          </a:solidFill>
          <a:latin typeface="+mn-lt"/>
        </a:defRPr>
      </a:lvl8pPr>
      <a:lvl9pPr marL="3962400" indent="-304800" algn="l" rtl="0" fontAlgn="base">
        <a:spcBef>
          <a:spcPct val="3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ED119C-6EB8-4550-9E8B-C91096DA9C18}" type="datetimeFigureOut">
              <a:rPr lang="en-GB" smtClean="0">
                <a:solidFill>
                  <a:prstClr val="black">
                    <a:tint val="75000"/>
                  </a:prstClr>
                </a:solidFill>
                <a:latin typeface="Arial" charset="0"/>
              </a:rPr>
              <a:pPr/>
              <a:t>09/03/2015</a:t>
            </a:fld>
            <a:endParaRPr lang="en-GB">
              <a:solidFill>
                <a:prstClr val="black">
                  <a:tint val="75000"/>
                </a:prstClr>
              </a:solidFill>
              <a:latin typeface="Arial"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latin typeface="Arial" charset="0"/>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C04F42-E4BB-430E-862A-9FAFC7C611C4}" type="slidenum">
              <a:rPr lang="en-GB" smtClean="0">
                <a:solidFill>
                  <a:prstClr val="black">
                    <a:tint val="75000"/>
                  </a:prstClr>
                </a:solidFill>
                <a:latin typeface="Arial" charset="0"/>
              </a:rPr>
              <a:pPr/>
              <a:t>‹#›</a:t>
            </a:fld>
            <a:endParaRPr lang="en-GB">
              <a:solidFill>
                <a:prstClr val="black">
                  <a:tint val="75000"/>
                </a:prstClr>
              </a:solidFill>
              <a:latin typeface="Arial" charset="0"/>
            </a:endParaRPr>
          </a:p>
        </p:txBody>
      </p:sp>
      <p:pic>
        <p:nvPicPr>
          <p:cNvPr id="7" name="Picture 5" descr="Saab_rgb_27"/>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31838" y="241300"/>
            <a:ext cx="1216025" cy="38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40066297"/>
      </p:ext>
    </p:extLst>
  </p:cSld>
  <p:clrMap bg1="lt1" tx1="dk1" bg2="lt2" tx2="dk2" accent1="accent1" accent2="accent2" accent3="accent3" accent4="accent4" accent5="accent5" accent6="accent6" hlink="hlink" folHlink="folHlink"/>
  <p:sldLayoutIdLst>
    <p:sldLayoutId id="2147484557" r:id="rId1"/>
    <p:sldLayoutId id="2147484558" r:id="rId2"/>
    <p:sldLayoutId id="2147484559" r:id="rId3"/>
    <p:sldLayoutId id="2147484560" r:id="rId4"/>
    <p:sldLayoutId id="2147484561" r:id="rId5"/>
    <p:sldLayoutId id="2147484562" r:id="rId6"/>
    <p:sldLayoutId id="2147484563" r:id="rId7"/>
    <p:sldLayoutId id="2147484564" r:id="rId8"/>
    <p:sldLayoutId id="2147484565" r:id="rId9"/>
    <p:sldLayoutId id="2147484566" r:id="rId10"/>
    <p:sldLayoutId id="214748456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719138" y="431800"/>
            <a:ext cx="6981825" cy="827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sv-SE" smtClean="0"/>
              <a:t>Klicka här för att ändra format</a:t>
            </a:r>
          </a:p>
        </p:txBody>
      </p:sp>
      <p:sp>
        <p:nvSpPr>
          <p:cNvPr id="2051" name="Rectangle 3"/>
          <p:cNvSpPr>
            <a:spLocks noGrp="1" noChangeArrowheads="1"/>
          </p:cNvSpPr>
          <p:nvPr>
            <p:ph type="body" idx="1"/>
          </p:nvPr>
        </p:nvSpPr>
        <p:spPr bwMode="auto">
          <a:xfrm>
            <a:off x="719138" y="1403350"/>
            <a:ext cx="6981825" cy="4668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p>
        </p:txBody>
      </p:sp>
      <p:sp>
        <p:nvSpPr>
          <p:cNvPr id="2052" name="Rectangle 4"/>
          <p:cNvSpPr>
            <a:spLocks noChangeArrowheads="1"/>
          </p:cNvSpPr>
          <p:nvPr/>
        </p:nvSpPr>
        <p:spPr bwMode="auto">
          <a:xfrm>
            <a:off x="0" y="6219825"/>
            <a:ext cx="9144000" cy="647700"/>
          </a:xfrm>
          <a:prstGeom prst="rect">
            <a:avLst/>
          </a:prstGeom>
          <a:solidFill>
            <a:schemeClr val="accent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endParaRPr lang="en-US"/>
          </a:p>
        </p:txBody>
      </p:sp>
      <p:pic>
        <p:nvPicPr>
          <p:cNvPr id="2053" name="Picture 5" descr="Saab_rgb_2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985125" y="6383338"/>
            <a:ext cx="971550"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2" name="Rectangle 6"/>
          <p:cNvSpPr>
            <a:spLocks noGrp="1" noChangeArrowheads="1"/>
          </p:cNvSpPr>
          <p:nvPr>
            <p:ph type="sldNum" sz="quarter" idx="4"/>
          </p:nvPr>
        </p:nvSpPr>
        <p:spPr bwMode="auto">
          <a:xfrm>
            <a:off x="179388" y="6505575"/>
            <a:ext cx="2879725" cy="125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b" anchorCtr="0" compatLnSpc="1">
            <a:prstTxWarp prst="textNoShape">
              <a:avLst/>
            </a:prstTxWarp>
          </a:bodyPr>
          <a:lstStyle>
            <a:lvl1pPr>
              <a:defRPr sz="800">
                <a:solidFill>
                  <a:schemeClr val="accent1"/>
                </a:solidFill>
                <a:latin typeface="Arial" charset="0"/>
              </a:defRPr>
            </a:lvl1pPr>
          </a:lstStyle>
          <a:p>
            <a:pPr>
              <a:defRPr/>
            </a:pPr>
            <a:r>
              <a:rPr lang="sv-SE"/>
              <a:t>PAGE </a:t>
            </a:r>
            <a:fld id="{BE3A5260-7246-4469-BF3D-5F193C79AC59}" type="slidenum">
              <a:rPr lang="sv-SE"/>
              <a:pPr>
                <a:defRPr/>
              </a:pPr>
              <a:t>‹#›</a:t>
            </a:fld>
            <a:endParaRPr lang="sv-SE"/>
          </a:p>
        </p:txBody>
      </p:sp>
      <p:sp>
        <p:nvSpPr>
          <p:cNvPr id="4103" name="Rectangle 7"/>
          <p:cNvSpPr>
            <a:spLocks noGrp="1" noChangeArrowheads="1"/>
          </p:cNvSpPr>
          <p:nvPr>
            <p:ph type="dt" sz="half" idx="2"/>
          </p:nvPr>
        </p:nvSpPr>
        <p:spPr bwMode="auto">
          <a:xfrm>
            <a:off x="179388" y="6637338"/>
            <a:ext cx="2879725" cy="12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bodyPr>
          <a:lstStyle>
            <a:lvl1pPr>
              <a:defRPr sz="800">
                <a:solidFill>
                  <a:schemeClr val="accent1"/>
                </a:solidFill>
                <a:latin typeface="Arial" charset="0"/>
              </a:defRPr>
            </a:lvl1pPr>
          </a:lstStyle>
          <a:p>
            <a:pPr>
              <a:defRPr/>
            </a:pPr>
            <a:endParaRPr lang="sv-SE"/>
          </a:p>
        </p:txBody>
      </p:sp>
      <p:sp>
        <p:nvSpPr>
          <p:cNvPr id="4104" name="Rectangle 8"/>
          <p:cNvSpPr>
            <a:spLocks noGrp="1" noChangeArrowheads="1"/>
          </p:cNvSpPr>
          <p:nvPr>
            <p:ph type="ftr" sz="quarter" idx="3"/>
          </p:nvPr>
        </p:nvSpPr>
        <p:spPr bwMode="auto">
          <a:xfrm>
            <a:off x="179388" y="6373813"/>
            <a:ext cx="2879725" cy="12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bodyPr>
          <a:lstStyle>
            <a:lvl1pPr>
              <a:defRPr sz="800">
                <a:solidFill>
                  <a:schemeClr val="accent1"/>
                </a:solidFill>
                <a:latin typeface="Arial" charset="0"/>
              </a:defRPr>
            </a:lvl1pPr>
          </a:lstStyle>
          <a:p>
            <a:pPr>
              <a:defRPr/>
            </a:pPr>
            <a:endParaRPr lang="sv-SE"/>
          </a:p>
        </p:txBody>
      </p:sp>
    </p:spTree>
  </p:cSld>
  <p:clrMap bg1="lt1" tx1="dk1" bg2="lt2" tx2="dk2" accent1="accent1" accent2="accent2" accent3="accent3" accent4="accent4" accent5="accent5" accent6="accent6" hlink="hlink" folHlink="folHlink"/>
  <p:sldLayoutIdLst>
    <p:sldLayoutId id="2147484390" r:id="rId1"/>
    <p:sldLayoutId id="2147484391" r:id="rId2"/>
    <p:sldLayoutId id="2147484392" r:id="rId3"/>
    <p:sldLayoutId id="2147484393" r:id="rId4"/>
    <p:sldLayoutId id="2147484394" r:id="rId5"/>
    <p:sldLayoutId id="2147484395" r:id="rId6"/>
    <p:sldLayoutId id="2147484396" r:id="rId7"/>
    <p:sldLayoutId id="2147484397" r:id="rId8"/>
    <p:sldLayoutId id="2147484398" r:id="rId9"/>
    <p:sldLayoutId id="2147484399" r:id="rId10"/>
    <p:sldLayoutId id="2147484400" r:id="rId11"/>
  </p:sldLayoutIdLst>
  <p:transition spd="slow">
    <p:fade/>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3000" b="1">
          <a:solidFill>
            <a:schemeClr val="tx1"/>
          </a:solidFill>
          <a:latin typeface="+mj-lt"/>
          <a:ea typeface="+mj-ea"/>
          <a:cs typeface="+mj-cs"/>
        </a:defRPr>
      </a:lvl1pPr>
      <a:lvl2pPr algn="l" rtl="0" eaLnBrk="0" fontAlgn="base" hangingPunct="0">
        <a:lnSpc>
          <a:spcPct val="90000"/>
        </a:lnSpc>
        <a:spcBef>
          <a:spcPct val="0"/>
        </a:spcBef>
        <a:spcAft>
          <a:spcPct val="0"/>
        </a:spcAft>
        <a:defRPr sz="3000" b="1">
          <a:solidFill>
            <a:schemeClr val="tx1"/>
          </a:solidFill>
          <a:latin typeface="Arial" charset="0"/>
        </a:defRPr>
      </a:lvl2pPr>
      <a:lvl3pPr algn="l" rtl="0" eaLnBrk="0" fontAlgn="base" hangingPunct="0">
        <a:lnSpc>
          <a:spcPct val="90000"/>
        </a:lnSpc>
        <a:spcBef>
          <a:spcPct val="0"/>
        </a:spcBef>
        <a:spcAft>
          <a:spcPct val="0"/>
        </a:spcAft>
        <a:defRPr sz="3000" b="1">
          <a:solidFill>
            <a:schemeClr val="tx1"/>
          </a:solidFill>
          <a:latin typeface="Arial" charset="0"/>
        </a:defRPr>
      </a:lvl3pPr>
      <a:lvl4pPr algn="l" rtl="0" eaLnBrk="0" fontAlgn="base" hangingPunct="0">
        <a:lnSpc>
          <a:spcPct val="90000"/>
        </a:lnSpc>
        <a:spcBef>
          <a:spcPct val="0"/>
        </a:spcBef>
        <a:spcAft>
          <a:spcPct val="0"/>
        </a:spcAft>
        <a:defRPr sz="3000" b="1">
          <a:solidFill>
            <a:schemeClr val="tx1"/>
          </a:solidFill>
          <a:latin typeface="Arial" charset="0"/>
        </a:defRPr>
      </a:lvl4pPr>
      <a:lvl5pPr algn="l" rtl="0" eaLnBrk="0" fontAlgn="base" hangingPunct="0">
        <a:lnSpc>
          <a:spcPct val="90000"/>
        </a:lnSpc>
        <a:spcBef>
          <a:spcPct val="0"/>
        </a:spcBef>
        <a:spcAft>
          <a:spcPct val="0"/>
        </a:spcAft>
        <a:defRPr sz="3000" b="1">
          <a:solidFill>
            <a:schemeClr val="tx1"/>
          </a:solidFill>
          <a:latin typeface="Arial" charset="0"/>
        </a:defRPr>
      </a:lvl5pPr>
      <a:lvl6pPr marL="457200" algn="l" rtl="0" fontAlgn="base">
        <a:lnSpc>
          <a:spcPct val="90000"/>
        </a:lnSpc>
        <a:spcBef>
          <a:spcPct val="0"/>
        </a:spcBef>
        <a:spcAft>
          <a:spcPct val="0"/>
        </a:spcAft>
        <a:defRPr sz="3000" b="1">
          <a:solidFill>
            <a:schemeClr val="tx1"/>
          </a:solidFill>
          <a:latin typeface="Arial" charset="0"/>
        </a:defRPr>
      </a:lvl6pPr>
      <a:lvl7pPr marL="914400" algn="l" rtl="0" fontAlgn="base">
        <a:lnSpc>
          <a:spcPct val="90000"/>
        </a:lnSpc>
        <a:spcBef>
          <a:spcPct val="0"/>
        </a:spcBef>
        <a:spcAft>
          <a:spcPct val="0"/>
        </a:spcAft>
        <a:defRPr sz="3000" b="1">
          <a:solidFill>
            <a:schemeClr val="tx1"/>
          </a:solidFill>
          <a:latin typeface="Arial" charset="0"/>
        </a:defRPr>
      </a:lvl7pPr>
      <a:lvl8pPr marL="1371600" algn="l" rtl="0" fontAlgn="base">
        <a:lnSpc>
          <a:spcPct val="90000"/>
        </a:lnSpc>
        <a:spcBef>
          <a:spcPct val="0"/>
        </a:spcBef>
        <a:spcAft>
          <a:spcPct val="0"/>
        </a:spcAft>
        <a:defRPr sz="3000" b="1">
          <a:solidFill>
            <a:schemeClr val="tx1"/>
          </a:solidFill>
          <a:latin typeface="Arial" charset="0"/>
        </a:defRPr>
      </a:lvl8pPr>
      <a:lvl9pPr marL="1828800" algn="l" rtl="0" fontAlgn="base">
        <a:lnSpc>
          <a:spcPct val="90000"/>
        </a:lnSpc>
        <a:spcBef>
          <a:spcPct val="0"/>
        </a:spcBef>
        <a:spcAft>
          <a:spcPct val="0"/>
        </a:spcAft>
        <a:defRPr sz="3000" b="1">
          <a:solidFill>
            <a:schemeClr val="tx1"/>
          </a:solidFill>
          <a:latin typeface="Arial" charset="0"/>
        </a:defRPr>
      </a:lvl9pPr>
    </p:titleStyle>
    <p:bodyStyle>
      <a:lvl1pPr marL="355600" indent="-355600" algn="l" rtl="0" eaLnBrk="0" fontAlgn="base" hangingPunct="0">
        <a:spcBef>
          <a:spcPct val="30000"/>
        </a:spcBef>
        <a:spcAft>
          <a:spcPct val="0"/>
        </a:spcAft>
        <a:buAutoNum type="arabicPeriod"/>
        <a:defRPr sz="2000">
          <a:solidFill>
            <a:schemeClr val="tx1"/>
          </a:solidFill>
          <a:latin typeface="+mn-lt"/>
          <a:ea typeface="+mn-ea"/>
          <a:cs typeface="+mn-cs"/>
        </a:defRPr>
      </a:lvl1pPr>
      <a:lvl2pPr marL="839788" indent="-304800" algn="l" rtl="0" eaLnBrk="0" fontAlgn="base" hangingPunct="0">
        <a:spcBef>
          <a:spcPct val="30000"/>
        </a:spcBef>
        <a:spcAft>
          <a:spcPct val="0"/>
        </a:spcAft>
        <a:buAutoNum type="alphaLcPeriod"/>
        <a:defRPr sz="1600">
          <a:solidFill>
            <a:schemeClr val="tx1"/>
          </a:solidFill>
          <a:latin typeface="+mn-lt"/>
        </a:defRPr>
      </a:lvl2pPr>
      <a:lvl3pPr marL="1323975" indent="-304800" algn="l" rtl="0" eaLnBrk="0" fontAlgn="base" hangingPunct="0">
        <a:spcBef>
          <a:spcPct val="30000"/>
        </a:spcBef>
        <a:spcAft>
          <a:spcPct val="0"/>
        </a:spcAft>
        <a:buChar char="•"/>
        <a:defRPr sz="1600">
          <a:solidFill>
            <a:schemeClr val="tx1"/>
          </a:solidFill>
          <a:latin typeface="+mn-lt"/>
        </a:defRPr>
      </a:lvl3pPr>
      <a:lvl4pPr marL="1808163" indent="-304800" algn="l" rtl="0" eaLnBrk="0" fontAlgn="base" hangingPunct="0">
        <a:spcBef>
          <a:spcPct val="30000"/>
        </a:spcBef>
        <a:spcAft>
          <a:spcPct val="0"/>
        </a:spcAft>
        <a:buChar char="•"/>
        <a:defRPr sz="1600">
          <a:solidFill>
            <a:schemeClr val="tx1"/>
          </a:solidFill>
          <a:latin typeface="+mn-lt"/>
        </a:defRPr>
      </a:lvl4pPr>
      <a:lvl5pPr marL="2292350" indent="-304800" algn="l" rtl="0" eaLnBrk="0" fontAlgn="base" hangingPunct="0">
        <a:spcBef>
          <a:spcPct val="30000"/>
        </a:spcBef>
        <a:spcAft>
          <a:spcPct val="0"/>
        </a:spcAft>
        <a:buChar char="•"/>
        <a:defRPr sz="1600">
          <a:solidFill>
            <a:schemeClr val="tx1"/>
          </a:solidFill>
          <a:latin typeface="+mn-lt"/>
        </a:defRPr>
      </a:lvl5pPr>
      <a:lvl6pPr marL="2749550" indent="-304800" algn="l" rtl="0" fontAlgn="base">
        <a:spcBef>
          <a:spcPct val="30000"/>
        </a:spcBef>
        <a:spcAft>
          <a:spcPct val="0"/>
        </a:spcAft>
        <a:buChar char="•"/>
        <a:defRPr sz="1600">
          <a:solidFill>
            <a:schemeClr val="tx1"/>
          </a:solidFill>
          <a:latin typeface="+mn-lt"/>
        </a:defRPr>
      </a:lvl6pPr>
      <a:lvl7pPr marL="3206750" indent="-304800" algn="l" rtl="0" fontAlgn="base">
        <a:spcBef>
          <a:spcPct val="30000"/>
        </a:spcBef>
        <a:spcAft>
          <a:spcPct val="0"/>
        </a:spcAft>
        <a:buChar char="•"/>
        <a:defRPr sz="1600">
          <a:solidFill>
            <a:schemeClr val="tx1"/>
          </a:solidFill>
          <a:latin typeface="+mn-lt"/>
        </a:defRPr>
      </a:lvl7pPr>
      <a:lvl8pPr marL="3663950" indent="-304800" algn="l" rtl="0" fontAlgn="base">
        <a:spcBef>
          <a:spcPct val="30000"/>
        </a:spcBef>
        <a:spcAft>
          <a:spcPct val="0"/>
        </a:spcAft>
        <a:buChar char="•"/>
        <a:defRPr sz="1600">
          <a:solidFill>
            <a:schemeClr val="tx1"/>
          </a:solidFill>
          <a:latin typeface="+mn-lt"/>
        </a:defRPr>
      </a:lvl8pPr>
      <a:lvl9pPr marL="4121150" indent="-304800" algn="l" rtl="0" fontAlgn="base">
        <a:spcBef>
          <a:spcPct val="3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719138" y="431800"/>
            <a:ext cx="6981825" cy="827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sv-SE" smtClean="0"/>
              <a:t>Klicka här för att ändra format</a:t>
            </a:r>
          </a:p>
        </p:txBody>
      </p:sp>
      <p:sp>
        <p:nvSpPr>
          <p:cNvPr id="3075" name="Rectangle 3"/>
          <p:cNvSpPr>
            <a:spLocks noGrp="1" noChangeArrowheads="1"/>
          </p:cNvSpPr>
          <p:nvPr>
            <p:ph type="body" idx="1"/>
          </p:nvPr>
        </p:nvSpPr>
        <p:spPr bwMode="auto">
          <a:xfrm>
            <a:off x="719138" y="1403350"/>
            <a:ext cx="6981825" cy="4668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p>
        </p:txBody>
      </p:sp>
      <p:sp>
        <p:nvSpPr>
          <p:cNvPr id="3076" name="Rectangle 4"/>
          <p:cNvSpPr>
            <a:spLocks noChangeArrowheads="1"/>
          </p:cNvSpPr>
          <p:nvPr/>
        </p:nvSpPr>
        <p:spPr bwMode="auto">
          <a:xfrm>
            <a:off x="0" y="6219825"/>
            <a:ext cx="9144000" cy="647700"/>
          </a:xfrm>
          <a:prstGeom prst="rect">
            <a:avLst/>
          </a:prstGeom>
          <a:solidFill>
            <a:schemeClr val="accent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endParaRPr lang="en-US"/>
          </a:p>
        </p:txBody>
      </p:sp>
      <p:pic>
        <p:nvPicPr>
          <p:cNvPr id="3077" name="Picture 5" descr="Saab_rgb_2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985125" y="6383338"/>
            <a:ext cx="971550"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Rectangle 6"/>
          <p:cNvSpPr>
            <a:spLocks noGrp="1" noChangeArrowheads="1"/>
          </p:cNvSpPr>
          <p:nvPr>
            <p:ph type="sldNum" sz="quarter" idx="4"/>
          </p:nvPr>
        </p:nvSpPr>
        <p:spPr bwMode="auto">
          <a:xfrm>
            <a:off x="179388" y="6505575"/>
            <a:ext cx="2879725" cy="125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b" anchorCtr="0" compatLnSpc="1">
            <a:prstTxWarp prst="textNoShape">
              <a:avLst/>
            </a:prstTxWarp>
          </a:bodyPr>
          <a:lstStyle>
            <a:lvl1pPr>
              <a:defRPr sz="800">
                <a:solidFill>
                  <a:schemeClr val="accent1"/>
                </a:solidFill>
                <a:latin typeface="Arial" charset="0"/>
              </a:defRPr>
            </a:lvl1pPr>
          </a:lstStyle>
          <a:p>
            <a:pPr>
              <a:defRPr/>
            </a:pPr>
            <a:r>
              <a:rPr lang="sv-SE"/>
              <a:t>PAGE </a:t>
            </a:r>
            <a:fld id="{01C7B1B2-FCE6-4EE0-B233-03AD57FE978A}" type="slidenum">
              <a:rPr lang="sv-SE"/>
              <a:pPr>
                <a:defRPr/>
              </a:pPr>
              <a:t>‹#›</a:t>
            </a:fld>
            <a:endParaRPr lang="sv-SE"/>
          </a:p>
        </p:txBody>
      </p:sp>
      <p:sp>
        <p:nvSpPr>
          <p:cNvPr id="5127" name="Rectangle 7"/>
          <p:cNvSpPr>
            <a:spLocks noGrp="1" noChangeArrowheads="1"/>
          </p:cNvSpPr>
          <p:nvPr>
            <p:ph type="dt" sz="half" idx="2"/>
          </p:nvPr>
        </p:nvSpPr>
        <p:spPr bwMode="auto">
          <a:xfrm>
            <a:off x="179388" y="6637338"/>
            <a:ext cx="2879725" cy="12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bodyPr>
          <a:lstStyle>
            <a:lvl1pPr>
              <a:defRPr sz="800">
                <a:solidFill>
                  <a:schemeClr val="accent1"/>
                </a:solidFill>
                <a:latin typeface="Arial" charset="0"/>
              </a:defRPr>
            </a:lvl1pPr>
          </a:lstStyle>
          <a:p>
            <a:pPr>
              <a:defRPr/>
            </a:pPr>
            <a:endParaRPr lang="sv-SE"/>
          </a:p>
        </p:txBody>
      </p:sp>
      <p:sp>
        <p:nvSpPr>
          <p:cNvPr id="5128" name="Rectangle 8"/>
          <p:cNvSpPr>
            <a:spLocks noGrp="1" noChangeArrowheads="1"/>
          </p:cNvSpPr>
          <p:nvPr>
            <p:ph type="ftr" sz="quarter" idx="3"/>
          </p:nvPr>
        </p:nvSpPr>
        <p:spPr bwMode="auto">
          <a:xfrm>
            <a:off x="179388" y="6373813"/>
            <a:ext cx="2879725" cy="12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bodyPr>
          <a:lstStyle>
            <a:lvl1pPr>
              <a:defRPr sz="800">
                <a:solidFill>
                  <a:schemeClr val="accent1"/>
                </a:solidFill>
                <a:latin typeface="Arial" charset="0"/>
              </a:defRPr>
            </a:lvl1pPr>
          </a:lstStyle>
          <a:p>
            <a:pPr>
              <a:defRPr/>
            </a:pPr>
            <a:endParaRPr lang="sv-SE"/>
          </a:p>
        </p:txBody>
      </p:sp>
    </p:spTree>
  </p:cSld>
  <p:clrMap bg1="lt1" tx1="dk1" bg2="lt2" tx2="dk2" accent1="accent1" accent2="accent2" accent3="accent3" accent4="accent4" accent5="accent5" accent6="accent6" hlink="hlink" folHlink="folHlink"/>
  <p:sldLayoutIdLst>
    <p:sldLayoutId id="2147484401" r:id="rId1"/>
    <p:sldLayoutId id="2147484402" r:id="rId2"/>
    <p:sldLayoutId id="2147484403" r:id="rId3"/>
    <p:sldLayoutId id="2147484404" r:id="rId4"/>
    <p:sldLayoutId id="2147484405" r:id="rId5"/>
    <p:sldLayoutId id="2147484406" r:id="rId6"/>
    <p:sldLayoutId id="2147484407" r:id="rId7"/>
    <p:sldLayoutId id="2147484408" r:id="rId8"/>
    <p:sldLayoutId id="2147484409" r:id="rId9"/>
    <p:sldLayoutId id="2147484410" r:id="rId10"/>
    <p:sldLayoutId id="2147484411" r:id="rId11"/>
  </p:sldLayoutIdLst>
  <p:transition spd="slow">
    <p:fade/>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3000" b="1">
          <a:solidFill>
            <a:schemeClr val="tx1"/>
          </a:solidFill>
          <a:latin typeface="+mj-lt"/>
          <a:ea typeface="+mj-ea"/>
          <a:cs typeface="+mj-cs"/>
        </a:defRPr>
      </a:lvl1pPr>
      <a:lvl2pPr algn="l" rtl="0" eaLnBrk="0" fontAlgn="base" hangingPunct="0">
        <a:lnSpc>
          <a:spcPct val="90000"/>
        </a:lnSpc>
        <a:spcBef>
          <a:spcPct val="0"/>
        </a:spcBef>
        <a:spcAft>
          <a:spcPct val="0"/>
        </a:spcAft>
        <a:defRPr sz="3000" b="1">
          <a:solidFill>
            <a:schemeClr val="tx1"/>
          </a:solidFill>
          <a:latin typeface="Arial" charset="0"/>
        </a:defRPr>
      </a:lvl2pPr>
      <a:lvl3pPr algn="l" rtl="0" eaLnBrk="0" fontAlgn="base" hangingPunct="0">
        <a:lnSpc>
          <a:spcPct val="90000"/>
        </a:lnSpc>
        <a:spcBef>
          <a:spcPct val="0"/>
        </a:spcBef>
        <a:spcAft>
          <a:spcPct val="0"/>
        </a:spcAft>
        <a:defRPr sz="3000" b="1">
          <a:solidFill>
            <a:schemeClr val="tx1"/>
          </a:solidFill>
          <a:latin typeface="Arial" charset="0"/>
        </a:defRPr>
      </a:lvl3pPr>
      <a:lvl4pPr algn="l" rtl="0" eaLnBrk="0" fontAlgn="base" hangingPunct="0">
        <a:lnSpc>
          <a:spcPct val="90000"/>
        </a:lnSpc>
        <a:spcBef>
          <a:spcPct val="0"/>
        </a:spcBef>
        <a:spcAft>
          <a:spcPct val="0"/>
        </a:spcAft>
        <a:defRPr sz="3000" b="1">
          <a:solidFill>
            <a:schemeClr val="tx1"/>
          </a:solidFill>
          <a:latin typeface="Arial" charset="0"/>
        </a:defRPr>
      </a:lvl4pPr>
      <a:lvl5pPr algn="l" rtl="0" eaLnBrk="0" fontAlgn="base" hangingPunct="0">
        <a:lnSpc>
          <a:spcPct val="90000"/>
        </a:lnSpc>
        <a:spcBef>
          <a:spcPct val="0"/>
        </a:spcBef>
        <a:spcAft>
          <a:spcPct val="0"/>
        </a:spcAft>
        <a:defRPr sz="3000" b="1">
          <a:solidFill>
            <a:schemeClr val="tx1"/>
          </a:solidFill>
          <a:latin typeface="Arial" charset="0"/>
        </a:defRPr>
      </a:lvl5pPr>
      <a:lvl6pPr marL="457200" algn="l" rtl="0" fontAlgn="base">
        <a:lnSpc>
          <a:spcPct val="90000"/>
        </a:lnSpc>
        <a:spcBef>
          <a:spcPct val="0"/>
        </a:spcBef>
        <a:spcAft>
          <a:spcPct val="0"/>
        </a:spcAft>
        <a:defRPr sz="3000" b="1">
          <a:solidFill>
            <a:schemeClr val="tx1"/>
          </a:solidFill>
          <a:latin typeface="Arial" charset="0"/>
        </a:defRPr>
      </a:lvl6pPr>
      <a:lvl7pPr marL="914400" algn="l" rtl="0" fontAlgn="base">
        <a:lnSpc>
          <a:spcPct val="90000"/>
        </a:lnSpc>
        <a:spcBef>
          <a:spcPct val="0"/>
        </a:spcBef>
        <a:spcAft>
          <a:spcPct val="0"/>
        </a:spcAft>
        <a:defRPr sz="3000" b="1">
          <a:solidFill>
            <a:schemeClr val="tx1"/>
          </a:solidFill>
          <a:latin typeface="Arial" charset="0"/>
        </a:defRPr>
      </a:lvl7pPr>
      <a:lvl8pPr marL="1371600" algn="l" rtl="0" fontAlgn="base">
        <a:lnSpc>
          <a:spcPct val="90000"/>
        </a:lnSpc>
        <a:spcBef>
          <a:spcPct val="0"/>
        </a:spcBef>
        <a:spcAft>
          <a:spcPct val="0"/>
        </a:spcAft>
        <a:defRPr sz="3000" b="1">
          <a:solidFill>
            <a:schemeClr val="tx1"/>
          </a:solidFill>
          <a:latin typeface="Arial" charset="0"/>
        </a:defRPr>
      </a:lvl8pPr>
      <a:lvl9pPr marL="1828800" algn="l" rtl="0" fontAlgn="base">
        <a:lnSpc>
          <a:spcPct val="90000"/>
        </a:lnSpc>
        <a:spcBef>
          <a:spcPct val="0"/>
        </a:spcBef>
        <a:spcAft>
          <a:spcPct val="0"/>
        </a:spcAft>
        <a:defRPr sz="3000" b="1">
          <a:solidFill>
            <a:schemeClr val="tx1"/>
          </a:solidFill>
          <a:latin typeface="Arial" charset="0"/>
        </a:defRPr>
      </a:lvl9pPr>
    </p:titleStyle>
    <p:bodyStyle>
      <a:lvl1pPr marL="381000" indent="-381000" algn="l" rtl="0" eaLnBrk="0" fontAlgn="base" hangingPunct="0">
        <a:spcBef>
          <a:spcPct val="30000"/>
        </a:spcBef>
        <a:spcAft>
          <a:spcPct val="0"/>
        </a:spcAft>
        <a:buChar char="•"/>
        <a:defRPr sz="2000">
          <a:solidFill>
            <a:schemeClr val="tx1"/>
          </a:solidFill>
          <a:latin typeface="+mn-lt"/>
          <a:ea typeface="+mn-ea"/>
          <a:cs typeface="+mn-cs"/>
        </a:defRPr>
      </a:lvl1pPr>
      <a:lvl2pPr marL="762000" indent="-304800" algn="l" rtl="0" eaLnBrk="0" fontAlgn="base" hangingPunct="0">
        <a:spcBef>
          <a:spcPct val="30000"/>
        </a:spcBef>
        <a:spcAft>
          <a:spcPct val="0"/>
        </a:spcAft>
        <a:buFont typeface="Arial" pitchFamily="34" charset="0"/>
        <a:buChar char="–"/>
        <a:defRPr sz="1600">
          <a:solidFill>
            <a:schemeClr val="tx1"/>
          </a:solidFill>
          <a:latin typeface="+mn-lt"/>
        </a:defRPr>
      </a:lvl2pPr>
      <a:lvl3pPr marL="1219200" indent="-304800" algn="l" rtl="0" eaLnBrk="0" fontAlgn="base" hangingPunct="0">
        <a:spcBef>
          <a:spcPct val="30000"/>
        </a:spcBef>
        <a:spcAft>
          <a:spcPct val="0"/>
        </a:spcAft>
        <a:buFont typeface="Arial" pitchFamily="34" charset="0"/>
        <a:buChar char="–"/>
        <a:defRPr sz="1600">
          <a:solidFill>
            <a:schemeClr val="tx1"/>
          </a:solidFill>
          <a:latin typeface="+mn-lt"/>
        </a:defRPr>
      </a:lvl3pPr>
      <a:lvl4pPr marL="1676400" indent="-304800" algn="l" rtl="0" eaLnBrk="0" fontAlgn="base" hangingPunct="0">
        <a:spcBef>
          <a:spcPct val="30000"/>
        </a:spcBef>
        <a:spcAft>
          <a:spcPct val="0"/>
        </a:spcAft>
        <a:buFont typeface="Arial" pitchFamily="34" charset="0"/>
        <a:buChar char="–"/>
        <a:defRPr sz="1600">
          <a:solidFill>
            <a:schemeClr val="tx1"/>
          </a:solidFill>
          <a:latin typeface="+mn-lt"/>
        </a:defRPr>
      </a:lvl4pPr>
      <a:lvl5pPr marL="2133600" indent="-304800" algn="l" rtl="0" eaLnBrk="0" fontAlgn="base" hangingPunct="0">
        <a:spcBef>
          <a:spcPct val="30000"/>
        </a:spcBef>
        <a:spcAft>
          <a:spcPct val="0"/>
        </a:spcAft>
        <a:buFont typeface="Arial" pitchFamily="34" charset="0"/>
        <a:buChar char="–"/>
        <a:defRPr sz="1600">
          <a:solidFill>
            <a:schemeClr val="tx1"/>
          </a:solidFill>
          <a:latin typeface="+mn-lt"/>
        </a:defRPr>
      </a:lvl5pPr>
      <a:lvl6pPr marL="2590800" indent="-304800" algn="l" rtl="0" fontAlgn="base">
        <a:spcBef>
          <a:spcPct val="30000"/>
        </a:spcBef>
        <a:spcAft>
          <a:spcPct val="0"/>
        </a:spcAft>
        <a:buFont typeface="Arial" charset="0"/>
        <a:buChar char="–"/>
        <a:defRPr sz="1600">
          <a:solidFill>
            <a:schemeClr val="tx1"/>
          </a:solidFill>
          <a:latin typeface="+mn-lt"/>
        </a:defRPr>
      </a:lvl6pPr>
      <a:lvl7pPr marL="3048000" indent="-304800" algn="l" rtl="0" fontAlgn="base">
        <a:spcBef>
          <a:spcPct val="30000"/>
        </a:spcBef>
        <a:spcAft>
          <a:spcPct val="0"/>
        </a:spcAft>
        <a:buFont typeface="Arial" charset="0"/>
        <a:buChar char="–"/>
        <a:defRPr sz="1600">
          <a:solidFill>
            <a:schemeClr val="tx1"/>
          </a:solidFill>
          <a:latin typeface="+mn-lt"/>
        </a:defRPr>
      </a:lvl7pPr>
      <a:lvl8pPr marL="3505200" indent="-304800" algn="l" rtl="0" fontAlgn="base">
        <a:spcBef>
          <a:spcPct val="30000"/>
        </a:spcBef>
        <a:spcAft>
          <a:spcPct val="0"/>
        </a:spcAft>
        <a:buFont typeface="Arial" charset="0"/>
        <a:buChar char="–"/>
        <a:defRPr sz="1600">
          <a:solidFill>
            <a:schemeClr val="tx1"/>
          </a:solidFill>
          <a:latin typeface="+mn-lt"/>
        </a:defRPr>
      </a:lvl8pPr>
      <a:lvl9pPr marL="3962400" indent="-304800" algn="l" rtl="0" fontAlgn="base">
        <a:spcBef>
          <a:spcPct val="30000"/>
        </a:spcBef>
        <a:spcAft>
          <a:spcPct val="0"/>
        </a:spcAft>
        <a:buFont typeface="Arial" charset="0"/>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719138" y="431800"/>
            <a:ext cx="6981825" cy="827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sv-SE" smtClean="0"/>
              <a:t>Klicka här för att ändra format</a:t>
            </a:r>
          </a:p>
        </p:txBody>
      </p:sp>
      <p:sp>
        <p:nvSpPr>
          <p:cNvPr id="4099" name="Rectangle 3"/>
          <p:cNvSpPr>
            <a:spLocks noGrp="1" noChangeArrowheads="1"/>
          </p:cNvSpPr>
          <p:nvPr>
            <p:ph type="body" idx="1"/>
          </p:nvPr>
        </p:nvSpPr>
        <p:spPr bwMode="auto">
          <a:xfrm>
            <a:off x="719138" y="1403350"/>
            <a:ext cx="6981825" cy="4668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p>
        </p:txBody>
      </p:sp>
      <p:sp>
        <p:nvSpPr>
          <p:cNvPr id="4100" name="Rectangle 4"/>
          <p:cNvSpPr>
            <a:spLocks noChangeArrowheads="1"/>
          </p:cNvSpPr>
          <p:nvPr/>
        </p:nvSpPr>
        <p:spPr bwMode="auto">
          <a:xfrm>
            <a:off x="0" y="6219825"/>
            <a:ext cx="9144000" cy="647700"/>
          </a:xfrm>
          <a:prstGeom prst="rect">
            <a:avLst/>
          </a:prstGeom>
          <a:solidFill>
            <a:schemeClr val="accent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endParaRPr lang="en-US"/>
          </a:p>
        </p:txBody>
      </p:sp>
      <p:pic>
        <p:nvPicPr>
          <p:cNvPr id="4101" name="Picture 5" descr="Saab_rgb_2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985125" y="6383338"/>
            <a:ext cx="971550"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Rectangle 6"/>
          <p:cNvSpPr>
            <a:spLocks noGrp="1" noChangeArrowheads="1"/>
          </p:cNvSpPr>
          <p:nvPr>
            <p:ph type="sldNum" sz="quarter" idx="4"/>
          </p:nvPr>
        </p:nvSpPr>
        <p:spPr bwMode="auto">
          <a:xfrm>
            <a:off x="179388" y="6505575"/>
            <a:ext cx="2879725" cy="125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b" anchorCtr="0" compatLnSpc="1">
            <a:prstTxWarp prst="textNoShape">
              <a:avLst/>
            </a:prstTxWarp>
          </a:bodyPr>
          <a:lstStyle>
            <a:lvl1pPr>
              <a:defRPr sz="800">
                <a:solidFill>
                  <a:schemeClr val="accent1"/>
                </a:solidFill>
                <a:latin typeface="Arial" charset="0"/>
              </a:defRPr>
            </a:lvl1pPr>
          </a:lstStyle>
          <a:p>
            <a:pPr>
              <a:defRPr/>
            </a:pPr>
            <a:r>
              <a:rPr lang="sv-SE"/>
              <a:t>PAGE </a:t>
            </a:r>
            <a:fld id="{D08F2C5C-2A87-41E9-B153-6633822A3586}" type="slidenum">
              <a:rPr lang="sv-SE"/>
              <a:pPr>
                <a:defRPr/>
              </a:pPr>
              <a:t>‹#›</a:t>
            </a:fld>
            <a:endParaRPr lang="sv-SE"/>
          </a:p>
        </p:txBody>
      </p:sp>
      <p:sp>
        <p:nvSpPr>
          <p:cNvPr id="6151" name="Rectangle 7"/>
          <p:cNvSpPr>
            <a:spLocks noGrp="1" noChangeArrowheads="1"/>
          </p:cNvSpPr>
          <p:nvPr>
            <p:ph type="dt" sz="half" idx="2"/>
          </p:nvPr>
        </p:nvSpPr>
        <p:spPr bwMode="auto">
          <a:xfrm>
            <a:off x="179388" y="6637338"/>
            <a:ext cx="2879725" cy="12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bodyPr>
          <a:lstStyle>
            <a:lvl1pPr>
              <a:defRPr sz="800">
                <a:solidFill>
                  <a:schemeClr val="accent1"/>
                </a:solidFill>
                <a:latin typeface="Arial" charset="0"/>
              </a:defRPr>
            </a:lvl1pPr>
          </a:lstStyle>
          <a:p>
            <a:pPr>
              <a:defRPr/>
            </a:pPr>
            <a:endParaRPr lang="sv-SE"/>
          </a:p>
        </p:txBody>
      </p:sp>
      <p:sp>
        <p:nvSpPr>
          <p:cNvPr id="6152" name="Rectangle 8"/>
          <p:cNvSpPr>
            <a:spLocks noGrp="1" noChangeArrowheads="1"/>
          </p:cNvSpPr>
          <p:nvPr>
            <p:ph type="ftr" sz="quarter" idx="3"/>
          </p:nvPr>
        </p:nvSpPr>
        <p:spPr bwMode="auto">
          <a:xfrm>
            <a:off x="179388" y="6373813"/>
            <a:ext cx="2879725" cy="12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bodyPr>
          <a:lstStyle>
            <a:lvl1pPr>
              <a:defRPr sz="800">
                <a:solidFill>
                  <a:schemeClr val="accent1"/>
                </a:solidFill>
                <a:latin typeface="Arial" charset="0"/>
              </a:defRPr>
            </a:lvl1pPr>
          </a:lstStyle>
          <a:p>
            <a:pPr>
              <a:defRPr/>
            </a:pPr>
            <a:endParaRPr lang="sv-SE"/>
          </a:p>
        </p:txBody>
      </p:sp>
    </p:spTree>
  </p:cSld>
  <p:clrMap bg1="lt1" tx1="dk1" bg2="lt2" tx2="dk2" accent1="accent1" accent2="accent2" accent3="accent3" accent4="accent4" accent5="accent5" accent6="accent6" hlink="hlink" folHlink="folHlink"/>
  <p:sldLayoutIdLst>
    <p:sldLayoutId id="2147484412" r:id="rId1"/>
    <p:sldLayoutId id="2147484413" r:id="rId2"/>
    <p:sldLayoutId id="2147484414" r:id="rId3"/>
    <p:sldLayoutId id="2147484415" r:id="rId4"/>
    <p:sldLayoutId id="2147484416" r:id="rId5"/>
    <p:sldLayoutId id="2147484417" r:id="rId6"/>
    <p:sldLayoutId id="2147484418" r:id="rId7"/>
    <p:sldLayoutId id="2147484419" r:id="rId8"/>
    <p:sldLayoutId id="2147484420" r:id="rId9"/>
    <p:sldLayoutId id="2147484421" r:id="rId10"/>
    <p:sldLayoutId id="2147484422" r:id="rId11"/>
  </p:sldLayoutIdLst>
  <p:transition spd="slow">
    <p:fade/>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3000" b="1">
          <a:solidFill>
            <a:schemeClr val="tx1"/>
          </a:solidFill>
          <a:latin typeface="+mj-lt"/>
          <a:ea typeface="+mj-ea"/>
          <a:cs typeface="+mj-cs"/>
        </a:defRPr>
      </a:lvl1pPr>
      <a:lvl2pPr algn="l" rtl="0" eaLnBrk="0" fontAlgn="base" hangingPunct="0">
        <a:lnSpc>
          <a:spcPct val="90000"/>
        </a:lnSpc>
        <a:spcBef>
          <a:spcPct val="0"/>
        </a:spcBef>
        <a:spcAft>
          <a:spcPct val="0"/>
        </a:spcAft>
        <a:defRPr sz="3000" b="1">
          <a:solidFill>
            <a:schemeClr val="tx1"/>
          </a:solidFill>
          <a:latin typeface="Arial" charset="0"/>
        </a:defRPr>
      </a:lvl2pPr>
      <a:lvl3pPr algn="l" rtl="0" eaLnBrk="0" fontAlgn="base" hangingPunct="0">
        <a:lnSpc>
          <a:spcPct val="90000"/>
        </a:lnSpc>
        <a:spcBef>
          <a:spcPct val="0"/>
        </a:spcBef>
        <a:spcAft>
          <a:spcPct val="0"/>
        </a:spcAft>
        <a:defRPr sz="3000" b="1">
          <a:solidFill>
            <a:schemeClr val="tx1"/>
          </a:solidFill>
          <a:latin typeface="Arial" charset="0"/>
        </a:defRPr>
      </a:lvl3pPr>
      <a:lvl4pPr algn="l" rtl="0" eaLnBrk="0" fontAlgn="base" hangingPunct="0">
        <a:lnSpc>
          <a:spcPct val="90000"/>
        </a:lnSpc>
        <a:spcBef>
          <a:spcPct val="0"/>
        </a:spcBef>
        <a:spcAft>
          <a:spcPct val="0"/>
        </a:spcAft>
        <a:defRPr sz="3000" b="1">
          <a:solidFill>
            <a:schemeClr val="tx1"/>
          </a:solidFill>
          <a:latin typeface="Arial" charset="0"/>
        </a:defRPr>
      </a:lvl4pPr>
      <a:lvl5pPr algn="l" rtl="0" eaLnBrk="0" fontAlgn="base" hangingPunct="0">
        <a:lnSpc>
          <a:spcPct val="90000"/>
        </a:lnSpc>
        <a:spcBef>
          <a:spcPct val="0"/>
        </a:spcBef>
        <a:spcAft>
          <a:spcPct val="0"/>
        </a:spcAft>
        <a:defRPr sz="3000" b="1">
          <a:solidFill>
            <a:schemeClr val="tx1"/>
          </a:solidFill>
          <a:latin typeface="Arial" charset="0"/>
        </a:defRPr>
      </a:lvl5pPr>
      <a:lvl6pPr marL="457200" algn="l" rtl="0" fontAlgn="base">
        <a:lnSpc>
          <a:spcPct val="90000"/>
        </a:lnSpc>
        <a:spcBef>
          <a:spcPct val="0"/>
        </a:spcBef>
        <a:spcAft>
          <a:spcPct val="0"/>
        </a:spcAft>
        <a:defRPr sz="3000" b="1">
          <a:solidFill>
            <a:schemeClr val="tx1"/>
          </a:solidFill>
          <a:latin typeface="Arial" charset="0"/>
        </a:defRPr>
      </a:lvl6pPr>
      <a:lvl7pPr marL="914400" algn="l" rtl="0" fontAlgn="base">
        <a:lnSpc>
          <a:spcPct val="90000"/>
        </a:lnSpc>
        <a:spcBef>
          <a:spcPct val="0"/>
        </a:spcBef>
        <a:spcAft>
          <a:spcPct val="0"/>
        </a:spcAft>
        <a:defRPr sz="3000" b="1">
          <a:solidFill>
            <a:schemeClr val="tx1"/>
          </a:solidFill>
          <a:latin typeface="Arial" charset="0"/>
        </a:defRPr>
      </a:lvl7pPr>
      <a:lvl8pPr marL="1371600" algn="l" rtl="0" fontAlgn="base">
        <a:lnSpc>
          <a:spcPct val="90000"/>
        </a:lnSpc>
        <a:spcBef>
          <a:spcPct val="0"/>
        </a:spcBef>
        <a:spcAft>
          <a:spcPct val="0"/>
        </a:spcAft>
        <a:defRPr sz="3000" b="1">
          <a:solidFill>
            <a:schemeClr val="tx1"/>
          </a:solidFill>
          <a:latin typeface="Arial" charset="0"/>
        </a:defRPr>
      </a:lvl8pPr>
      <a:lvl9pPr marL="1828800" algn="l" rtl="0" fontAlgn="base">
        <a:lnSpc>
          <a:spcPct val="90000"/>
        </a:lnSpc>
        <a:spcBef>
          <a:spcPct val="0"/>
        </a:spcBef>
        <a:spcAft>
          <a:spcPct val="0"/>
        </a:spcAft>
        <a:defRPr sz="3000" b="1">
          <a:solidFill>
            <a:schemeClr val="tx1"/>
          </a:solidFill>
          <a:latin typeface="Arial" charset="0"/>
        </a:defRPr>
      </a:lvl9pPr>
    </p:titleStyle>
    <p:bodyStyle>
      <a:lvl1pPr marL="342900" indent="-342900" algn="l" rtl="0" eaLnBrk="0" fontAlgn="base" hangingPunct="0">
        <a:spcBef>
          <a:spcPct val="30000"/>
        </a:spcBef>
        <a:spcAft>
          <a:spcPct val="0"/>
        </a:spcAft>
        <a:defRPr sz="2000">
          <a:solidFill>
            <a:schemeClr val="tx1"/>
          </a:solidFill>
          <a:latin typeface="+mn-lt"/>
          <a:ea typeface="+mn-ea"/>
          <a:cs typeface="+mn-cs"/>
        </a:defRPr>
      </a:lvl1pPr>
      <a:lvl2pPr marL="180975" indent="-1588" algn="l" rtl="0" eaLnBrk="0" fontAlgn="base" hangingPunct="0">
        <a:spcBef>
          <a:spcPct val="30000"/>
        </a:spcBef>
        <a:spcAft>
          <a:spcPct val="0"/>
        </a:spcAft>
        <a:buFont typeface="Arial" pitchFamily="34" charset="0"/>
        <a:defRPr sz="1600">
          <a:solidFill>
            <a:schemeClr val="tx1"/>
          </a:solidFill>
          <a:latin typeface="+mn-lt"/>
        </a:defRPr>
      </a:lvl2pPr>
      <a:lvl3pPr marL="360363" indent="554038" algn="l" rtl="0" eaLnBrk="0" fontAlgn="base" hangingPunct="0">
        <a:spcBef>
          <a:spcPct val="30000"/>
        </a:spcBef>
        <a:spcAft>
          <a:spcPct val="0"/>
        </a:spcAft>
        <a:buFont typeface="Arial" pitchFamily="34" charset="0"/>
        <a:defRPr sz="1600">
          <a:solidFill>
            <a:schemeClr val="tx1"/>
          </a:solidFill>
          <a:latin typeface="+mn-lt"/>
        </a:defRPr>
      </a:lvl3pPr>
      <a:lvl4pPr marL="541338" indent="-1588" algn="l" rtl="0" eaLnBrk="0" fontAlgn="base" hangingPunct="0">
        <a:spcBef>
          <a:spcPct val="30000"/>
        </a:spcBef>
        <a:spcAft>
          <a:spcPct val="0"/>
        </a:spcAft>
        <a:buFont typeface="Arial" pitchFamily="34" charset="0"/>
        <a:defRPr sz="1600">
          <a:solidFill>
            <a:schemeClr val="tx1"/>
          </a:solidFill>
          <a:latin typeface="+mn-lt"/>
        </a:defRPr>
      </a:lvl4pPr>
      <a:lvl5pPr marL="720725" indent="1108075" algn="l" rtl="0" eaLnBrk="0" fontAlgn="base" hangingPunct="0">
        <a:spcBef>
          <a:spcPct val="30000"/>
        </a:spcBef>
        <a:spcAft>
          <a:spcPct val="0"/>
        </a:spcAft>
        <a:buFont typeface="Arial" pitchFamily="34" charset="0"/>
        <a:defRPr sz="1600">
          <a:solidFill>
            <a:schemeClr val="tx1"/>
          </a:solidFill>
          <a:latin typeface="+mn-lt"/>
        </a:defRPr>
      </a:lvl5pPr>
      <a:lvl6pPr marL="1177925" algn="l" rtl="0" fontAlgn="base">
        <a:spcBef>
          <a:spcPct val="30000"/>
        </a:spcBef>
        <a:spcAft>
          <a:spcPct val="0"/>
        </a:spcAft>
        <a:buFont typeface="Arial" charset="0"/>
        <a:defRPr sz="1600">
          <a:solidFill>
            <a:schemeClr val="tx1"/>
          </a:solidFill>
          <a:latin typeface="+mn-lt"/>
        </a:defRPr>
      </a:lvl6pPr>
      <a:lvl7pPr marL="1635125" algn="l" rtl="0" fontAlgn="base">
        <a:spcBef>
          <a:spcPct val="30000"/>
        </a:spcBef>
        <a:spcAft>
          <a:spcPct val="0"/>
        </a:spcAft>
        <a:buFont typeface="Arial" charset="0"/>
        <a:defRPr sz="1600">
          <a:solidFill>
            <a:schemeClr val="tx1"/>
          </a:solidFill>
          <a:latin typeface="+mn-lt"/>
        </a:defRPr>
      </a:lvl7pPr>
      <a:lvl8pPr marL="2092325" algn="l" rtl="0" fontAlgn="base">
        <a:spcBef>
          <a:spcPct val="30000"/>
        </a:spcBef>
        <a:spcAft>
          <a:spcPct val="0"/>
        </a:spcAft>
        <a:buFont typeface="Arial" charset="0"/>
        <a:defRPr sz="1600">
          <a:solidFill>
            <a:schemeClr val="tx1"/>
          </a:solidFill>
          <a:latin typeface="+mn-lt"/>
        </a:defRPr>
      </a:lvl8pPr>
      <a:lvl9pPr marL="2549525" algn="l" rtl="0" fontAlgn="base">
        <a:spcBef>
          <a:spcPct val="30000"/>
        </a:spcBef>
        <a:spcAft>
          <a:spcPct val="0"/>
        </a:spcAft>
        <a:buFont typeface="Arial" charset="0"/>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719138" y="431800"/>
            <a:ext cx="5289550" cy="827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sv-SE" smtClean="0"/>
              <a:t>Klicka här för att ändra format</a:t>
            </a:r>
          </a:p>
        </p:txBody>
      </p:sp>
      <p:sp>
        <p:nvSpPr>
          <p:cNvPr id="5123" name="Rectangle 3"/>
          <p:cNvSpPr>
            <a:spLocks noGrp="1" noChangeArrowheads="1"/>
          </p:cNvSpPr>
          <p:nvPr>
            <p:ph type="body" idx="1"/>
          </p:nvPr>
        </p:nvSpPr>
        <p:spPr bwMode="auto">
          <a:xfrm>
            <a:off x="719138" y="1403350"/>
            <a:ext cx="5289550" cy="4668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p>
        </p:txBody>
      </p:sp>
      <p:sp>
        <p:nvSpPr>
          <p:cNvPr id="5124" name="Rectangle 4"/>
          <p:cNvSpPr>
            <a:spLocks noChangeArrowheads="1"/>
          </p:cNvSpPr>
          <p:nvPr/>
        </p:nvSpPr>
        <p:spPr bwMode="auto">
          <a:xfrm>
            <a:off x="0" y="6219825"/>
            <a:ext cx="9144000" cy="647700"/>
          </a:xfrm>
          <a:prstGeom prst="rect">
            <a:avLst/>
          </a:prstGeom>
          <a:solidFill>
            <a:schemeClr val="accent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endParaRPr lang="en-US"/>
          </a:p>
        </p:txBody>
      </p:sp>
      <p:pic>
        <p:nvPicPr>
          <p:cNvPr id="5125" name="Picture 5" descr="Saab_rgb_2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985125" y="6383338"/>
            <a:ext cx="971550"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4" name="Rectangle 6"/>
          <p:cNvSpPr>
            <a:spLocks noGrp="1" noChangeArrowheads="1"/>
          </p:cNvSpPr>
          <p:nvPr>
            <p:ph type="sldNum" sz="quarter" idx="4"/>
          </p:nvPr>
        </p:nvSpPr>
        <p:spPr bwMode="auto">
          <a:xfrm>
            <a:off x="179388" y="6505575"/>
            <a:ext cx="2879725" cy="125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b" anchorCtr="0" compatLnSpc="1">
            <a:prstTxWarp prst="textNoShape">
              <a:avLst/>
            </a:prstTxWarp>
          </a:bodyPr>
          <a:lstStyle>
            <a:lvl1pPr>
              <a:defRPr sz="800">
                <a:solidFill>
                  <a:schemeClr val="accent1"/>
                </a:solidFill>
                <a:latin typeface="Arial" charset="0"/>
              </a:defRPr>
            </a:lvl1pPr>
          </a:lstStyle>
          <a:p>
            <a:pPr>
              <a:defRPr/>
            </a:pPr>
            <a:r>
              <a:rPr lang="sv-SE"/>
              <a:t>PAGE </a:t>
            </a:r>
            <a:fld id="{DC6D1427-F8FC-4A46-A4A3-E05DF93EFEB5}" type="slidenum">
              <a:rPr lang="sv-SE"/>
              <a:pPr>
                <a:defRPr/>
              </a:pPr>
              <a:t>‹#›</a:t>
            </a:fld>
            <a:endParaRPr lang="sv-SE"/>
          </a:p>
        </p:txBody>
      </p:sp>
      <p:sp>
        <p:nvSpPr>
          <p:cNvPr id="7175" name="Rectangle 7"/>
          <p:cNvSpPr>
            <a:spLocks noGrp="1" noChangeArrowheads="1"/>
          </p:cNvSpPr>
          <p:nvPr>
            <p:ph type="dt" sz="half" idx="2"/>
          </p:nvPr>
        </p:nvSpPr>
        <p:spPr bwMode="auto">
          <a:xfrm>
            <a:off x="179388" y="6637338"/>
            <a:ext cx="2879725" cy="12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bodyPr>
          <a:lstStyle>
            <a:lvl1pPr>
              <a:defRPr sz="800">
                <a:solidFill>
                  <a:schemeClr val="accent1"/>
                </a:solidFill>
                <a:latin typeface="Arial" charset="0"/>
              </a:defRPr>
            </a:lvl1pPr>
          </a:lstStyle>
          <a:p>
            <a:pPr>
              <a:defRPr/>
            </a:pPr>
            <a:endParaRPr lang="sv-SE"/>
          </a:p>
        </p:txBody>
      </p:sp>
      <p:sp>
        <p:nvSpPr>
          <p:cNvPr id="7176" name="Rectangle 8"/>
          <p:cNvSpPr>
            <a:spLocks noGrp="1" noChangeArrowheads="1"/>
          </p:cNvSpPr>
          <p:nvPr>
            <p:ph type="ftr" sz="quarter" idx="3"/>
          </p:nvPr>
        </p:nvSpPr>
        <p:spPr bwMode="auto">
          <a:xfrm>
            <a:off x="179388" y="6373813"/>
            <a:ext cx="2879725" cy="12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bodyPr>
          <a:lstStyle>
            <a:lvl1pPr>
              <a:defRPr sz="800">
                <a:solidFill>
                  <a:schemeClr val="accent1"/>
                </a:solidFill>
                <a:latin typeface="Arial" charset="0"/>
              </a:defRPr>
            </a:lvl1pPr>
          </a:lstStyle>
          <a:p>
            <a:pPr>
              <a:defRPr/>
            </a:pPr>
            <a:endParaRPr lang="sv-SE"/>
          </a:p>
        </p:txBody>
      </p:sp>
    </p:spTree>
  </p:cSld>
  <p:clrMap bg1="lt1" tx1="dk1" bg2="lt2" tx2="dk2" accent1="accent1" accent2="accent2" accent3="accent3" accent4="accent4" accent5="accent5" accent6="accent6" hlink="hlink" folHlink="folHlink"/>
  <p:sldLayoutIdLst>
    <p:sldLayoutId id="2147484423" r:id="rId1"/>
    <p:sldLayoutId id="2147484424" r:id="rId2"/>
    <p:sldLayoutId id="2147484425" r:id="rId3"/>
    <p:sldLayoutId id="2147484426" r:id="rId4"/>
    <p:sldLayoutId id="2147484427" r:id="rId5"/>
    <p:sldLayoutId id="2147484428" r:id="rId6"/>
    <p:sldLayoutId id="2147484429" r:id="rId7"/>
    <p:sldLayoutId id="2147484430" r:id="rId8"/>
    <p:sldLayoutId id="2147484431" r:id="rId9"/>
    <p:sldLayoutId id="2147484432" r:id="rId10"/>
    <p:sldLayoutId id="2147484433" r:id="rId11"/>
  </p:sldLayoutIdLst>
  <p:transition spd="slow">
    <p:fade/>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3000" b="1">
          <a:solidFill>
            <a:schemeClr val="tx1"/>
          </a:solidFill>
          <a:latin typeface="+mj-lt"/>
          <a:ea typeface="+mj-ea"/>
          <a:cs typeface="+mj-cs"/>
        </a:defRPr>
      </a:lvl1pPr>
      <a:lvl2pPr algn="l" rtl="0" eaLnBrk="0" fontAlgn="base" hangingPunct="0">
        <a:lnSpc>
          <a:spcPct val="90000"/>
        </a:lnSpc>
        <a:spcBef>
          <a:spcPct val="0"/>
        </a:spcBef>
        <a:spcAft>
          <a:spcPct val="0"/>
        </a:spcAft>
        <a:defRPr sz="3000" b="1">
          <a:solidFill>
            <a:schemeClr val="tx1"/>
          </a:solidFill>
          <a:latin typeface="Arial" charset="0"/>
        </a:defRPr>
      </a:lvl2pPr>
      <a:lvl3pPr algn="l" rtl="0" eaLnBrk="0" fontAlgn="base" hangingPunct="0">
        <a:lnSpc>
          <a:spcPct val="90000"/>
        </a:lnSpc>
        <a:spcBef>
          <a:spcPct val="0"/>
        </a:spcBef>
        <a:spcAft>
          <a:spcPct val="0"/>
        </a:spcAft>
        <a:defRPr sz="3000" b="1">
          <a:solidFill>
            <a:schemeClr val="tx1"/>
          </a:solidFill>
          <a:latin typeface="Arial" charset="0"/>
        </a:defRPr>
      </a:lvl3pPr>
      <a:lvl4pPr algn="l" rtl="0" eaLnBrk="0" fontAlgn="base" hangingPunct="0">
        <a:lnSpc>
          <a:spcPct val="90000"/>
        </a:lnSpc>
        <a:spcBef>
          <a:spcPct val="0"/>
        </a:spcBef>
        <a:spcAft>
          <a:spcPct val="0"/>
        </a:spcAft>
        <a:defRPr sz="3000" b="1">
          <a:solidFill>
            <a:schemeClr val="tx1"/>
          </a:solidFill>
          <a:latin typeface="Arial" charset="0"/>
        </a:defRPr>
      </a:lvl4pPr>
      <a:lvl5pPr algn="l" rtl="0" eaLnBrk="0" fontAlgn="base" hangingPunct="0">
        <a:lnSpc>
          <a:spcPct val="90000"/>
        </a:lnSpc>
        <a:spcBef>
          <a:spcPct val="0"/>
        </a:spcBef>
        <a:spcAft>
          <a:spcPct val="0"/>
        </a:spcAft>
        <a:defRPr sz="3000" b="1">
          <a:solidFill>
            <a:schemeClr val="tx1"/>
          </a:solidFill>
          <a:latin typeface="Arial" charset="0"/>
        </a:defRPr>
      </a:lvl5pPr>
      <a:lvl6pPr marL="457200" algn="l" rtl="0" fontAlgn="base">
        <a:lnSpc>
          <a:spcPct val="90000"/>
        </a:lnSpc>
        <a:spcBef>
          <a:spcPct val="0"/>
        </a:spcBef>
        <a:spcAft>
          <a:spcPct val="0"/>
        </a:spcAft>
        <a:defRPr sz="3000" b="1">
          <a:solidFill>
            <a:schemeClr val="tx1"/>
          </a:solidFill>
          <a:latin typeface="Arial" charset="0"/>
        </a:defRPr>
      </a:lvl6pPr>
      <a:lvl7pPr marL="914400" algn="l" rtl="0" fontAlgn="base">
        <a:lnSpc>
          <a:spcPct val="90000"/>
        </a:lnSpc>
        <a:spcBef>
          <a:spcPct val="0"/>
        </a:spcBef>
        <a:spcAft>
          <a:spcPct val="0"/>
        </a:spcAft>
        <a:defRPr sz="3000" b="1">
          <a:solidFill>
            <a:schemeClr val="tx1"/>
          </a:solidFill>
          <a:latin typeface="Arial" charset="0"/>
        </a:defRPr>
      </a:lvl7pPr>
      <a:lvl8pPr marL="1371600" algn="l" rtl="0" fontAlgn="base">
        <a:lnSpc>
          <a:spcPct val="90000"/>
        </a:lnSpc>
        <a:spcBef>
          <a:spcPct val="0"/>
        </a:spcBef>
        <a:spcAft>
          <a:spcPct val="0"/>
        </a:spcAft>
        <a:defRPr sz="3000" b="1">
          <a:solidFill>
            <a:schemeClr val="tx1"/>
          </a:solidFill>
          <a:latin typeface="Arial" charset="0"/>
        </a:defRPr>
      </a:lvl8pPr>
      <a:lvl9pPr marL="1828800" algn="l" rtl="0" fontAlgn="base">
        <a:lnSpc>
          <a:spcPct val="90000"/>
        </a:lnSpc>
        <a:spcBef>
          <a:spcPct val="0"/>
        </a:spcBef>
        <a:spcAft>
          <a:spcPct val="0"/>
        </a:spcAft>
        <a:defRPr sz="3000" b="1">
          <a:solidFill>
            <a:schemeClr val="tx1"/>
          </a:solidFill>
          <a:latin typeface="Arial" charset="0"/>
        </a:defRPr>
      </a:lvl9pPr>
    </p:titleStyle>
    <p:bodyStyle>
      <a:lvl1pPr marL="342900" indent="-342900" algn="l" rtl="0" eaLnBrk="0" fontAlgn="base" hangingPunct="0">
        <a:spcBef>
          <a:spcPct val="30000"/>
        </a:spcBef>
        <a:spcAft>
          <a:spcPct val="0"/>
        </a:spcAft>
        <a:buBlip>
          <a:blip r:embed="rId14"/>
        </a:buBlip>
        <a:defRPr sz="2000">
          <a:solidFill>
            <a:schemeClr val="tx1"/>
          </a:solidFill>
          <a:latin typeface="+mn-lt"/>
          <a:ea typeface="+mn-ea"/>
          <a:cs typeface="+mn-cs"/>
        </a:defRPr>
      </a:lvl1pPr>
      <a:lvl2pPr marL="742950" indent="-285750" algn="l" rtl="0" eaLnBrk="0" fontAlgn="base" hangingPunct="0">
        <a:spcBef>
          <a:spcPct val="30000"/>
        </a:spcBef>
        <a:spcAft>
          <a:spcPct val="0"/>
        </a:spcAft>
        <a:buClr>
          <a:schemeClr val="bg2"/>
        </a:buClr>
        <a:buSzPct val="150000"/>
        <a:buChar char="•"/>
        <a:defRPr sz="1600">
          <a:solidFill>
            <a:schemeClr val="tx1"/>
          </a:solidFill>
          <a:latin typeface="+mn-lt"/>
        </a:defRPr>
      </a:lvl2pPr>
      <a:lvl3pPr marL="1143000" indent="-228600" algn="l" rtl="0" eaLnBrk="0" fontAlgn="base" hangingPunct="0">
        <a:spcBef>
          <a:spcPct val="30000"/>
        </a:spcBef>
        <a:spcAft>
          <a:spcPct val="0"/>
        </a:spcAft>
        <a:buClr>
          <a:schemeClr val="bg2"/>
        </a:buClr>
        <a:buSzPct val="150000"/>
        <a:buChar char="•"/>
        <a:defRPr sz="1600">
          <a:solidFill>
            <a:schemeClr val="tx1"/>
          </a:solidFill>
          <a:latin typeface="+mn-lt"/>
        </a:defRPr>
      </a:lvl3pPr>
      <a:lvl4pPr marL="1600200" indent="-228600" algn="l" rtl="0" eaLnBrk="0" fontAlgn="base" hangingPunct="0">
        <a:spcBef>
          <a:spcPct val="30000"/>
        </a:spcBef>
        <a:spcAft>
          <a:spcPct val="0"/>
        </a:spcAft>
        <a:buClr>
          <a:schemeClr val="bg2"/>
        </a:buClr>
        <a:buSzPct val="150000"/>
        <a:buChar char="•"/>
        <a:defRPr sz="1600">
          <a:solidFill>
            <a:schemeClr val="tx1"/>
          </a:solidFill>
          <a:latin typeface="+mn-lt"/>
        </a:defRPr>
      </a:lvl4pPr>
      <a:lvl5pPr marL="2057400" indent="-228600" algn="l" rtl="0" eaLnBrk="0" fontAlgn="base" hangingPunct="0">
        <a:spcBef>
          <a:spcPct val="30000"/>
        </a:spcBef>
        <a:spcAft>
          <a:spcPct val="0"/>
        </a:spcAft>
        <a:buClr>
          <a:schemeClr val="bg2"/>
        </a:buClr>
        <a:buSzPct val="150000"/>
        <a:buChar char="•"/>
        <a:defRPr sz="1600">
          <a:solidFill>
            <a:schemeClr val="tx1"/>
          </a:solidFill>
          <a:latin typeface="+mn-lt"/>
        </a:defRPr>
      </a:lvl5pPr>
      <a:lvl6pPr marL="2514600" indent="-228600" algn="l" rtl="0" fontAlgn="base">
        <a:spcBef>
          <a:spcPct val="30000"/>
        </a:spcBef>
        <a:spcAft>
          <a:spcPct val="0"/>
        </a:spcAft>
        <a:buClr>
          <a:schemeClr val="bg2"/>
        </a:buClr>
        <a:buSzPct val="150000"/>
        <a:buChar char="•"/>
        <a:defRPr sz="1600">
          <a:solidFill>
            <a:schemeClr val="tx1"/>
          </a:solidFill>
          <a:latin typeface="+mn-lt"/>
        </a:defRPr>
      </a:lvl6pPr>
      <a:lvl7pPr marL="2971800" indent="-228600" algn="l" rtl="0" fontAlgn="base">
        <a:spcBef>
          <a:spcPct val="30000"/>
        </a:spcBef>
        <a:spcAft>
          <a:spcPct val="0"/>
        </a:spcAft>
        <a:buClr>
          <a:schemeClr val="bg2"/>
        </a:buClr>
        <a:buSzPct val="150000"/>
        <a:buChar char="•"/>
        <a:defRPr sz="1600">
          <a:solidFill>
            <a:schemeClr val="tx1"/>
          </a:solidFill>
          <a:latin typeface="+mn-lt"/>
        </a:defRPr>
      </a:lvl7pPr>
      <a:lvl8pPr marL="3429000" indent="-228600" algn="l" rtl="0" fontAlgn="base">
        <a:spcBef>
          <a:spcPct val="30000"/>
        </a:spcBef>
        <a:spcAft>
          <a:spcPct val="0"/>
        </a:spcAft>
        <a:buClr>
          <a:schemeClr val="bg2"/>
        </a:buClr>
        <a:buSzPct val="150000"/>
        <a:buChar char="•"/>
        <a:defRPr sz="1600">
          <a:solidFill>
            <a:schemeClr val="tx1"/>
          </a:solidFill>
          <a:latin typeface="+mn-lt"/>
        </a:defRPr>
      </a:lvl8pPr>
      <a:lvl9pPr marL="3886200" indent="-228600" algn="l" rtl="0" fontAlgn="base">
        <a:spcBef>
          <a:spcPct val="30000"/>
        </a:spcBef>
        <a:spcAft>
          <a:spcPct val="0"/>
        </a:spcAft>
        <a:buClr>
          <a:schemeClr val="bg2"/>
        </a:buClr>
        <a:buSzPct val="150000"/>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719138" y="431800"/>
            <a:ext cx="5289550" cy="827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sv-SE" smtClean="0"/>
              <a:t>Klicka här för att ändra format</a:t>
            </a:r>
          </a:p>
        </p:txBody>
      </p:sp>
      <p:sp>
        <p:nvSpPr>
          <p:cNvPr id="6147" name="Rectangle 3"/>
          <p:cNvSpPr>
            <a:spLocks noGrp="1" noChangeArrowheads="1"/>
          </p:cNvSpPr>
          <p:nvPr>
            <p:ph type="body" idx="1"/>
          </p:nvPr>
        </p:nvSpPr>
        <p:spPr bwMode="auto">
          <a:xfrm>
            <a:off x="719138" y="1403350"/>
            <a:ext cx="5289550" cy="4668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p>
        </p:txBody>
      </p:sp>
      <p:sp>
        <p:nvSpPr>
          <p:cNvPr id="6148" name="Rectangle 4"/>
          <p:cNvSpPr>
            <a:spLocks noChangeArrowheads="1"/>
          </p:cNvSpPr>
          <p:nvPr/>
        </p:nvSpPr>
        <p:spPr bwMode="auto">
          <a:xfrm>
            <a:off x="0" y="6219825"/>
            <a:ext cx="9144000" cy="647700"/>
          </a:xfrm>
          <a:prstGeom prst="rect">
            <a:avLst/>
          </a:prstGeom>
          <a:solidFill>
            <a:schemeClr val="accent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endParaRPr lang="en-US"/>
          </a:p>
        </p:txBody>
      </p:sp>
      <p:pic>
        <p:nvPicPr>
          <p:cNvPr id="6149" name="Picture 5" descr="Saab_rgb_2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985125" y="6383338"/>
            <a:ext cx="971550"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8" name="Rectangle 6"/>
          <p:cNvSpPr>
            <a:spLocks noGrp="1" noChangeArrowheads="1"/>
          </p:cNvSpPr>
          <p:nvPr>
            <p:ph type="sldNum" sz="quarter" idx="4"/>
          </p:nvPr>
        </p:nvSpPr>
        <p:spPr bwMode="auto">
          <a:xfrm>
            <a:off x="179388" y="6505575"/>
            <a:ext cx="2879725" cy="125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b" anchorCtr="0" compatLnSpc="1">
            <a:prstTxWarp prst="textNoShape">
              <a:avLst/>
            </a:prstTxWarp>
          </a:bodyPr>
          <a:lstStyle>
            <a:lvl1pPr>
              <a:defRPr sz="800">
                <a:solidFill>
                  <a:schemeClr val="accent1"/>
                </a:solidFill>
                <a:latin typeface="Arial" charset="0"/>
              </a:defRPr>
            </a:lvl1pPr>
          </a:lstStyle>
          <a:p>
            <a:pPr>
              <a:defRPr/>
            </a:pPr>
            <a:r>
              <a:rPr lang="sv-SE"/>
              <a:t>PAGE </a:t>
            </a:r>
            <a:fld id="{1968C383-C8BE-49B6-B359-FA5147699E1E}" type="slidenum">
              <a:rPr lang="sv-SE"/>
              <a:pPr>
                <a:defRPr/>
              </a:pPr>
              <a:t>‹#›</a:t>
            </a:fld>
            <a:endParaRPr lang="sv-SE"/>
          </a:p>
        </p:txBody>
      </p:sp>
      <p:sp>
        <p:nvSpPr>
          <p:cNvPr id="8199" name="Rectangle 7"/>
          <p:cNvSpPr>
            <a:spLocks noGrp="1" noChangeArrowheads="1"/>
          </p:cNvSpPr>
          <p:nvPr>
            <p:ph type="dt" sz="half" idx="2"/>
          </p:nvPr>
        </p:nvSpPr>
        <p:spPr bwMode="auto">
          <a:xfrm>
            <a:off x="179388" y="6637338"/>
            <a:ext cx="2879725" cy="12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bodyPr>
          <a:lstStyle>
            <a:lvl1pPr>
              <a:defRPr sz="800">
                <a:solidFill>
                  <a:schemeClr val="accent1"/>
                </a:solidFill>
                <a:latin typeface="Arial" charset="0"/>
              </a:defRPr>
            </a:lvl1pPr>
          </a:lstStyle>
          <a:p>
            <a:pPr>
              <a:defRPr/>
            </a:pPr>
            <a:endParaRPr lang="sv-SE"/>
          </a:p>
        </p:txBody>
      </p:sp>
      <p:sp>
        <p:nvSpPr>
          <p:cNvPr id="8200" name="Rectangle 8"/>
          <p:cNvSpPr>
            <a:spLocks noGrp="1" noChangeArrowheads="1"/>
          </p:cNvSpPr>
          <p:nvPr>
            <p:ph type="ftr" sz="quarter" idx="3"/>
          </p:nvPr>
        </p:nvSpPr>
        <p:spPr bwMode="auto">
          <a:xfrm>
            <a:off x="179388" y="6373813"/>
            <a:ext cx="2879725" cy="12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bodyPr>
          <a:lstStyle>
            <a:lvl1pPr>
              <a:defRPr sz="800">
                <a:solidFill>
                  <a:schemeClr val="accent1"/>
                </a:solidFill>
                <a:latin typeface="Arial" charset="0"/>
              </a:defRPr>
            </a:lvl1pPr>
          </a:lstStyle>
          <a:p>
            <a:pPr>
              <a:defRPr/>
            </a:pPr>
            <a:endParaRPr lang="sv-SE"/>
          </a:p>
        </p:txBody>
      </p:sp>
    </p:spTree>
  </p:cSld>
  <p:clrMap bg1="lt1" tx1="dk1" bg2="lt2" tx2="dk2" accent1="accent1" accent2="accent2" accent3="accent3" accent4="accent4" accent5="accent5" accent6="accent6" hlink="hlink" folHlink="folHlink"/>
  <p:sldLayoutIdLst>
    <p:sldLayoutId id="2147484434" r:id="rId1"/>
    <p:sldLayoutId id="2147484435" r:id="rId2"/>
    <p:sldLayoutId id="2147484436" r:id="rId3"/>
    <p:sldLayoutId id="2147484437" r:id="rId4"/>
    <p:sldLayoutId id="2147484438" r:id="rId5"/>
    <p:sldLayoutId id="2147484439" r:id="rId6"/>
    <p:sldLayoutId id="2147484440" r:id="rId7"/>
    <p:sldLayoutId id="2147484441" r:id="rId8"/>
    <p:sldLayoutId id="2147484442" r:id="rId9"/>
    <p:sldLayoutId id="2147484443" r:id="rId10"/>
    <p:sldLayoutId id="2147484444" r:id="rId11"/>
  </p:sldLayoutIdLst>
  <p:transition spd="slow">
    <p:fade/>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3000" b="1">
          <a:solidFill>
            <a:schemeClr val="tx1"/>
          </a:solidFill>
          <a:latin typeface="+mj-lt"/>
          <a:ea typeface="+mj-ea"/>
          <a:cs typeface="+mj-cs"/>
        </a:defRPr>
      </a:lvl1pPr>
      <a:lvl2pPr algn="l" rtl="0" eaLnBrk="0" fontAlgn="base" hangingPunct="0">
        <a:lnSpc>
          <a:spcPct val="90000"/>
        </a:lnSpc>
        <a:spcBef>
          <a:spcPct val="0"/>
        </a:spcBef>
        <a:spcAft>
          <a:spcPct val="0"/>
        </a:spcAft>
        <a:defRPr sz="3000" b="1">
          <a:solidFill>
            <a:schemeClr val="tx1"/>
          </a:solidFill>
          <a:latin typeface="Arial" charset="0"/>
        </a:defRPr>
      </a:lvl2pPr>
      <a:lvl3pPr algn="l" rtl="0" eaLnBrk="0" fontAlgn="base" hangingPunct="0">
        <a:lnSpc>
          <a:spcPct val="90000"/>
        </a:lnSpc>
        <a:spcBef>
          <a:spcPct val="0"/>
        </a:spcBef>
        <a:spcAft>
          <a:spcPct val="0"/>
        </a:spcAft>
        <a:defRPr sz="3000" b="1">
          <a:solidFill>
            <a:schemeClr val="tx1"/>
          </a:solidFill>
          <a:latin typeface="Arial" charset="0"/>
        </a:defRPr>
      </a:lvl3pPr>
      <a:lvl4pPr algn="l" rtl="0" eaLnBrk="0" fontAlgn="base" hangingPunct="0">
        <a:lnSpc>
          <a:spcPct val="90000"/>
        </a:lnSpc>
        <a:spcBef>
          <a:spcPct val="0"/>
        </a:spcBef>
        <a:spcAft>
          <a:spcPct val="0"/>
        </a:spcAft>
        <a:defRPr sz="3000" b="1">
          <a:solidFill>
            <a:schemeClr val="tx1"/>
          </a:solidFill>
          <a:latin typeface="Arial" charset="0"/>
        </a:defRPr>
      </a:lvl4pPr>
      <a:lvl5pPr algn="l" rtl="0" eaLnBrk="0" fontAlgn="base" hangingPunct="0">
        <a:lnSpc>
          <a:spcPct val="90000"/>
        </a:lnSpc>
        <a:spcBef>
          <a:spcPct val="0"/>
        </a:spcBef>
        <a:spcAft>
          <a:spcPct val="0"/>
        </a:spcAft>
        <a:defRPr sz="3000" b="1">
          <a:solidFill>
            <a:schemeClr val="tx1"/>
          </a:solidFill>
          <a:latin typeface="Arial" charset="0"/>
        </a:defRPr>
      </a:lvl5pPr>
      <a:lvl6pPr marL="457200" algn="l" rtl="0" fontAlgn="base">
        <a:lnSpc>
          <a:spcPct val="90000"/>
        </a:lnSpc>
        <a:spcBef>
          <a:spcPct val="0"/>
        </a:spcBef>
        <a:spcAft>
          <a:spcPct val="0"/>
        </a:spcAft>
        <a:defRPr sz="3000" b="1">
          <a:solidFill>
            <a:schemeClr val="tx1"/>
          </a:solidFill>
          <a:latin typeface="Arial" charset="0"/>
        </a:defRPr>
      </a:lvl6pPr>
      <a:lvl7pPr marL="914400" algn="l" rtl="0" fontAlgn="base">
        <a:lnSpc>
          <a:spcPct val="90000"/>
        </a:lnSpc>
        <a:spcBef>
          <a:spcPct val="0"/>
        </a:spcBef>
        <a:spcAft>
          <a:spcPct val="0"/>
        </a:spcAft>
        <a:defRPr sz="3000" b="1">
          <a:solidFill>
            <a:schemeClr val="tx1"/>
          </a:solidFill>
          <a:latin typeface="Arial" charset="0"/>
        </a:defRPr>
      </a:lvl7pPr>
      <a:lvl8pPr marL="1371600" algn="l" rtl="0" fontAlgn="base">
        <a:lnSpc>
          <a:spcPct val="90000"/>
        </a:lnSpc>
        <a:spcBef>
          <a:spcPct val="0"/>
        </a:spcBef>
        <a:spcAft>
          <a:spcPct val="0"/>
        </a:spcAft>
        <a:defRPr sz="3000" b="1">
          <a:solidFill>
            <a:schemeClr val="tx1"/>
          </a:solidFill>
          <a:latin typeface="Arial" charset="0"/>
        </a:defRPr>
      </a:lvl8pPr>
      <a:lvl9pPr marL="1828800" algn="l" rtl="0" fontAlgn="base">
        <a:lnSpc>
          <a:spcPct val="90000"/>
        </a:lnSpc>
        <a:spcBef>
          <a:spcPct val="0"/>
        </a:spcBef>
        <a:spcAft>
          <a:spcPct val="0"/>
        </a:spcAft>
        <a:defRPr sz="3000" b="1">
          <a:solidFill>
            <a:schemeClr val="tx1"/>
          </a:solidFill>
          <a:latin typeface="Arial" charset="0"/>
        </a:defRPr>
      </a:lvl9pPr>
    </p:titleStyle>
    <p:bodyStyle>
      <a:lvl1pPr marL="342900" indent="-342900" algn="l" rtl="0" eaLnBrk="0" fontAlgn="base" hangingPunct="0">
        <a:spcBef>
          <a:spcPct val="30000"/>
        </a:spcBef>
        <a:spcAft>
          <a:spcPct val="0"/>
        </a:spcAft>
        <a:buChar char="•"/>
        <a:defRPr sz="2000">
          <a:solidFill>
            <a:schemeClr val="tx1"/>
          </a:solidFill>
          <a:latin typeface="+mn-lt"/>
          <a:ea typeface="+mn-ea"/>
          <a:cs typeface="+mn-cs"/>
        </a:defRPr>
      </a:lvl1pPr>
      <a:lvl2pPr marL="742950" indent="-285750" algn="l" rtl="0" eaLnBrk="0" fontAlgn="base" hangingPunct="0">
        <a:spcBef>
          <a:spcPct val="30000"/>
        </a:spcBef>
        <a:spcAft>
          <a:spcPct val="0"/>
        </a:spcAft>
        <a:buFont typeface="Arial" pitchFamily="34" charset="0"/>
        <a:buChar char="–"/>
        <a:defRPr sz="1600">
          <a:solidFill>
            <a:schemeClr val="tx1"/>
          </a:solidFill>
          <a:latin typeface="+mn-lt"/>
        </a:defRPr>
      </a:lvl2pPr>
      <a:lvl3pPr marL="1143000" indent="-228600" algn="l" rtl="0" eaLnBrk="0" fontAlgn="base" hangingPunct="0">
        <a:spcBef>
          <a:spcPct val="30000"/>
        </a:spcBef>
        <a:spcAft>
          <a:spcPct val="0"/>
        </a:spcAft>
        <a:buFont typeface="Arial" pitchFamily="34" charset="0"/>
        <a:buChar char="–"/>
        <a:defRPr sz="1600">
          <a:solidFill>
            <a:schemeClr val="tx1"/>
          </a:solidFill>
          <a:latin typeface="+mn-lt"/>
        </a:defRPr>
      </a:lvl3pPr>
      <a:lvl4pPr marL="1600200" indent="-228600" algn="l" rtl="0" eaLnBrk="0" fontAlgn="base" hangingPunct="0">
        <a:spcBef>
          <a:spcPct val="30000"/>
        </a:spcBef>
        <a:spcAft>
          <a:spcPct val="0"/>
        </a:spcAft>
        <a:buFont typeface="Arial" pitchFamily="34" charset="0"/>
        <a:buChar char="–"/>
        <a:defRPr sz="1600">
          <a:solidFill>
            <a:schemeClr val="tx1"/>
          </a:solidFill>
          <a:latin typeface="+mn-lt"/>
        </a:defRPr>
      </a:lvl4pPr>
      <a:lvl5pPr marL="2057400" indent="-228600" algn="l" rtl="0" eaLnBrk="0" fontAlgn="base" hangingPunct="0">
        <a:spcBef>
          <a:spcPct val="30000"/>
        </a:spcBef>
        <a:spcAft>
          <a:spcPct val="0"/>
        </a:spcAft>
        <a:buFont typeface="Arial" pitchFamily="34" charset="0"/>
        <a:buChar char="–"/>
        <a:defRPr sz="1600">
          <a:solidFill>
            <a:schemeClr val="tx1"/>
          </a:solidFill>
          <a:latin typeface="+mn-lt"/>
        </a:defRPr>
      </a:lvl5pPr>
      <a:lvl6pPr marL="2514600" indent="-228600" algn="l" rtl="0" fontAlgn="base">
        <a:spcBef>
          <a:spcPct val="30000"/>
        </a:spcBef>
        <a:spcAft>
          <a:spcPct val="0"/>
        </a:spcAft>
        <a:buFont typeface="Arial" charset="0"/>
        <a:buChar char="–"/>
        <a:defRPr sz="1600">
          <a:solidFill>
            <a:schemeClr val="tx1"/>
          </a:solidFill>
          <a:latin typeface="+mn-lt"/>
        </a:defRPr>
      </a:lvl6pPr>
      <a:lvl7pPr marL="2971800" indent="-228600" algn="l" rtl="0" fontAlgn="base">
        <a:spcBef>
          <a:spcPct val="30000"/>
        </a:spcBef>
        <a:spcAft>
          <a:spcPct val="0"/>
        </a:spcAft>
        <a:buFont typeface="Arial" charset="0"/>
        <a:buChar char="–"/>
        <a:defRPr sz="1600">
          <a:solidFill>
            <a:schemeClr val="tx1"/>
          </a:solidFill>
          <a:latin typeface="+mn-lt"/>
        </a:defRPr>
      </a:lvl7pPr>
      <a:lvl8pPr marL="3429000" indent="-228600" algn="l" rtl="0" fontAlgn="base">
        <a:spcBef>
          <a:spcPct val="30000"/>
        </a:spcBef>
        <a:spcAft>
          <a:spcPct val="0"/>
        </a:spcAft>
        <a:buFont typeface="Arial" charset="0"/>
        <a:buChar char="–"/>
        <a:defRPr sz="1600">
          <a:solidFill>
            <a:schemeClr val="tx1"/>
          </a:solidFill>
          <a:latin typeface="+mn-lt"/>
        </a:defRPr>
      </a:lvl8pPr>
      <a:lvl9pPr marL="3886200" indent="-228600" algn="l" rtl="0" fontAlgn="base">
        <a:spcBef>
          <a:spcPct val="30000"/>
        </a:spcBef>
        <a:spcAft>
          <a:spcPct val="0"/>
        </a:spcAft>
        <a:buFont typeface="Arial" charset="0"/>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719138" y="431800"/>
            <a:ext cx="5289550" cy="827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sv-SE" smtClean="0"/>
              <a:t>Klicka här för att ändra format</a:t>
            </a:r>
          </a:p>
        </p:txBody>
      </p:sp>
      <p:sp>
        <p:nvSpPr>
          <p:cNvPr id="7171" name="Rectangle 3"/>
          <p:cNvSpPr>
            <a:spLocks noGrp="1" noChangeArrowheads="1"/>
          </p:cNvSpPr>
          <p:nvPr>
            <p:ph type="body" idx="1"/>
          </p:nvPr>
        </p:nvSpPr>
        <p:spPr bwMode="auto">
          <a:xfrm>
            <a:off x="719138" y="1403350"/>
            <a:ext cx="5289550" cy="4668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p>
        </p:txBody>
      </p:sp>
      <p:sp>
        <p:nvSpPr>
          <p:cNvPr id="7172" name="Rectangle 4"/>
          <p:cNvSpPr>
            <a:spLocks noChangeArrowheads="1"/>
          </p:cNvSpPr>
          <p:nvPr/>
        </p:nvSpPr>
        <p:spPr bwMode="auto">
          <a:xfrm>
            <a:off x="0" y="6219825"/>
            <a:ext cx="9144000" cy="647700"/>
          </a:xfrm>
          <a:prstGeom prst="rect">
            <a:avLst/>
          </a:prstGeom>
          <a:solidFill>
            <a:schemeClr val="accent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endParaRPr lang="en-US"/>
          </a:p>
        </p:txBody>
      </p:sp>
      <p:pic>
        <p:nvPicPr>
          <p:cNvPr id="7173" name="Picture 5" descr="Saab_rgb_2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985125" y="6383338"/>
            <a:ext cx="971550"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2" name="Rectangle 6"/>
          <p:cNvSpPr>
            <a:spLocks noGrp="1" noChangeArrowheads="1"/>
          </p:cNvSpPr>
          <p:nvPr>
            <p:ph type="sldNum" sz="quarter" idx="4"/>
          </p:nvPr>
        </p:nvSpPr>
        <p:spPr bwMode="auto">
          <a:xfrm>
            <a:off x="179388" y="6505575"/>
            <a:ext cx="2879725" cy="125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b" anchorCtr="0" compatLnSpc="1">
            <a:prstTxWarp prst="textNoShape">
              <a:avLst/>
            </a:prstTxWarp>
          </a:bodyPr>
          <a:lstStyle>
            <a:lvl1pPr>
              <a:defRPr sz="800">
                <a:solidFill>
                  <a:schemeClr val="accent1"/>
                </a:solidFill>
                <a:latin typeface="Arial" charset="0"/>
              </a:defRPr>
            </a:lvl1pPr>
          </a:lstStyle>
          <a:p>
            <a:pPr>
              <a:defRPr/>
            </a:pPr>
            <a:r>
              <a:rPr lang="sv-SE"/>
              <a:t>PAGE </a:t>
            </a:r>
            <a:fld id="{FDD6208A-BFF7-467D-A98F-C7BCDBA150F2}" type="slidenum">
              <a:rPr lang="sv-SE"/>
              <a:pPr>
                <a:defRPr/>
              </a:pPr>
              <a:t>‹#›</a:t>
            </a:fld>
            <a:endParaRPr lang="sv-SE"/>
          </a:p>
        </p:txBody>
      </p:sp>
      <p:sp>
        <p:nvSpPr>
          <p:cNvPr id="9223" name="Rectangle 7"/>
          <p:cNvSpPr>
            <a:spLocks noGrp="1" noChangeArrowheads="1"/>
          </p:cNvSpPr>
          <p:nvPr>
            <p:ph type="dt" sz="half" idx="2"/>
          </p:nvPr>
        </p:nvSpPr>
        <p:spPr bwMode="auto">
          <a:xfrm>
            <a:off x="179388" y="6637338"/>
            <a:ext cx="2879725" cy="12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bodyPr>
          <a:lstStyle>
            <a:lvl1pPr>
              <a:defRPr sz="800">
                <a:solidFill>
                  <a:schemeClr val="accent1"/>
                </a:solidFill>
                <a:latin typeface="Arial" charset="0"/>
              </a:defRPr>
            </a:lvl1pPr>
          </a:lstStyle>
          <a:p>
            <a:pPr>
              <a:defRPr/>
            </a:pPr>
            <a:endParaRPr lang="sv-SE"/>
          </a:p>
        </p:txBody>
      </p:sp>
      <p:sp>
        <p:nvSpPr>
          <p:cNvPr id="9224" name="Rectangle 8"/>
          <p:cNvSpPr>
            <a:spLocks noGrp="1" noChangeArrowheads="1"/>
          </p:cNvSpPr>
          <p:nvPr>
            <p:ph type="ftr" sz="quarter" idx="3"/>
          </p:nvPr>
        </p:nvSpPr>
        <p:spPr bwMode="auto">
          <a:xfrm>
            <a:off x="179388" y="6373813"/>
            <a:ext cx="2879725" cy="12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bodyPr>
          <a:lstStyle>
            <a:lvl1pPr>
              <a:defRPr sz="800">
                <a:solidFill>
                  <a:schemeClr val="accent1"/>
                </a:solidFill>
                <a:latin typeface="Arial" charset="0"/>
              </a:defRPr>
            </a:lvl1pPr>
          </a:lstStyle>
          <a:p>
            <a:pPr>
              <a:defRPr/>
            </a:pPr>
            <a:endParaRPr lang="sv-SE"/>
          </a:p>
        </p:txBody>
      </p:sp>
    </p:spTree>
  </p:cSld>
  <p:clrMap bg1="lt1" tx1="dk1" bg2="lt2" tx2="dk2" accent1="accent1" accent2="accent2" accent3="accent3" accent4="accent4" accent5="accent5" accent6="accent6" hlink="hlink" folHlink="folHlink"/>
  <p:sldLayoutIdLst>
    <p:sldLayoutId id="2147484445" r:id="rId1"/>
    <p:sldLayoutId id="2147484446" r:id="rId2"/>
    <p:sldLayoutId id="2147484447" r:id="rId3"/>
    <p:sldLayoutId id="2147484448" r:id="rId4"/>
    <p:sldLayoutId id="2147484449" r:id="rId5"/>
    <p:sldLayoutId id="2147484450" r:id="rId6"/>
    <p:sldLayoutId id="2147484451" r:id="rId7"/>
    <p:sldLayoutId id="2147484452" r:id="rId8"/>
    <p:sldLayoutId id="2147484453" r:id="rId9"/>
    <p:sldLayoutId id="2147484454" r:id="rId10"/>
    <p:sldLayoutId id="2147484455" r:id="rId11"/>
  </p:sldLayoutIdLst>
  <p:transition spd="slow">
    <p:fade/>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3000" b="1">
          <a:solidFill>
            <a:schemeClr val="tx1"/>
          </a:solidFill>
          <a:latin typeface="+mj-lt"/>
          <a:ea typeface="+mj-ea"/>
          <a:cs typeface="+mj-cs"/>
        </a:defRPr>
      </a:lvl1pPr>
      <a:lvl2pPr algn="l" rtl="0" eaLnBrk="0" fontAlgn="base" hangingPunct="0">
        <a:lnSpc>
          <a:spcPct val="90000"/>
        </a:lnSpc>
        <a:spcBef>
          <a:spcPct val="0"/>
        </a:spcBef>
        <a:spcAft>
          <a:spcPct val="0"/>
        </a:spcAft>
        <a:defRPr sz="3000" b="1">
          <a:solidFill>
            <a:schemeClr val="tx1"/>
          </a:solidFill>
          <a:latin typeface="Arial" charset="0"/>
        </a:defRPr>
      </a:lvl2pPr>
      <a:lvl3pPr algn="l" rtl="0" eaLnBrk="0" fontAlgn="base" hangingPunct="0">
        <a:lnSpc>
          <a:spcPct val="90000"/>
        </a:lnSpc>
        <a:spcBef>
          <a:spcPct val="0"/>
        </a:spcBef>
        <a:spcAft>
          <a:spcPct val="0"/>
        </a:spcAft>
        <a:defRPr sz="3000" b="1">
          <a:solidFill>
            <a:schemeClr val="tx1"/>
          </a:solidFill>
          <a:latin typeface="Arial" charset="0"/>
        </a:defRPr>
      </a:lvl3pPr>
      <a:lvl4pPr algn="l" rtl="0" eaLnBrk="0" fontAlgn="base" hangingPunct="0">
        <a:lnSpc>
          <a:spcPct val="90000"/>
        </a:lnSpc>
        <a:spcBef>
          <a:spcPct val="0"/>
        </a:spcBef>
        <a:spcAft>
          <a:spcPct val="0"/>
        </a:spcAft>
        <a:defRPr sz="3000" b="1">
          <a:solidFill>
            <a:schemeClr val="tx1"/>
          </a:solidFill>
          <a:latin typeface="Arial" charset="0"/>
        </a:defRPr>
      </a:lvl4pPr>
      <a:lvl5pPr algn="l" rtl="0" eaLnBrk="0" fontAlgn="base" hangingPunct="0">
        <a:lnSpc>
          <a:spcPct val="90000"/>
        </a:lnSpc>
        <a:spcBef>
          <a:spcPct val="0"/>
        </a:spcBef>
        <a:spcAft>
          <a:spcPct val="0"/>
        </a:spcAft>
        <a:defRPr sz="3000" b="1">
          <a:solidFill>
            <a:schemeClr val="tx1"/>
          </a:solidFill>
          <a:latin typeface="Arial" charset="0"/>
        </a:defRPr>
      </a:lvl5pPr>
      <a:lvl6pPr marL="457200" algn="l" rtl="0" fontAlgn="base">
        <a:lnSpc>
          <a:spcPct val="90000"/>
        </a:lnSpc>
        <a:spcBef>
          <a:spcPct val="0"/>
        </a:spcBef>
        <a:spcAft>
          <a:spcPct val="0"/>
        </a:spcAft>
        <a:defRPr sz="3000" b="1">
          <a:solidFill>
            <a:schemeClr val="tx1"/>
          </a:solidFill>
          <a:latin typeface="Arial" charset="0"/>
        </a:defRPr>
      </a:lvl6pPr>
      <a:lvl7pPr marL="914400" algn="l" rtl="0" fontAlgn="base">
        <a:lnSpc>
          <a:spcPct val="90000"/>
        </a:lnSpc>
        <a:spcBef>
          <a:spcPct val="0"/>
        </a:spcBef>
        <a:spcAft>
          <a:spcPct val="0"/>
        </a:spcAft>
        <a:defRPr sz="3000" b="1">
          <a:solidFill>
            <a:schemeClr val="tx1"/>
          </a:solidFill>
          <a:latin typeface="Arial" charset="0"/>
        </a:defRPr>
      </a:lvl7pPr>
      <a:lvl8pPr marL="1371600" algn="l" rtl="0" fontAlgn="base">
        <a:lnSpc>
          <a:spcPct val="90000"/>
        </a:lnSpc>
        <a:spcBef>
          <a:spcPct val="0"/>
        </a:spcBef>
        <a:spcAft>
          <a:spcPct val="0"/>
        </a:spcAft>
        <a:defRPr sz="3000" b="1">
          <a:solidFill>
            <a:schemeClr val="tx1"/>
          </a:solidFill>
          <a:latin typeface="Arial" charset="0"/>
        </a:defRPr>
      </a:lvl8pPr>
      <a:lvl9pPr marL="1828800" algn="l" rtl="0" fontAlgn="base">
        <a:lnSpc>
          <a:spcPct val="90000"/>
        </a:lnSpc>
        <a:spcBef>
          <a:spcPct val="0"/>
        </a:spcBef>
        <a:spcAft>
          <a:spcPct val="0"/>
        </a:spcAft>
        <a:defRPr sz="3000" b="1">
          <a:solidFill>
            <a:schemeClr val="tx1"/>
          </a:solidFill>
          <a:latin typeface="Arial" charset="0"/>
        </a:defRPr>
      </a:lvl9pPr>
    </p:titleStyle>
    <p:bodyStyle>
      <a:lvl1pPr marL="355600" indent="-355600" algn="l" rtl="0" eaLnBrk="0" fontAlgn="base" hangingPunct="0">
        <a:spcBef>
          <a:spcPct val="30000"/>
        </a:spcBef>
        <a:spcAft>
          <a:spcPct val="0"/>
        </a:spcAft>
        <a:buAutoNum type="arabicPeriod"/>
        <a:defRPr sz="2000">
          <a:solidFill>
            <a:schemeClr val="tx1"/>
          </a:solidFill>
          <a:latin typeface="+mn-lt"/>
          <a:ea typeface="+mn-ea"/>
          <a:cs typeface="+mn-cs"/>
        </a:defRPr>
      </a:lvl1pPr>
      <a:lvl2pPr marL="839788" indent="-304800" algn="l" rtl="0" eaLnBrk="0" fontAlgn="base" hangingPunct="0">
        <a:spcBef>
          <a:spcPct val="30000"/>
        </a:spcBef>
        <a:spcAft>
          <a:spcPct val="0"/>
        </a:spcAft>
        <a:buAutoNum type="alphaLcPeriod"/>
        <a:defRPr sz="1600">
          <a:solidFill>
            <a:schemeClr val="tx1"/>
          </a:solidFill>
          <a:latin typeface="+mn-lt"/>
        </a:defRPr>
      </a:lvl2pPr>
      <a:lvl3pPr marL="1323975" indent="-304800" algn="l" rtl="0" eaLnBrk="0" fontAlgn="base" hangingPunct="0">
        <a:spcBef>
          <a:spcPct val="30000"/>
        </a:spcBef>
        <a:spcAft>
          <a:spcPct val="0"/>
        </a:spcAft>
        <a:buChar char="•"/>
        <a:defRPr sz="1600">
          <a:solidFill>
            <a:schemeClr val="tx1"/>
          </a:solidFill>
          <a:latin typeface="+mn-lt"/>
        </a:defRPr>
      </a:lvl3pPr>
      <a:lvl4pPr marL="1808163" indent="-304800" algn="l" rtl="0" eaLnBrk="0" fontAlgn="base" hangingPunct="0">
        <a:spcBef>
          <a:spcPct val="30000"/>
        </a:spcBef>
        <a:spcAft>
          <a:spcPct val="0"/>
        </a:spcAft>
        <a:buChar char="•"/>
        <a:defRPr sz="1600">
          <a:solidFill>
            <a:schemeClr val="tx1"/>
          </a:solidFill>
          <a:latin typeface="+mn-lt"/>
        </a:defRPr>
      </a:lvl4pPr>
      <a:lvl5pPr marL="2292350" indent="-304800" algn="l" rtl="0" eaLnBrk="0" fontAlgn="base" hangingPunct="0">
        <a:spcBef>
          <a:spcPct val="30000"/>
        </a:spcBef>
        <a:spcAft>
          <a:spcPct val="0"/>
        </a:spcAft>
        <a:buChar char="•"/>
        <a:defRPr sz="1600">
          <a:solidFill>
            <a:schemeClr val="tx1"/>
          </a:solidFill>
          <a:latin typeface="+mn-lt"/>
        </a:defRPr>
      </a:lvl5pPr>
      <a:lvl6pPr marL="2749550" indent="-304800" algn="l" rtl="0" fontAlgn="base">
        <a:spcBef>
          <a:spcPct val="30000"/>
        </a:spcBef>
        <a:spcAft>
          <a:spcPct val="0"/>
        </a:spcAft>
        <a:buChar char="•"/>
        <a:defRPr sz="1600">
          <a:solidFill>
            <a:schemeClr val="tx1"/>
          </a:solidFill>
          <a:latin typeface="+mn-lt"/>
        </a:defRPr>
      </a:lvl6pPr>
      <a:lvl7pPr marL="3206750" indent="-304800" algn="l" rtl="0" fontAlgn="base">
        <a:spcBef>
          <a:spcPct val="30000"/>
        </a:spcBef>
        <a:spcAft>
          <a:spcPct val="0"/>
        </a:spcAft>
        <a:buChar char="•"/>
        <a:defRPr sz="1600">
          <a:solidFill>
            <a:schemeClr val="tx1"/>
          </a:solidFill>
          <a:latin typeface="+mn-lt"/>
        </a:defRPr>
      </a:lvl7pPr>
      <a:lvl8pPr marL="3663950" indent="-304800" algn="l" rtl="0" fontAlgn="base">
        <a:spcBef>
          <a:spcPct val="30000"/>
        </a:spcBef>
        <a:spcAft>
          <a:spcPct val="0"/>
        </a:spcAft>
        <a:buChar char="•"/>
        <a:defRPr sz="1600">
          <a:solidFill>
            <a:schemeClr val="tx1"/>
          </a:solidFill>
          <a:latin typeface="+mn-lt"/>
        </a:defRPr>
      </a:lvl8pPr>
      <a:lvl9pPr marL="4121150" indent="-304800" algn="l" rtl="0" fontAlgn="base">
        <a:spcBef>
          <a:spcPct val="3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719138" y="431800"/>
            <a:ext cx="5289550" cy="827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sv-SE" smtClean="0"/>
              <a:t>Klicka här för att ändra format</a:t>
            </a:r>
          </a:p>
        </p:txBody>
      </p:sp>
      <p:sp>
        <p:nvSpPr>
          <p:cNvPr id="8195" name="Rectangle 3"/>
          <p:cNvSpPr>
            <a:spLocks noGrp="1" noChangeArrowheads="1"/>
          </p:cNvSpPr>
          <p:nvPr>
            <p:ph type="body" idx="1"/>
          </p:nvPr>
        </p:nvSpPr>
        <p:spPr bwMode="auto">
          <a:xfrm>
            <a:off x="719138" y="1403350"/>
            <a:ext cx="5289550" cy="4668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p>
        </p:txBody>
      </p:sp>
      <p:sp>
        <p:nvSpPr>
          <p:cNvPr id="8196" name="Rectangle 4"/>
          <p:cNvSpPr>
            <a:spLocks noChangeArrowheads="1"/>
          </p:cNvSpPr>
          <p:nvPr/>
        </p:nvSpPr>
        <p:spPr bwMode="auto">
          <a:xfrm>
            <a:off x="0" y="6219825"/>
            <a:ext cx="9144000" cy="647700"/>
          </a:xfrm>
          <a:prstGeom prst="rect">
            <a:avLst/>
          </a:prstGeom>
          <a:solidFill>
            <a:schemeClr val="accent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endParaRPr lang="en-US"/>
          </a:p>
        </p:txBody>
      </p:sp>
      <p:pic>
        <p:nvPicPr>
          <p:cNvPr id="8197" name="Picture 5" descr="Saab_rgb_2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985125" y="6383338"/>
            <a:ext cx="971550"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Rectangle 6"/>
          <p:cNvSpPr>
            <a:spLocks noGrp="1" noChangeArrowheads="1"/>
          </p:cNvSpPr>
          <p:nvPr>
            <p:ph type="sldNum" sz="quarter" idx="4"/>
          </p:nvPr>
        </p:nvSpPr>
        <p:spPr bwMode="auto">
          <a:xfrm>
            <a:off x="179388" y="6505575"/>
            <a:ext cx="2879725" cy="125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b" anchorCtr="0" compatLnSpc="1">
            <a:prstTxWarp prst="textNoShape">
              <a:avLst/>
            </a:prstTxWarp>
          </a:bodyPr>
          <a:lstStyle>
            <a:lvl1pPr>
              <a:defRPr sz="800">
                <a:solidFill>
                  <a:schemeClr val="accent1"/>
                </a:solidFill>
                <a:latin typeface="Arial" charset="0"/>
              </a:defRPr>
            </a:lvl1pPr>
          </a:lstStyle>
          <a:p>
            <a:pPr>
              <a:defRPr/>
            </a:pPr>
            <a:r>
              <a:rPr lang="sv-SE"/>
              <a:t>PAGE </a:t>
            </a:r>
            <a:fld id="{483E0EC4-09BB-4523-97B3-C3AFC2886C82}" type="slidenum">
              <a:rPr lang="sv-SE"/>
              <a:pPr>
                <a:defRPr/>
              </a:pPr>
              <a:t>‹#›</a:t>
            </a:fld>
            <a:endParaRPr lang="sv-SE"/>
          </a:p>
        </p:txBody>
      </p:sp>
      <p:sp>
        <p:nvSpPr>
          <p:cNvPr id="10247" name="Rectangle 7"/>
          <p:cNvSpPr>
            <a:spLocks noGrp="1" noChangeArrowheads="1"/>
          </p:cNvSpPr>
          <p:nvPr>
            <p:ph type="dt" sz="half" idx="2"/>
          </p:nvPr>
        </p:nvSpPr>
        <p:spPr bwMode="auto">
          <a:xfrm>
            <a:off x="179388" y="6637338"/>
            <a:ext cx="2879725" cy="12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bodyPr>
          <a:lstStyle>
            <a:lvl1pPr>
              <a:defRPr sz="800">
                <a:solidFill>
                  <a:schemeClr val="accent1"/>
                </a:solidFill>
                <a:latin typeface="Arial" charset="0"/>
              </a:defRPr>
            </a:lvl1pPr>
          </a:lstStyle>
          <a:p>
            <a:pPr>
              <a:defRPr/>
            </a:pPr>
            <a:endParaRPr lang="sv-SE"/>
          </a:p>
        </p:txBody>
      </p:sp>
      <p:sp>
        <p:nvSpPr>
          <p:cNvPr id="10248" name="Rectangle 8"/>
          <p:cNvSpPr>
            <a:spLocks noGrp="1" noChangeArrowheads="1"/>
          </p:cNvSpPr>
          <p:nvPr>
            <p:ph type="ftr" sz="quarter" idx="3"/>
          </p:nvPr>
        </p:nvSpPr>
        <p:spPr bwMode="auto">
          <a:xfrm>
            <a:off x="179388" y="6373813"/>
            <a:ext cx="2879725" cy="12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bodyPr>
          <a:lstStyle>
            <a:lvl1pPr>
              <a:defRPr sz="800">
                <a:solidFill>
                  <a:schemeClr val="accent1"/>
                </a:solidFill>
                <a:latin typeface="Arial" charset="0"/>
              </a:defRPr>
            </a:lvl1pPr>
          </a:lstStyle>
          <a:p>
            <a:pPr>
              <a:defRPr/>
            </a:pPr>
            <a:endParaRPr lang="sv-SE"/>
          </a:p>
        </p:txBody>
      </p:sp>
    </p:spTree>
  </p:cSld>
  <p:clrMap bg1="lt1" tx1="dk1" bg2="lt2" tx2="dk2" accent1="accent1" accent2="accent2" accent3="accent3" accent4="accent4" accent5="accent5" accent6="accent6" hlink="hlink" folHlink="folHlink"/>
  <p:sldLayoutIdLst>
    <p:sldLayoutId id="2147484456" r:id="rId1"/>
    <p:sldLayoutId id="2147484457" r:id="rId2"/>
    <p:sldLayoutId id="2147484458" r:id="rId3"/>
    <p:sldLayoutId id="2147484459" r:id="rId4"/>
    <p:sldLayoutId id="2147484460" r:id="rId5"/>
    <p:sldLayoutId id="2147484461" r:id="rId6"/>
    <p:sldLayoutId id="2147484462" r:id="rId7"/>
    <p:sldLayoutId id="2147484463" r:id="rId8"/>
    <p:sldLayoutId id="2147484464" r:id="rId9"/>
    <p:sldLayoutId id="2147484465" r:id="rId10"/>
    <p:sldLayoutId id="2147484466" r:id="rId11"/>
  </p:sldLayoutIdLst>
  <p:transition spd="slow">
    <p:fade/>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3000" b="1">
          <a:solidFill>
            <a:schemeClr val="tx1"/>
          </a:solidFill>
          <a:latin typeface="+mj-lt"/>
          <a:ea typeface="+mj-ea"/>
          <a:cs typeface="+mj-cs"/>
        </a:defRPr>
      </a:lvl1pPr>
      <a:lvl2pPr algn="l" rtl="0" eaLnBrk="0" fontAlgn="base" hangingPunct="0">
        <a:lnSpc>
          <a:spcPct val="90000"/>
        </a:lnSpc>
        <a:spcBef>
          <a:spcPct val="0"/>
        </a:spcBef>
        <a:spcAft>
          <a:spcPct val="0"/>
        </a:spcAft>
        <a:defRPr sz="3000" b="1">
          <a:solidFill>
            <a:schemeClr val="tx1"/>
          </a:solidFill>
          <a:latin typeface="Arial" charset="0"/>
        </a:defRPr>
      </a:lvl2pPr>
      <a:lvl3pPr algn="l" rtl="0" eaLnBrk="0" fontAlgn="base" hangingPunct="0">
        <a:lnSpc>
          <a:spcPct val="90000"/>
        </a:lnSpc>
        <a:spcBef>
          <a:spcPct val="0"/>
        </a:spcBef>
        <a:spcAft>
          <a:spcPct val="0"/>
        </a:spcAft>
        <a:defRPr sz="3000" b="1">
          <a:solidFill>
            <a:schemeClr val="tx1"/>
          </a:solidFill>
          <a:latin typeface="Arial" charset="0"/>
        </a:defRPr>
      </a:lvl3pPr>
      <a:lvl4pPr algn="l" rtl="0" eaLnBrk="0" fontAlgn="base" hangingPunct="0">
        <a:lnSpc>
          <a:spcPct val="90000"/>
        </a:lnSpc>
        <a:spcBef>
          <a:spcPct val="0"/>
        </a:spcBef>
        <a:spcAft>
          <a:spcPct val="0"/>
        </a:spcAft>
        <a:defRPr sz="3000" b="1">
          <a:solidFill>
            <a:schemeClr val="tx1"/>
          </a:solidFill>
          <a:latin typeface="Arial" charset="0"/>
        </a:defRPr>
      </a:lvl4pPr>
      <a:lvl5pPr algn="l" rtl="0" eaLnBrk="0" fontAlgn="base" hangingPunct="0">
        <a:lnSpc>
          <a:spcPct val="90000"/>
        </a:lnSpc>
        <a:spcBef>
          <a:spcPct val="0"/>
        </a:spcBef>
        <a:spcAft>
          <a:spcPct val="0"/>
        </a:spcAft>
        <a:defRPr sz="3000" b="1">
          <a:solidFill>
            <a:schemeClr val="tx1"/>
          </a:solidFill>
          <a:latin typeface="Arial" charset="0"/>
        </a:defRPr>
      </a:lvl5pPr>
      <a:lvl6pPr marL="457200" algn="l" rtl="0" fontAlgn="base">
        <a:lnSpc>
          <a:spcPct val="90000"/>
        </a:lnSpc>
        <a:spcBef>
          <a:spcPct val="0"/>
        </a:spcBef>
        <a:spcAft>
          <a:spcPct val="0"/>
        </a:spcAft>
        <a:defRPr sz="3000" b="1">
          <a:solidFill>
            <a:schemeClr val="tx1"/>
          </a:solidFill>
          <a:latin typeface="Arial" charset="0"/>
        </a:defRPr>
      </a:lvl6pPr>
      <a:lvl7pPr marL="914400" algn="l" rtl="0" fontAlgn="base">
        <a:lnSpc>
          <a:spcPct val="90000"/>
        </a:lnSpc>
        <a:spcBef>
          <a:spcPct val="0"/>
        </a:spcBef>
        <a:spcAft>
          <a:spcPct val="0"/>
        </a:spcAft>
        <a:defRPr sz="3000" b="1">
          <a:solidFill>
            <a:schemeClr val="tx1"/>
          </a:solidFill>
          <a:latin typeface="Arial" charset="0"/>
        </a:defRPr>
      </a:lvl7pPr>
      <a:lvl8pPr marL="1371600" algn="l" rtl="0" fontAlgn="base">
        <a:lnSpc>
          <a:spcPct val="90000"/>
        </a:lnSpc>
        <a:spcBef>
          <a:spcPct val="0"/>
        </a:spcBef>
        <a:spcAft>
          <a:spcPct val="0"/>
        </a:spcAft>
        <a:defRPr sz="3000" b="1">
          <a:solidFill>
            <a:schemeClr val="tx1"/>
          </a:solidFill>
          <a:latin typeface="Arial" charset="0"/>
        </a:defRPr>
      </a:lvl8pPr>
      <a:lvl9pPr marL="1828800" algn="l" rtl="0" fontAlgn="base">
        <a:lnSpc>
          <a:spcPct val="90000"/>
        </a:lnSpc>
        <a:spcBef>
          <a:spcPct val="0"/>
        </a:spcBef>
        <a:spcAft>
          <a:spcPct val="0"/>
        </a:spcAft>
        <a:defRPr sz="3000" b="1">
          <a:solidFill>
            <a:schemeClr val="tx1"/>
          </a:solidFill>
          <a:latin typeface="Arial" charset="0"/>
        </a:defRPr>
      </a:lvl9pPr>
    </p:titleStyle>
    <p:bodyStyle>
      <a:lvl1pPr marL="342900" indent="-342900" algn="l" rtl="0" eaLnBrk="0" fontAlgn="base" hangingPunct="0">
        <a:spcBef>
          <a:spcPct val="30000"/>
        </a:spcBef>
        <a:spcAft>
          <a:spcPct val="0"/>
        </a:spcAft>
        <a:defRPr sz="2000">
          <a:solidFill>
            <a:schemeClr val="tx1"/>
          </a:solidFill>
          <a:latin typeface="+mn-lt"/>
          <a:ea typeface="+mn-ea"/>
          <a:cs typeface="+mn-cs"/>
        </a:defRPr>
      </a:lvl1pPr>
      <a:lvl2pPr marL="180975" indent="-1588" algn="l" rtl="0" eaLnBrk="0" fontAlgn="base" hangingPunct="0">
        <a:spcBef>
          <a:spcPct val="30000"/>
        </a:spcBef>
        <a:spcAft>
          <a:spcPct val="0"/>
        </a:spcAft>
        <a:buFont typeface="Arial" pitchFamily="34" charset="0"/>
        <a:defRPr sz="1600">
          <a:solidFill>
            <a:schemeClr val="tx1"/>
          </a:solidFill>
          <a:latin typeface="+mn-lt"/>
        </a:defRPr>
      </a:lvl2pPr>
      <a:lvl3pPr marL="360363" indent="554038" algn="l" rtl="0" eaLnBrk="0" fontAlgn="base" hangingPunct="0">
        <a:spcBef>
          <a:spcPct val="30000"/>
        </a:spcBef>
        <a:spcAft>
          <a:spcPct val="0"/>
        </a:spcAft>
        <a:buFont typeface="Arial" pitchFamily="34" charset="0"/>
        <a:defRPr sz="1600">
          <a:solidFill>
            <a:schemeClr val="tx1"/>
          </a:solidFill>
          <a:latin typeface="+mn-lt"/>
        </a:defRPr>
      </a:lvl3pPr>
      <a:lvl4pPr marL="541338" indent="-1588" algn="l" rtl="0" eaLnBrk="0" fontAlgn="base" hangingPunct="0">
        <a:spcBef>
          <a:spcPct val="30000"/>
        </a:spcBef>
        <a:spcAft>
          <a:spcPct val="0"/>
        </a:spcAft>
        <a:buFont typeface="Arial" pitchFamily="34" charset="0"/>
        <a:defRPr sz="1600">
          <a:solidFill>
            <a:schemeClr val="tx1"/>
          </a:solidFill>
          <a:latin typeface="+mn-lt"/>
        </a:defRPr>
      </a:lvl4pPr>
      <a:lvl5pPr marL="720725" indent="1108075" algn="l" rtl="0" eaLnBrk="0" fontAlgn="base" hangingPunct="0">
        <a:spcBef>
          <a:spcPct val="30000"/>
        </a:spcBef>
        <a:spcAft>
          <a:spcPct val="0"/>
        </a:spcAft>
        <a:buFont typeface="Arial" pitchFamily="34" charset="0"/>
        <a:defRPr sz="1600">
          <a:solidFill>
            <a:schemeClr val="tx1"/>
          </a:solidFill>
          <a:latin typeface="+mn-lt"/>
        </a:defRPr>
      </a:lvl5pPr>
      <a:lvl6pPr marL="1177925" algn="l" rtl="0" fontAlgn="base">
        <a:spcBef>
          <a:spcPct val="30000"/>
        </a:spcBef>
        <a:spcAft>
          <a:spcPct val="0"/>
        </a:spcAft>
        <a:buFont typeface="Arial" charset="0"/>
        <a:defRPr sz="1600">
          <a:solidFill>
            <a:schemeClr val="tx1"/>
          </a:solidFill>
          <a:latin typeface="+mn-lt"/>
        </a:defRPr>
      </a:lvl6pPr>
      <a:lvl7pPr marL="1635125" algn="l" rtl="0" fontAlgn="base">
        <a:spcBef>
          <a:spcPct val="30000"/>
        </a:spcBef>
        <a:spcAft>
          <a:spcPct val="0"/>
        </a:spcAft>
        <a:buFont typeface="Arial" charset="0"/>
        <a:defRPr sz="1600">
          <a:solidFill>
            <a:schemeClr val="tx1"/>
          </a:solidFill>
          <a:latin typeface="+mn-lt"/>
        </a:defRPr>
      </a:lvl7pPr>
      <a:lvl8pPr marL="2092325" algn="l" rtl="0" fontAlgn="base">
        <a:spcBef>
          <a:spcPct val="30000"/>
        </a:spcBef>
        <a:spcAft>
          <a:spcPct val="0"/>
        </a:spcAft>
        <a:buFont typeface="Arial" charset="0"/>
        <a:defRPr sz="1600">
          <a:solidFill>
            <a:schemeClr val="tx1"/>
          </a:solidFill>
          <a:latin typeface="+mn-lt"/>
        </a:defRPr>
      </a:lvl8pPr>
      <a:lvl9pPr marL="2549525" algn="l" rtl="0" fontAlgn="base">
        <a:spcBef>
          <a:spcPct val="30000"/>
        </a:spcBef>
        <a:spcAft>
          <a:spcPct val="0"/>
        </a:spcAft>
        <a:buFont typeface="Arial" charset="0"/>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719138" y="431800"/>
            <a:ext cx="6981825" cy="827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sv-SE" smtClean="0"/>
              <a:t>Klicka här för att ändra format</a:t>
            </a:r>
          </a:p>
        </p:txBody>
      </p:sp>
      <p:sp>
        <p:nvSpPr>
          <p:cNvPr id="9219" name="Rectangle 3"/>
          <p:cNvSpPr>
            <a:spLocks noGrp="1" noChangeArrowheads="1"/>
          </p:cNvSpPr>
          <p:nvPr>
            <p:ph type="body" idx="1"/>
          </p:nvPr>
        </p:nvSpPr>
        <p:spPr bwMode="auto">
          <a:xfrm>
            <a:off x="719138" y="1403350"/>
            <a:ext cx="6981825" cy="3176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p>
        </p:txBody>
      </p:sp>
      <p:sp>
        <p:nvSpPr>
          <p:cNvPr id="9220" name="Rectangle 4"/>
          <p:cNvSpPr>
            <a:spLocks noChangeArrowheads="1"/>
          </p:cNvSpPr>
          <p:nvPr/>
        </p:nvSpPr>
        <p:spPr bwMode="auto">
          <a:xfrm>
            <a:off x="0" y="6219825"/>
            <a:ext cx="9144000" cy="647700"/>
          </a:xfrm>
          <a:prstGeom prst="rect">
            <a:avLst/>
          </a:prstGeom>
          <a:solidFill>
            <a:schemeClr val="accent2"/>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endParaRPr lang="en-US"/>
          </a:p>
        </p:txBody>
      </p:sp>
      <p:pic>
        <p:nvPicPr>
          <p:cNvPr id="9221" name="Picture 5" descr="Saab_rgb_2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985125" y="6383338"/>
            <a:ext cx="971550"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0" name="Rectangle 6"/>
          <p:cNvSpPr>
            <a:spLocks noGrp="1" noChangeArrowheads="1"/>
          </p:cNvSpPr>
          <p:nvPr>
            <p:ph type="sldNum" sz="quarter" idx="4"/>
          </p:nvPr>
        </p:nvSpPr>
        <p:spPr bwMode="auto">
          <a:xfrm>
            <a:off x="179388" y="6505575"/>
            <a:ext cx="2879725" cy="125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b" anchorCtr="0" compatLnSpc="1">
            <a:prstTxWarp prst="textNoShape">
              <a:avLst/>
            </a:prstTxWarp>
          </a:bodyPr>
          <a:lstStyle>
            <a:lvl1pPr>
              <a:defRPr sz="800">
                <a:solidFill>
                  <a:schemeClr val="accent1"/>
                </a:solidFill>
                <a:latin typeface="Arial" charset="0"/>
              </a:defRPr>
            </a:lvl1pPr>
          </a:lstStyle>
          <a:p>
            <a:pPr>
              <a:defRPr/>
            </a:pPr>
            <a:r>
              <a:rPr lang="sv-SE"/>
              <a:t>PAGE </a:t>
            </a:r>
            <a:fld id="{1C8E4E52-E452-4E95-B1DD-8BE4BE31B26D}" type="slidenum">
              <a:rPr lang="sv-SE"/>
              <a:pPr>
                <a:defRPr/>
              </a:pPr>
              <a:t>‹#›</a:t>
            </a:fld>
            <a:endParaRPr lang="sv-SE"/>
          </a:p>
        </p:txBody>
      </p:sp>
      <p:sp>
        <p:nvSpPr>
          <p:cNvPr id="11271" name="Rectangle 7"/>
          <p:cNvSpPr>
            <a:spLocks noGrp="1" noChangeArrowheads="1"/>
          </p:cNvSpPr>
          <p:nvPr>
            <p:ph type="dt" sz="half" idx="2"/>
          </p:nvPr>
        </p:nvSpPr>
        <p:spPr bwMode="auto">
          <a:xfrm>
            <a:off x="179388" y="6637338"/>
            <a:ext cx="2879725" cy="12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bodyPr>
          <a:lstStyle>
            <a:lvl1pPr>
              <a:defRPr sz="800">
                <a:solidFill>
                  <a:schemeClr val="accent1"/>
                </a:solidFill>
                <a:latin typeface="Arial" charset="0"/>
              </a:defRPr>
            </a:lvl1pPr>
          </a:lstStyle>
          <a:p>
            <a:pPr>
              <a:defRPr/>
            </a:pPr>
            <a:endParaRPr lang="sv-SE"/>
          </a:p>
        </p:txBody>
      </p:sp>
      <p:sp>
        <p:nvSpPr>
          <p:cNvPr id="11272" name="Rectangle 8"/>
          <p:cNvSpPr>
            <a:spLocks noGrp="1" noChangeArrowheads="1"/>
          </p:cNvSpPr>
          <p:nvPr>
            <p:ph type="ftr" sz="quarter" idx="3"/>
          </p:nvPr>
        </p:nvSpPr>
        <p:spPr bwMode="auto">
          <a:xfrm>
            <a:off x="179388" y="6373813"/>
            <a:ext cx="2879725" cy="12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bodyPr>
          <a:lstStyle>
            <a:lvl1pPr>
              <a:defRPr sz="800">
                <a:solidFill>
                  <a:schemeClr val="accent1"/>
                </a:solidFill>
                <a:latin typeface="Arial" charset="0"/>
              </a:defRPr>
            </a:lvl1pPr>
          </a:lstStyle>
          <a:p>
            <a:pPr>
              <a:defRPr/>
            </a:pPr>
            <a:endParaRPr lang="sv-SE"/>
          </a:p>
        </p:txBody>
      </p:sp>
    </p:spTree>
  </p:cSld>
  <p:clrMap bg1="lt1" tx1="dk1" bg2="lt2" tx2="dk2" accent1="accent1" accent2="accent2" accent3="accent3" accent4="accent4" accent5="accent5" accent6="accent6" hlink="hlink" folHlink="folHlink"/>
  <p:sldLayoutIdLst>
    <p:sldLayoutId id="2147484467" r:id="rId1"/>
    <p:sldLayoutId id="2147484468" r:id="rId2"/>
    <p:sldLayoutId id="2147484469" r:id="rId3"/>
    <p:sldLayoutId id="2147484470" r:id="rId4"/>
    <p:sldLayoutId id="2147484471" r:id="rId5"/>
    <p:sldLayoutId id="2147484472" r:id="rId6"/>
    <p:sldLayoutId id="2147484473" r:id="rId7"/>
    <p:sldLayoutId id="2147484474" r:id="rId8"/>
    <p:sldLayoutId id="2147484475" r:id="rId9"/>
    <p:sldLayoutId id="2147484476" r:id="rId10"/>
    <p:sldLayoutId id="2147484477" r:id="rId11"/>
  </p:sldLayoutIdLst>
  <p:transition spd="slow">
    <p:fade/>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3000" b="1">
          <a:solidFill>
            <a:schemeClr val="tx1"/>
          </a:solidFill>
          <a:latin typeface="+mj-lt"/>
          <a:ea typeface="+mj-ea"/>
          <a:cs typeface="+mj-cs"/>
        </a:defRPr>
      </a:lvl1pPr>
      <a:lvl2pPr algn="l" rtl="0" eaLnBrk="0" fontAlgn="base" hangingPunct="0">
        <a:lnSpc>
          <a:spcPct val="90000"/>
        </a:lnSpc>
        <a:spcBef>
          <a:spcPct val="0"/>
        </a:spcBef>
        <a:spcAft>
          <a:spcPct val="0"/>
        </a:spcAft>
        <a:defRPr sz="3000" b="1">
          <a:solidFill>
            <a:schemeClr val="tx1"/>
          </a:solidFill>
          <a:latin typeface="Arial" charset="0"/>
        </a:defRPr>
      </a:lvl2pPr>
      <a:lvl3pPr algn="l" rtl="0" eaLnBrk="0" fontAlgn="base" hangingPunct="0">
        <a:lnSpc>
          <a:spcPct val="90000"/>
        </a:lnSpc>
        <a:spcBef>
          <a:spcPct val="0"/>
        </a:spcBef>
        <a:spcAft>
          <a:spcPct val="0"/>
        </a:spcAft>
        <a:defRPr sz="3000" b="1">
          <a:solidFill>
            <a:schemeClr val="tx1"/>
          </a:solidFill>
          <a:latin typeface="Arial" charset="0"/>
        </a:defRPr>
      </a:lvl3pPr>
      <a:lvl4pPr algn="l" rtl="0" eaLnBrk="0" fontAlgn="base" hangingPunct="0">
        <a:lnSpc>
          <a:spcPct val="90000"/>
        </a:lnSpc>
        <a:spcBef>
          <a:spcPct val="0"/>
        </a:spcBef>
        <a:spcAft>
          <a:spcPct val="0"/>
        </a:spcAft>
        <a:defRPr sz="3000" b="1">
          <a:solidFill>
            <a:schemeClr val="tx1"/>
          </a:solidFill>
          <a:latin typeface="Arial" charset="0"/>
        </a:defRPr>
      </a:lvl4pPr>
      <a:lvl5pPr algn="l" rtl="0" eaLnBrk="0" fontAlgn="base" hangingPunct="0">
        <a:lnSpc>
          <a:spcPct val="90000"/>
        </a:lnSpc>
        <a:spcBef>
          <a:spcPct val="0"/>
        </a:spcBef>
        <a:spcAft>
          <a:spcPct val="0"/>
        </a:spcAft>
        <a:defRPr sz="3000" b="1">
          <a:solidFill>
            <a:schemeClr val="tx1"/>
          </a:solidFill>
          <a:latin typeface="Arial" charset="0"/>
        </a:defRPr>
      </a:lvl5pPr>
      <a:lvl6pPr marL="457200" algn="l" rtl="0" fontAlgn="base">
        <a:lnSpc>
          <a:spcPct val="90000"/>
        </a:lnSpc>
        <a:spcBef>
          <a:spcPct val="0"/>
        </a:spcBef>
        <a:spcAft>
          <a:spcPct val="0"/>
        </a:spcAft>
        <a:defRPr sz="3000" b="1">
          <a:solidFill>
            <a:schemeClr val="tx1"/>
          </a:solidFill>
          <a:latin typeface="Arial" charset="0"/>
        </a:defRPr>
      </a:lvl6pPr>
      <a:lvl7pPr marL="914400" algn="l" rtl="0" fontAlgn="base">
        <a:lnSpc>
          <a:spcPct val="90000"/>
        </a:lnSpc>
        <a:spcBef>
          <a:spcPct val="0"/>
        </a:spcBef>
        <a:spcAft>
          <a:spcPct val="0"/>
        </a:spcAft>
        <a:defRPr sz="3000" b="1">
          <a:solidFill>
            <a:schemeClr val="tx1"/>
          </a:solidFill>
          <a:latin typeface="Arial" charset="0"/>
        </a:defRPr>
      </a:lvl7pPr>
      <a:lvl8pPr marL="1371600" algn="l" rtl="0" fontAlgn="base">
        <a:lnSpc>
          <a:spcPct val="90000"/>
        </a:lnSpc>
        <a:spcBef>
          <a:spcPct val="0"/>
        </a:spcBef>
        <a:spcAft>
          <a:spcPct val="0"/>
        </a:spcAft>
        <a:defRPr sz="3000" b="1">
          <a:solidFill>
            <a:schemeClr val="tx1"/>
          </a:solidFill>
          <a:latin typeface="Arial" charset="0"/>
        </a:defRPr>
      </a:lvl8pPr>
      <a:lvl9pPr marL="1828800" algn="l" rtl="0" fontAlgn="base">
        <a:lnSpc>
          <a:spcPct val="90000"/>
        </a:lnSpc>
        <a:spcBef>
          <a:spcPct val="0"/>
        </a:spcBef>
        <a:spcAft>
          <a:spcPct val="0"/>
        </a:spcAft>
        <a:defRPr sz="3000" b="1">
          <a:solidFill>
            <a:schemeClr val="tx1"/>
          </a:solidFill>
          <a:latin typeface="Arial" charset="0"/>
        </a:defRPr>
      </a:lvl9pPr>
    </p:titleStyle>
    <p:bodyStyle>
      <a:lvl1pPr marL="342900" indent="-342900" algn="l" rtl="0" eaLnBrk="0" fontAlgn="base" hangingPunct="0">
        <a:spcBef>
          <a:spcPct val="30000"/>
        </a:spcBef>
        <a:spcAft>
          <a:spcPct val="0"/>
        </a:spcAft>
        <a:buChar char="•"/>
        <a:defRPr sz="2000">
          <a:solidFill>
            <a:schemeClr val="tx1"/>
          </a:solidFill>
          <a:latin typeface="+mn-lt"/>
          <a:ea typeface="+mn-ea"/>
          <a:cs typeface="+mn-cs"/>
        </a:defRPr>
      </a:lvl1pPr>
      <a:lvl2pPr marL="742950" indent="-285750" algn="l" rtl="0" eaLnBrk="0" fontAlgn="base" hangingPunct="0">
        <a:spcBef>
          <a:spcPct val="30000"/>
        </a:spcBef>
        <a:spcAft>
          <a:spcPct val="0"/>
        </a:spcAft>
        <a:buFont typeface="Arial" pitchFamily="34" charset="0"/>
        <a:buChar char="–"/>
        <a:defRPr sz="1600">
          <a:solidFill>
            <a:schemeClr val="tx1"/>
          </a:solidFill>
          <a:latin typeface="+mn-lt"/>
        </a:defRPr>
      </a:lvl2pPr>
      <a:lvl3pPr marL="1143000" indent="-228600" algn="l" rtl="0" eaLnBrk="0" fontAlgn="base" hangingPunct="0">
        <a:spcBef>
          <a:spcPct val="30000"/>
        </a:spcBef>
        <a:spcAft>
          <a:spcPct val="0"/>
        </a:spcAft>
        <a:buFont typeface="Arial" pitchFamily="34" charset="0"/>
        <a:buChar char="–"/>
        <a:defRPr sz="1600">
          <a:solidFill>
            <a:schemeClr val="tx1"/>
          </a:solidFill>
          <a:latin typeface="+mn-lt"/>
        </a:defRPr>
      </a:lvl3pPr>
      <a:lvl4pPr marL="1600200" indent="-228600" algn="l" rtl="0" eaLnBrk="0" fontAlgn="base" hangingPunct="0">
        <a:spcBef>
          <a:spcPct val="30000"/>
        </a:spcBef>
        <a:spcAft>
          <a:spcPct val="0"/>
        </a:spcAft>
        <a:buFont typeface="Arial" pitchFamily="34" charset="0"/>
        <a:buChar char="–"/>
        <a:defRPr sz="1600">
          <a:solidFill>
            <a:schemeClr val="tx1"/>
          </a:solidFill>
          <a:latin typeface="+mn-lt"/>
        </a:defRPr>
      </a:lvl4pPr>
      <a:lvl5pPr marL="2057400" indent="-228600" algn="l" rtl="0" eaLnBrk="0" fontAlgn="base" hangingPunct="0">
        <a:spcBef>
          <a:spcPct val="30000"/>
        </a:spcBef>
        <a:spcAft>
          <a:spcPct val="0"/>
        </a:spcAft>
        <a:buFont typeface="Arial" pitchFamily="34" charset="0"/>
        <a:buChar char="–"/>
        <a:defRPr sz="1600">
          <a:solidFill>
            <a:schemeClr val="tx1"/>
          </a:solidFill>
          <a:latin typeface="+mn-lt"/>
        </a:defRPr>
      </a:lvl5pPr>
      <a:lvl6pPr marL="2514600" indent="-228600" algn="l" rtl="0" fontAlgn="base">
        <a:spcBef>
          <a:spcPct val="30000"/>
        </a:spcBef>
        <a:spcAft>
          <a:spcPct val="0"/>
        </a:spcAft>
        <a:buFont typeface="Arial" charset="0"/>
        <a:buChar char="–"/>
        <a:defRPr sz="1600">
          <a:solidFill>
            <a:schemeClr val="tx1"/>
          </a:solidFill>
          <a:latin typeface="+mn-lt"/>
        </a:defRPr>
      </a:lvl6pPr>
      <a:lvl7pPr marL="2971800" indent="-228600" algn="l" rtl="0" fontAlgn="base">
        <a:spcBef>
          <a:spcPct val="30000"/>
        </a:spcBef>
        <a:spcAft>
          <a:spcPct val="0"/>
        </a:spcAft>
        <a:buFont typeface="Arial" charset="0"/>
        <a:buChar char="–"/>
        <a:defRPr sz="1600">
          <a:solidFill>
            <a:schemeClr val="tx1"/>
          </a:solidFill>
          <a:latin typeface="+mn-lt"/>
        </a:defRPr>
      </a:lvl7pPr>
      <a:lvl8pPr marL="3429000" indent="-228600" algn="l" rtl="0" fontAlgn="base">
        <a:spcBef>
          <a:spcPct val="30000"/>
        </a:spcBef>
        <a:spcAft>
          <a:spcPct val="0"/>
        </a:spcAft>
        <a:buFont typeface="Arial" charset="0"/>
        <a:buChar char="–"/>
        <a:defRPr sz="1600">
          <a:solidFill>
            <a:schemeClr val="tx1"/>
          </a:solidFill>
          <a:latin typeface="+mn-lt"/>
        </a:defRPr>
      </a:lvl8pPr>
      <a:lvl9pPr marL="3886200" indent="-228600" algn="l" rtl="0" fontAlgn="base">
        <a:spcBef>
          <a:spcPct val="30000"/>
        </a:spcBef>
        <a:spcAft>
          <a:spcPct val="0"/>
        </a:spcAft>
        <a:buFont typeface="Arial" charset="0"/>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11.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image" Target="../media/image45.jpeg"/><Relationship Id="rId7" Type="http://schemas.openxmlformats.org/officeDocument/2006/relationships/image" Target="../media/image49.jpeg"/><Relationship Id="rId2" Type="http://schemas.openxmlformats.org/officeDocument/2006/relationships/image" Target="../media/image44.jpeg"/><Relationship Id="rId1" Type="http://schemas.openxmlformats.org/officeDocument/2006/relationships/slideLayout" Target="../slideLayouts/slideLayout2.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 Id="rId9" Type="http://schemas.openxmlformats.org/officeDocument/2006/relationships/image" Target="../media/image51.jpeg"/></Relationships>
</file>

<file path=ppt/slides/_rels/slide12.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52.jpg"/><Relationship Id="rId1" Type="http://schemas.openxmlformats.org/officeDocument/2006/relationships/slideLayout" Target="../slideLayouts/slideLayout6.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jpeg"/></Relationships>
</file>

<file path=ppt/slides/_rels/slide1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0.jpeg"/><Relationship Id="rId1" Type="http://schemas.openxmlformats.org/officeDocument/2006/relationships/slideLayout" Target="../slideLayouts/slideLayout2.xml"/><Relationship Id="rId6" Type="http://schemas.openxmlformats.org/officeDocument/2006/relationships/image" Target="../media/image64.jpg"/><Relationship Id="rId5" Type="http://schemas.openxmlformats.org/officeDocument/2006/relationships/image" Target="../media/image63.jpeg"/><Relationship Id="rId4" Type="http://schemas.openxmlformats.org/officeDocument/2006/relationships/image" Target="../media/image62.jpeg"/></Relationships>
</file>

<file path=ppt/slides/_rels/slide16.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image" Target="../media/image65.jpeg"/><Relationship Id="rId1" Type="http://schemas.openxmlformats.org/officeDocument/2006/relationships/slideLayout" Target="../slideLayouts/slideLayout4.xml"/><Relationship Id="rId5" Type="http://schemas.openxmlformats.org/officeDocument/2006/relationships/image" Target="../media/image68.jpeg"/><Relationship Id="rId4" Type="http://schemas.openxmlformats.org/officeDocument/2006/relationships/image" Target="../media/image67.jpg"/></Relationships>
</file>

<file path=ppt/slides/_rels/slide17.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13" Type="http://schemas.microsoft.com/office/2007/relationships/hdphoto" Target="../media/hdphoto3.wdp"/><Relationship Id="rId18" Type="http://schemas.microsoft.com/office/2007/relationships/hdphoto" Target="../media/hdphoto5.wdp"/><Relationship Id="rId3" Type="http://schemas.openxmlformats.org/officeDocument/2006/relationships/image" Target="../media/image12.png"/><Relationship Id="rId7" Type="http://schemas.openxmlformats.org/officeDocument/2006/relationships/image" Target="../media/image1.png"/><Relationship Id="rId12" Type="http://schemas.openxmlformats.org/officeDocument/2006/relationships/image" Target="../media/image18.png"/><Relationship Id="rId17" Type="http://schemas.openxmlformats.org/officeDocument/2006/relationships/image" Target="../media/image21.png"/><Relationship Id="rId2" Type="http://schemas.openxmlformats.org/officeDocument/2006/relationships/image" Target="../media/image11.jpeg"/><Relationship Id="rId16" Type="http://schemas.openxmlformats.org/officeDocument/2006/relationships/image" Target="../media/image20.png"/><Relationship Id="rId1" Type="http://schemas.openxmlformats.org/officeDocument/2006/relationships/slideLayout" Target="../slideLayouts/slideLayout177.xml"/><Relationship Id="rId6" Type="http://schemas.openxmlformats.org/officeDocument/2006/relationships/image" Target="../media/image15.png"/><Relationship Id="rId11" Type="http://schemas.microsoft.com/office/2007/relationships/hdphoto" Target="../media/hdphoto2.wdp"/><Relationship Id="rId5" Type="http://schemas.openxmlformats.org/officeDocument/2006/relationships/image" Target="../media/image14.png"/><Relationship Id="rId15" Type="http://schemas.microsoft.com/office/2007/relationships/hdphoto" Target="../media/hdphoto4.wdp"/><Relationship Id="rId10" Type="http://schemas.openxmlformats.org/officeDocument/2006/relationships/image" Target="../media/image17.png"/><Relationship Id="rId4" Type="http://schemas.openxmlformats.org/officeDocument/2006/relationships/image" Target="../media/image13.jpeg"/><Relationship Id="rId9" Type="http://schemas.microsoft.com/office/2007/relationships/hdphoto" Target="../media/hdphoto1.wdp"/><Relationship Id="rId14" Type="http://schemas.openxmlformats.org/officeDocument/2006/relationships/image" Target="../media/image1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2.xml"/><Relationship Id="rId5" Type="http://schemas.openxmlformats.org/officeDocument/2006/relationships/image" Target="../media/image74.jpeg"/><Relationship Id="rId4" Type="http://schemas.openxmlformats.org/officeDocument/2006/relationships/image" Target="../media/image73.jpeg"/></Relationships>
</file>

<file path=ppt/slides/_rels/slide22.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hyperlink" Target="http://www.sonardyne.com/" TargetMode="External"/><Relationship Id="rId2" Type="http://schemas.openxmlformats.org/officeDocument/2006/relationships/image" Target="../media/image83.png"/><Relationship Id="rId1" Type="http://schemas.openxmlformats.org/officeDocument/2006/relationships/slideLayout" Target="../slideLayouts/slideLayout6.xml"/><Relationship Id="rId4" Type="http://schemas.openxmlformats.org/officeDocument/2006/relationships/image" Target="../media/image84.gif"/></Relationships>
</file>

<file path=ppt/slides/_rels/slide3.xml.rels><?xml version="1.0" encoding="UTF-8" standalone="yes"?>
<Relationships xmlns="http://schemas.openxmlformats.org/package/2006/relationships"><Relationship Id="rId3" Type="http://schemas.openxmlformats.org/officeDocument/2006/relationships/image" Target="../media/image22.jpeg"/><Relationship Id="rId7" Type="http://schemas.microsoft.com/office/2007/relationships/hdphoto" Target="../media/hdphoto6.wdp"/><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jpeg"/><Relationship Id="rId4" Type="http://schemas.openxmlformats.org/officeDocument/2006/relationships/image" Target="../media/image23.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87.jpeg"/><Relationship Id="rId4" Type="http://schemas.openxmlformats.org/officeDocument/2006/relationships/image" Target="../media/image86.jpeg"/></Relationships>
</file>

<file path=ppt/slides/_rels/slide3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hyperlink" Target="Manipulator_SabertoothDH.pdf" TargetMode="External"/><Relationship Id="rId1" Type="http://schemas.openxmlformats.org/officeDocument/2006/relationships/slideLayout" Target="../slideLayouts/slideLayout2.xml"/><Relationship Id="rId5" Type="http://schemas.openxmlformats.org/officeDocument/2006/relationships/image" Target="../media/image90.jpeg"/><Relationship Id="rId4" Type="http://schemas.openxmlformats.org/officeDocument/2006/relationships/image" Target="../media/image89.jpeg"/></Relationships>
</file>

<file path=ppt/slides/_rels/slide33.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jpeg"/><Relationship Id="rId1" Type="http://schemas.openxmlformats.org/officeDocument/2006/relationships/slideLayout" Target="../slideLayouts/slideLayout2.xml"/><Relationship Id="rId6" Type="http://schemas.openxmlformats.org/officeDocument/2006/relationships/image" Target="../media/image95.jpeg"/><Relationship Id="rId5" Type="http://schemas.openxmlformats.org/officeDocument/2006/relationships/image" Target="../media/image94.emf"/><Relationship Id="rId4" Type="http://schemas.openxmlformats.org/officeDocument/2006/relationships/image" Target="../media/image93.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97.jpeg"/><Relationship Id="rId7" Type="http://schemas.openxmlformats.org/officeDocument/2006/relationships/image" Target="../media/image101.jpeg"/><Relationship Id="rId2" Type="http://schemas.openxmlformats.org/officeDocument/2006/relationships/image" Target="../media/image96.png"/><Relationship Id="rId1" Type="http://schemas.openxmlformats.org/officeDocument/2006/relationships/slideLayout" Target="../slideLayouts/slideLayout6.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s>
</file>

<file path=ppt/slides/_rels/slide36.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6.jpeg"/><Relationship Id="rId1" Type="http://schemas.openxmlformats.org/officeDocument/2006/relationships/slideLayout" Target="../slideLayouts/slideLayout2.xml"/><Relationship Id="rId4" Type="http://schemas.openxmlformats.org/officeDocument/2006/relationships/image" Target="../media/image107.jpeg"/></Relationships>
</file>

<file path=ppt/slides/_rels/slide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8.jpg"/><Relationship Id="rId1" Type="http://schemas.openxmlformats.org/officeDocument/2006/relationships/slideLayout" Target="../slideLayouts/slideLayout2.xml"/><Relationship Id="rId4" Type="http://schemas.openxmlformats.org/officeDocument/2006/relationships/image" Target="../media/image109.jpg"/></Relationships>
</file>

<file path=ppt/slides/_rels/slide41.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116.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slideLayout" Target="../slideLayouts/slideLayout7.xml"/><Relationship Id="rId5" Type="http://schemas.openxmlformats.org/officeDocument/2006/relationships/image" Target="../media/image122.png"/><Relationship Id="rId4" Type="http://schemas.openxmlformats.org/officeDocument/2006/relationships/image" Target="../media/image121.png"/></Relationships>
</file>

<file path=ppt/slides/_rels/slide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asf"/><Relationship Id="rId1" Type="http://schemas.microsoft.com/office/2007/relationships/media" Target="../media/media1.asf"/><Relationship Id="rId4" Type="http://schemas.openxmlformats.org/officeDocument/2006/relationships/image" Target="../media/image123.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25.gif"/><Relationship Id="rId2" Type="http://schemas.openxmlformats.org/officeDocument/2006/relationships/image" Target="../media/image124.gif"/><Relationship Id="rId1" Type="http://schemas.openxmlformats.org/officeDocument/2006/relationships/slideLayout" Target="../slideLayouts/slideLayout4.xml"/><Relationship Id="rId5" Type="http://schemas.openxmlformats.org/officeDocument/2006/relationships/image" Target="../media/image127.jpeg"/><Relationship Id="rId4" Type="http://schemas.openxmlformats.org/officeDocument/2006/relationships/image" Target="../media/image126.jpeg"/></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xml"/><Relationship Id="rId1" Type="http://schemas.openxmlformats.org/officeDocument/2006/relationships/vmlDrawing" Target="../drawings/vmlDrawing1.vml"/><Relationship Id="rId5" Type="http://schemas.openxmlformats.org/officeDocument/2006/relationships/image" Target="../media/image129.jpg"/><Relationship Id="rId4" Type="http://schemas.openxmlformats.org/officeDocument/2006/relationships/image" Target="../media/image128.emf"/></Relationships>
</file>

<file path=ppt/slides/_rels/slide55.xml.rels><?xml version="1.0" encoding="UTF-8" standalone="yes"?>
<Relationships xmlns="http://schemas.openxmlformats.org/package/2006/relationships"><Relationship Id="rId3" Type="http://schemas.openxmlformats.org/officeDocument/2006/relationships/image" Target="../media/image131.wmf"/><Relationship Id="rId2" Type="http://schemas.openxmlformats.org/officeDocument/2006/relationships/image" Target="../media/image130.png"/><Relationship Id="rId1" Type="http://schemas.openxmlformats.org/officeDocument/2006/relationships/slideLayout" Target="../slideLayouts/slideLayout2.xml"/><Relationship Id="rId5" Type="http://schemas.microsoft.com/office/2007/relationships/hdphoto" Target="../media/hdphoto7.wdp"/><Relationship Id="rId4" Type="http://schemas.openxmlformats.org/officeDocument/2006/relationships/image" Target="../media/image132.png"/></Relationships>
</file>

<file path=ppt/slides/_rels/slide56.xml.rels><?xml version="1.0" encoding="UTF-8" standalone="yes"?>
<Relationships xmlns="http://schemas.openxmlformats.org/package/2006/relationships"><Relationship Id="rId3" Type="http://schemas.openxmlformats.org/officeDocument/2006/relationships/image" Target="../media/image134.jpg"/><Relationship Id="rId2" Type="http://schemas.openxmlformats.org/officeDocument/2006/relationships/image" Target="../media/image133.jpg"/><Relationship Id="rId1" Type="http://schemas.openxmlformats.org/officeDocument/2006/relationships/slideLayout" Target="../slideLayouts/slideLayout7.xml"/><Relationship Id="rId6" Type="http://schemas.openxmlformats.org/officeDocument/2006/relationships/image" Target="../media/image135.jpeg"/><Relationship Id="rId5" Type="http://schemas.openxmlformats.org/officeDocument/2006/relationships/image" Target="../media/image29.jpeg"/><Relationship Id="rId4" Type="http://schemas.openxmlformats.org/officeDocument/2006/relationships/image" Target="../media/image31.jpeg"/></Relationships>
</file>

<file path=ppt/slides/_rels/slide57.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image" Target="../media/image136.emf"/><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38.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hyperlink" Target="Ice%20Management.wmv" TargetMode="External"/><Relationship Id="rId1" Type="http://schemas.openxmlformats.org/officeDocument/2006/relationships/slideLayout" Target="../slideLayouts/slideLayout2.xml"/><Relationship Id="rId5" Type="http://schemas.openxmlformats.org/officeDocument/2006/relationships/image" Target="../media/image142.jpeg"/><Relationship Id="rId4" Type="http://schemas.openxmlformats.org/officeDocument/2006/relationships/image" Target="../media/image141.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43.emf"/><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44.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72.xml"/></Relationships>
</file>

<file path=ppt/slides/_rels/slide63.xml.rels><?xml version="1.0" encoding="UTF-8" standalone="yes"?>
<Relationships xmlns="http://schemas.openxmlformats.org/package/2006/relationships"><Relationship Id="rId2" Type="http://schemas.openxmlformats.org/officeDocument/2006/relationships/image" Target="../media/image145.jpe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124.gif"/><Relationship Id="rId7" Type="http://schemas.openxmlformats.org/officeDocument/2006/relationships/image" Target="../media/image148.jpeg"/><Relationship Id="rId2" Type="http://schemas.openxmlformats.org/officeDocument/2006/relationships/image" Target="../media/image105.png"/><Relationship Id="rId1" Type="http://schemas.openxmlformats.org/officeDocument/2006/relationships/slideLayout" Target="../slideLayouts/slideLayout2.xml"/><Relationship Id="rId6" Type="http://schemas.openxmlformats.org/officeDocument/2006/relationships/image" Target="../media/image147.jpeg"/><Relationship Id="rId5" Type="http://schemas.openxmlformats.org/officeDocument/2006/relationships/image" Target="../media/image146.jpeg"/><Relationship Id="rId4" Type="http://schemas.openxmlformats.org/officeDocument/2006/relationships/image" Target="../media/image125.gif"/></Relationships>
</file>

<file path=ppt/slides/_rels/slide65.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image" Target="../media/image149.wmf"/><Relationship Id="rId1" Type="http://schemas.openxmlformats.org/officeDocument/2006/relationships/slideLayout" Target="../slideLayouts/slideLayout2.xml"/><Relationship Id="rId4" Type="http://schemas.openxmlformats.org/officeDocument/2006/relationships/image" Target="../media/image151.jpg"/></Relationships>
</file>

<file path=ppt/slides/_rels/slide66.xml.rels><?xml version="1.0" encoding="UTF-8" standalone="yes"?>
<Relationships xmlns="http://schemas.openxmlformats.org/package/2006/relationships"><Relationship Id="rId2" Type="http://schemas.openxmlformats.org/officeDocument/2006/relationships/image" Target="../media/image15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jpe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ctrTitle"/>
          </p:nvPr>
        </p:nvSpPr>
        <p:spPr>
          <a:xfrm>
            <a:off x="719138" y="798513"/>
            <a:ext cx="7605712" cy="1262062"/>
          </a:xfrm>
        </p:spPr>
        <p:txBody>
          <a:bodyPr anchor="ctr"/>
          <a:lstStyle/>
          <a:p>
            <a:pPr algn="ctr" eaLnBrk="1" hangingPunct="1"/>
            <a:r>
              <a:rPr lang="en-GB" sz="2800" dirty="0" smtClean="0"/>
              <a:t>Technical background </a:t>
            </a:r>
            <a:r>
              <a:rPr lang="en-GB" sz="2800" dirty="0" err="1" smtClean="0"/>
              <a:t>Sabertooth</a:t>
            </a:r>
            <a:endParaRPr lang="en-GB" sz="2800" dirty="0" smtClean="0"/>
          </a:p>
        </p:txBody>
      </p:sp>
      <p:sp>
        <p:nvSpPr>
          <p:cNvPr id="20483" name="Text Box 6"/>
          <p:cNvSpPr txBox="1">
            <a:spLocks noChangeArrowheads="1"/>
          </p:cNvSpPr>
          <p:nvPr/>
        </p:nvSpPr>
        <p:spPr bwMode="auto">
          <a:xfrm>
            <a:off x="447675" y="5608638"/>
            <a:ext cx="297068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dirty="0" smtClean="0"/>
              <a:t>Jan Siesjö </a:t>
            </a:r>
            <a:endParaRPr lang="en-GB" dirty="0"/>
          </a:p>
          <a:p>
            <a:pPr eaLnBrk="1" hangingPunct="1"/>
            <a:r>
              <a:rPr lang="en-GB" dirty="0" smtClean="0"/>
              <a:t>Chief Engineer</a:t>
            </a:r>
          </a:p>
          <a:p>
            <a:pPr eaLnBrk="1" hangingPunct="1"/>
            <a:r>
              <a:rPr lang="en-GB" dirty="0" smtClean="0"/>
              <a:t>Saab Seaeye Ltd</a:t>
            </a:r>
            <a:endParaRPr lang="en-GB" dirty="0"/>
          </a:p>
          <a:p>
            <a:pPr eaLnBrk="1" hangingPunct="1"/>
            <a:r>
              <a:rPr lang="en-GB" dirty="0" smtClean="0"/>
              <a:t>jan.siesjo@saabgroup.com</a:t>
            </a:r>
            <a:endParaRPr lang="en-GB"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Double Eagle MKIII Version</a:t>
            </a:r>
            <a:endParaRPr lang="sv-SE"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55640" y="1233172"/>
            <a:ext cx="3563823" cy="2672867"/>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19463" y="1215416"/>
            <a:ext cx="3545257" cy="2658943"/>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818" y="3874359"/>
            <a:ext cx="3096344" cy="2322258"/>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80320" y="3855695"/>
            <a:ext cx="3131840" cy="2348880"/>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12160" y="3861048"/>
            <a:ext cx="3131840" cy="2348880"/>
          </a:xfrm>
          <a:prstGeom prst="rect">
            <a:avLst/>
          </a:prstGeom>
        </p:spPr>
      </p:pic>
    </p:spTree>
    <p:extLst>
      <p:ext uri="{BB962C8B-B14F-4D97-AF65-F5344CB8AC3E}">
        <p14:creationId xmlns:p14="http://schemas.microsoft.com/office/powerpoint/2010/main" val="595592644"/>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err="1" smtClean="0"/>
              <a:t>Slide</a:t>
            </a:r>
            <a:r>
              <a:rPr lang="sv-SE" dirty="0" smtClean="0"/>
              <a:t> </a:t>
            </a:r>
            <a:r>
              <a:rPr lang="sv-SE" dirty="0" err="1" smtClean="0"/>
              <a:t>based</a:t>
            </a:r>
            <a:r>
              <a:rPr lang="sv-SE" dirty="0" smtClean="0"/>
              <a:t> </a:t>
            </a:r>
            <a:r>
              <a:rPr lang="sv-SE" dirty="0" err="1" smtClean="0"/>
              <a:t>launch</a:t>
            </a:r>
            <a:r>
              <a:rPr lang="sv-SE" dirty="0" smtClean="0"/>
              <a:t> and </a:t>
            </a:r>
            <a:r>
              <a:rPr lang="sv-SE" dirty="0" err="1" smtClean="0"/>
              <a:t>recovery</a:t>
            </a:r>
            <a:endParaRPr lang="sv-SE" dirty="0"/>
          </a:p>
        </p:txBody>
      </p:sp>
      <p:sp>
        <p:nvSpPr>
          <p:cNvPr id="3" name="Content Placeholder 2"/>
          <p:cNvSpPr>
            <a:spLocks noGrp="1"/>
          </p:cNvSpPr>
          <p:nvPr>
            <p:ph idx="1"/>
          </p:nvPr>
        </p:nvSpPr>
        <p:spPr>
          <a:xfrm>
            <a:off x="719139" y="1403350"/>
            <a:ext cx="3348806" cy="4668838"/>
          </a:xfrm>
        </p:spPr>
        <p:txBody>
          <a:bodyPr/>
          <a:lstStyle/>
          <a:p>
            <a:r>
              <a:rPr lang="sv-SE" dirty="0" smtClean="0"/>
              <a:t>Proven, </a:t>
            </a:r>
            <a:r>
              <a:rPr lang="sv-SE" dirty="0" err="1" smtClean="0"/>
              <a:t>used</a:t>
            </a:r>
            <a:r>
              <a:rPr lang="sv-SE" dirty="0" smtClean="0"/>
              <a:t> for </a:t>
            </a:r>
            <a:r>
              <a:rPr lang="sv-SE" dirty="0" err="1" smtClean="0"/>
              <a:t>torpedo</a:t>
            </a:r>
            <a:r>
              <a:rPr lang="sv-SE" dirty="0" smtClean="0"/>
              <a:t> </a:t>
            </a:r>
            <a:r>
              <a:rPr lang="sv-SE" dirty="0" err="1" smtClean="0"/>
              <a:t>shaped</a:t>
            </a:r>
            <a:r>
              <a:rPr lang="sv-SE" dirty="0" smtClean="0"/>
              <a:t> </a:t>
            </a:r>
            <a:r>
              <a:rPr lang="sv-SE" dirty="0" err="1" smtClean="0"/>
              <a:t>AUVs</a:t>
            </a:r>
            <a:endParaRPr lang="sv-SE" dirty="0" smtClean="0"/>
          </a:p>
          <a:p>
            <a:r>
              <a:rPr lang="sv-SE" dirty="0" err="1" smtClean="0"/>
              <a:t>Requires</a:t>
            </a:r>
            <a:r>
              <a:rPr lang="sv-SE" dirty="0" smtClean="0"/>
              <a:t> </a:t>
            </a:r>
            <a:r>
              <a:rPr lang="sv-SE" dirty="0" err="1" smtClean="0"/>
              <a:t>suitable</a:t>
            </a:r>
            <a:r>
              <a:rPr lang="sv-SE" dirty="0" smtClean="0"/>
              <a:t> </a:t>
            </a:r>
            <a:r>
              <a:rPr lang="sv-SE" dirty="0" err="1" smtClean="0"/>
              <a:t>ship</a:t>
            </a:r>
            <a:r>
              <a:rPr lang="sv-SE" dirty="0" smtClean="0"/>
              <a:t> layout</a:t>
            </a:r>
          </a:p>
          <a:p>
            <a:r>
              <a:rPr lang="sv-SE" dirty="0" err="1" smtClean="0"/>
              <a:t>More</a:t>
            </a:r>
            <a:r>
              <a:rPr lang="sv-SE" dirty="0" smtClean="0"/>
              <a:t> </a:t>
            </a:r>
            <a:r>
              <a:rPr lang="sv-SE" dirty="0" err="1" smtClean="0"/>
              <a:t>restrictions</a:t>
            </a:r>
            <a:r>
              <a:rPr lang="sv-SE" dirty="0" smtClean="0"/>
              <a:t> on sensor/</a:t>
            </a:r>
            <a:r>
              <a:rPr lang="sv-SE" dirty="0" err="1" smtClean="0"/>
              <a:t>tool</a:t>
            </a:r>
            <a:r>
              <a:rPr lang="sv-SE" dirty="0" smtClean="0"/>
              <a:t> integration</a:t>
            </a:r>
          </a:p>
          <a:p>
            <a:r>
              <a:rPr lang="sv-SE" dirty="0" err="1" smtClean="0"/>
              <a:t>Better</a:t>
            </a:r>
            <a:r>
              <a:rPr lang="sv-SE" dirty="0" smtClean="0"/>
              <a:t> </a:t>
            </a:r>
            <a:r>
              <a:rPr lang="sv-SE" dirty="0" err="1" smtClean="0"/>
              <a:t>than</a:t>
            </a:r>
            <a:r>
              <a:rPr lang="sv-SE" dirty="0" smtClean="0"/>
              <a:t> </a:t>
            </a:r>
            <a:r>
              <a:rPr lang="sv-SE" dirty="0" err="1" smtClean="0"/>
              <a:t>crane</a:t>
            </a:r>
            <a:r>
              <a:rPr lang="sv-SE" dirty="0" smtClean="0"/>
              <a:t>, not as </a:t>
            </a:r>
            <a:r>
              <a:rPr lang="sv-SE" dirty="0" err="1" smtClean="0"/>
              <a:t>good</a:t>
            </a:r>
            <a:r>
              <a:rPr lang="sv-SE" dirty="0" smtClean="0"/>
              <a:t> as garage </a:t>
            </a:r>
            <a:r>
              <a:rPr lang="sv-SE" dirty="0" err="1" smtClean="0"/>
              <a:t>with</a:t>
            </a:r>
            <a:r>
              <a:rPr lang="sv-SE" dirty="0" smtClean="0"/>
              <a:t> </a:t>
            </a:r>
            <a:r>
              <a:rPr lang="sv-SE" dirty="0" err="1" smtClean="0"/>
              <a:t>respect</a:t>
            </a:r>
            <a:r>
              <a:rPr lang="sv-SE" dirty="0" smtClean="0"/>
              <a:t> </a:t>
            </a:r>
            <a:r>
              <a:rPr lang="sv-SE" dirty="0" err="1" smtClean="0"/>
              <a:t>to</a:t>
            </a:r>
            <a:r>
              <a:rPr lang="sv-SE" dirty="0" smtClean="0"/>
              <a:t> </a:t>
            </a:r>
            <a:r>
              <a:rPr lang="sv-SE" dirty="0" err="1" smtClean="0"/>
              <a:t>sea</a:t>
            </a:r>
            <a:r>
              <a:rPr lang="sv-SE" dirty="0" smtClean="0"/>
              <a:t> </a:t>
            </a:r>
            <a:r>
              <a:rPr lang="sv-SE" dirty="0" err="1" smtClean="0"/>
              <a:t>state</a:t>
            </a:r>
            <a:endParaRPr lang="sv-SE" dirty="0"/>
          </a:p>
        </p:txBody>
      </p:sp>
      <p:pic>
        <p:nvPicPr>
          <p:cNvPr id="3074" name="Picture 2" descr="AUV ramp"/>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60232" y="0"/>
            <a:ext cx="2254250"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1" name="Picture 9" descr="Capture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83968" y="2420888"/>
            <a:ext cx="1704975" cy="1114425"/>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Capture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06008" y="2444531"/>
            <a:ext cx="1581150" cy="1104900"/>
          </a:xfrm>
          <a:prstGeom prst="rect">
            <a:avLst/>
          </a:prstGeom>
          <a:noFill/>
          <a:extLst>
            <a:ext uri="{909E8E84-426E-40DD-AFC4-6F175D3DCCD1}">
              <a14:hiddenFill xmlns:a14="http://schemas.microsoft.com/office/drawing/2010/main">
                <a:solidFill>
                  <a:srgbClr val="FFFFFF"/>
                </a:solidFill>
              </a14:hiddenFill>
            </a:ext>
          </a:extLst>
        </p:spPr>
      </p:pic>
      <p:pic>
        <p:nvPicPr>
          <p:cNvPr id="3079" name="Picture 7" descr="Capture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87158" y="2435006"/>
            <a:ext cx="1400175" cy="1114425"/>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Capture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77786" y="3549431"/>
            <a:ext cx="1457325" cy="1200150"/>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Capture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735111" y="3558956"/>
            <a:ext cx="1543050" cy="119062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apture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78161" y="3565785"/>
            <a:ext cx="1638300" cy="1209675"/>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apture7"/>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283968" y="4772426"/>
            <a:ext cx="1504950" cy="113347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10"/>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a:p>
        </p:txBody>
      </p:sp>
    </p:spTree>
    <p:extLst>
      <p:ext uri="{BB962C8B-B14F-4D97-AF65-F5344CB8AC3E}">
        <p14:creationId xmlns:p14="http://schemas.microsoft.com/office/powerpoint/2010/main" val="1845202249"/>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Launch and recovery A-frame</a:t>
            </a:r>
            <a:endParaRPr lang="en-US" dirty="0"/>
          </a:p>
        </p:txBody>
      </p:sp>
      <p:grpSp>
        <p:nvGrpSpPr>
          <p:cNvPr id="11" name="Group 10"/>
          <p:cNvGrpSpPr/>
          <p:nvPr/>
        </p:nvGrpSpPr>
        <p:grpSpPr>
          <a:xfrm>
            <a:off x="179512" y="978396"/>
            <a:ext cx="8841186" cy="5250811"/>
            <a:chOff x="0" y="978396"/>
            <a:chExt cx="8841186" cy="5250811"/>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875241"/>
              <a:ext cx="4549954" cy="3353966"/>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80728"/>
              <a:ext cx="4549954" cy="2509333"/>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49954" y="978396"/>
              <a:ext cx="2147788" cy="2446769"/>
            </a:xfrm>
            <a:prstGeom prst="rect">
              <a:avLst/>
            </a:prstGeom>
          </p:spPr>
        </p:pic>
        <p:pic>
          <p:nvPicPr>
            <p:cNvPr id="9" name="Picture 8"/>
            <p:cNvPicPr>
              <a:picLocks noChangeAspect="1"/>
            </p:cNvPicPr>
            <p:nvPr/>
          </p:nvPicPr>
          <p:blipFill rotWithShape="1">
            <a:blip r:embed="rId5" cstate="print">
              <a:extLst>
                <a:ext uri="{28A0092B-C50C-407E-A947-70E740481C1C}">
                  <a14:useLocalDpi xmlns:a14="http://schemas.microsoft.com/office/drawing/2010/main" val="0"/>
                </a:ext>
              </a:extLst>
            </a:blip>
            <a:srcRect r="6591" b="4544"/>
            <a:stretch/>
          </p:blipFill>
          <p:spPr>
            <a:xfrm>
              <a:off x="4549954" y="3425166"/>
              <a:ext cx="4291232" cy="2804041"/>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97742" y="978396"/>
              <a:ext cx="2143444" cy="2444438"/>
            </a:xfrm>
            <a:prstGeom prst="rect">
              <a:avLst/>
            </a:prstGeom>
          </p:spPr>
        </p:pic>
      </p:grpSp>
    </p:spTree>
    <p:extLst>
      <p:ext uri="{BB962C8B-B14F-4D97-AF65-F5344CB8AC3E}">
        <p14:creationId xmlns:p14="http://schemas.microsoft.com/office/powerpoint/2010/main" val="3400558531"/>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Launch and recovery latching</a:t>
            </a:r>
            <a:endParaRPr lang="en-US" dirty="0"/>
          </a:p>
        </p:txBody>
      </p:sp>
      <p:sp>
        <p:nvSpPr>
          <p:cNvPr id="12" name="Content Placeholder 11"/>
          <p:cNvSpPr>
            <a:spLocks noGrp="1"/>
          </p:cNvSpPr>
          <p:nvPr>
            <p:ph idx="1"/>
          </p:nvPr>
        </p:nvSpPr>
        <p:spPr>
          <a:xfrm>
            <a:off x="719139" y="1403350"/>
            <a:ext cx="2772741" cy="4668838"/>
          </a:xfrm>
        </p:spPr>
        <p:txBody>
          <a:bodyPr/>
          <a:lstStyle/>
          <a:p>
            <a:r>
              <a:rPr lang="sv-SE" dirty="0" err="1" smtClean="0"/>
              <a:t>Inverted</a:t>
            </a:r>
            <a:r>
              <a:rPr lang="sv-SE" dirty="0" smtClean="0"/>
              <a:t> ”</a:t>
            </a:r>
            <a:r>
              <a:rPr lang="sv-SE" dirty="0" err="1" smtClean="0"/>
              <a:t>protection</a:t>
            </a:r>
            <a:r>
              <a:rPr lang="sv-SE" dirty="0" smtClean="0"/>
              <a:t>”</a:t>
            </a:r>
          </a:p>
          <a:p>
            <a:r>
              <a:rPr lang="sv-SE" dirty="0" smtClean="0"/>
              <a:t>Same principle </a:t>
            </a:r>
            <a:r>
              <a:rPr lang="sv-SE" dirty="0" err="1" smtClean="0"/>
              <a:t>used</a:t>
            </a:r>
            <a:r>
              <a:rPr lang="sv-SE" dirty="0" smtClean="0"/>
              <a:t> for handling </a:t>
            </a:r>
            <a:r>
              <a:rPr lang="sv-SE" dirty="0" err="1" smtClean="0"/>
              <a:t>of</a:t>
            </a:r>
            <a:r>
              <a:rPr lang="sv-SE" dirty="0" smtClean="0"/>
              <a:t> Double Eagle systems and TPS</a:t>
            </a:r>
          </a:p>
          <a:p>
            <a:r>
              <a:rPr lang="sv-SE" dirty="0" err="1" smtClean="0"/>
              <a:t>Enables</a:t>
            </a:r>
            <a:r>
              <a:rPr lang="sv-SE" dirty="0" smtClean="0"/>
              <a:t> </a:t>
            </a:r>
            <a:r>
              <a:rPr lang="sv-SE" dirty="0" err="1" smtClean="0"/>
              <a:t>hydrodynamic</a:t>
            </a:r>
            <a:r>
              <a:rPr lang="sv-SE" dirty="0" smtClean="0"/>
              <a:t> </a:t>
            </a:r>
            <a:r>
              <a:rPr lang="sv-SE" dirty="0" err="1" smtClean="0"/>
              <a:t>properties</a:t>
            </a:r>
            <a:r>
              <a:rPr lang="sv-SE" dirty="0" smtClean="0"/>
              <a:t> </a:t>
            </a:r>
            <a:r>
              <a:rPr lang="sv-SE" dirty="0" err="1" smtClean="0"/>
              <a:t>of</a:t>
            </a:r>
            <a:r>
              <a:rPr lang="sv-SE" dirty="0" smtClean="0"/>
              <a:t> ROV </a:t>
            </a:r>
            <a:r>
              <a:rPr lang="sv-SE" dirty="0" err="1" smtClean="0"/>
              <a:t>to</a:t>
            </a:r>
            <a:r>
              <a:rPr lang="sv-SE" dirty="0" smtClean="0"/>
              <a:t> be retained</a:t>
            </a:r>
            <a:endParaRPr lang="sv-SE" dirty="0"/>
          </a:p>
        </p:txBody>
      </p:sp>
      <p:pic>
        <p:nvPicPr>
          <p:cNvPr id="102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95936" y="1081792"/>
            <a:ext cx="2943225" cy="24955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4203" y="1081792"/>
            <a:ext cx="2619375" cy="249555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4128" y="3599694"/>
            <a:ext cx="3219450" cy="260985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Rectangle 7"/>
          <p:cNvSpPr>
            <a:spLocks noChangeArrowheads="1"/>
          </p:cNvSpPr>
          <p:nvPr/>
        </p:nvSpPr>
        <p:spPr bwMode="auto">
          <a:xfrm>
            <a:off x="0" y="54483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Rectangle 8"/>
          <p:cNvSpPr>
            <a:spLocks noChangeArrowheads="1"/>
          </p:cNvSpPr>
          <p:nvPr/>
        </p:nvSpPr>
        <p:spPr bwMode="auto">
          <a:xfrm>
            <a:off x="0" y="80581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altLang="sv-SE"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243103419"/>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Positioning enhancement including USBL/LBL aiding</a:t>
            </a:r>
            <a:endParaRPr lang="sv-SE" dirty="0"/>
          </a:p>
        </p:txBody>
      </p:sp>
    </p:spTree>
    <p:extLst>
      <p:ext uri="{BB962C8B-B14F-4D97-AF65-F5344CB8AC3E}">
        <p14:creationId xmlns:p14="http://schemas.microsoft.com/office/powerpoint/2010/main" val="1026315264"/>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err="1" smtClean="0"/>
              <a:t>Positioning</a:t>
            </a:r>
            <a:r>
              <a:rPr lang="sv-SE" dirty="0"/>
              <a:t> </a:t>
            </a:r>
            <a:r>
              <a:rPr lang="sv-SE" dirty="0" smtClean="0"/>
              <a:t>Transponder/Communication</a:t>
            </a:r>
            <a:r>
              <a:rPr lang="sv-SE" dirty="0"/>
              <a:t/>
            </a:r>
            <a:br>
              <a:rPr lang="sv-SE" dirty="0"/>
            </a:br>
            <a:endParaRPr lang="sv-SE" dirty="0"/>
          </a:p>
        </p:txBody>
      </p:sp>
      <p:sp>
        <p:nvSpPr>
          <p:cNvPr id="8" name="Content Placeholder 7"/>
          <p:cNvSpPr>
            <a:spLocks noGrp="1"/>
          </p:cNvSpPr>
          <p:nvPr>
            <p:ph idx="1"/>
          </p:nvPr>
        </p:nvSpPr>
        <p:spPr>
          <a:xfrm>
            <a:off x="719139" y="1403350"/>
            <a:ext cx="4716958" cy="4668838"/>
          </a:xfrm>
        </p:spPr>
        <p:txBody>
          <a:bodyPr/>
          <a:lstStyle/>
          <a:p>
            <a:r>
              <a:rPr lang="sv-SE" dirty="0" smtClean="0"/>
              <a:t>Kongsberg </a:t>
            </a:r>
            <a:r>
              <a:rPr lang="sv-SE" dirty="0" err="1" smtClean="0"/>
              <a:t>HiPAP</a:t>
            </a:r>
            <a:r>
              <a:rPr lang="sv-SE" dirty="0" smtClean="0"/>
              <a:t>, HPR</a:t>
            </a:r>
          </a:p>
          <a:p>
            <a:r>
              <a:rPr lang="sv-SE" dirty="0" err="1" smtClean="0"/>
              <a:t>Nautronics</a:t>
            </a:r>
            <a:endParaRPr lang="sv-SE" dirty="0" smtClean="0"/>
          </a:p>
          <a:p>
            <a:r>
              <a:rPr lang="sv-SE" dirty="0" err="1" smtClean="0"/>
              <a:t>Trackpoint</a:t>
            </a:r>
            <a:endParaRPr lang="sv-SE" dirty="0" smtClean="0"/>
          </a:p>
          <a:p>
            <a:r>
              <a:rPr lang="sv-SE" dirty="0" err="1" smtClean="0"/>
              <a:t>LinkQuest</a:t>
            </a:r>
            <a:endParaRPr lang="sv-SE" dirty="0" smtClean="0"/>
          </a:p>
          <a:p>
            <a:r>
              <a:rPr lang="sv-SE" dirty="0" err="1" smtClean="0"/>
              <a:t>Etc</a:t>
            </a:r>
            <a:r>
              <a:rPr lang="sv-SE" dirty="0" smtClean="0"/>
              <a:t>… all </a:t>
            </a:r>
            <a:r>
              <a:rPr lang="sv-SE" dirty="0" err="1" smtClean="0"/>
              <a:t>better</a:t>
            </a:r>
            <a:r>
              <a:rPr lang="sv-SE" dirty="0" smtClean="0"/>
              <a:t> on paper</a:t>
            </a:r>
          </a:p>
          <a:p>
            <a:r>
              <a:rPr lang="sv-SE" dirty="0" err="1" smtClean="0"/>
              <a:t>Shallow</a:t>
            </a:r>
            <a:r>
              <a:rPr lang="sv-SE" dirty="0" smtClean="0"/>
              <a:t> </a:t>
            </a:r>
            <a:r>
              <a:rPr lang="sv-SE" dirty="0" err="1" smtClean="0"/>
              <a:t>water</a:t>
            </a:r>
            <a:r>
              <a:rPr lang="sv-SE" dirty="0" smtClean="0"/>
              <a:t> </a:t>
            </a:r>
            <a:r>
              <a:rPr lang="sv-SE" dirty="0" err="1" smtClean="0"/>
              <a:t>challenging</a:t>
            </a:r>
            <a:endParaRPr lang="sv-SE" dirty="0" smtClean="0"/>
          </a:p>
          <a:p>
            <a:r>
              <a:rPr lang="sv-SE" dirty="0" err="1" smtClean="0"/>
              <a:t>Sonardyne</a:t>
            </a:r>
            <a:endParaRPr lang="sv-SE" dirty="0" smtClean="0"/>
          </a:p>
          <a:p>
            <a:r>
              <a:rPr lang="sv-SE" dirty="0" smtClean="0"/>
              <a:t>100-900 bps</a:t>
            </a:r>
          </a:p>
          <a:p>
            <a:r>
              <a:rPr lang="sv-SE" dirty="0" smtClean="0"/>
              <a:t>4000 m </a:t>
            </a:r>
            <a:r>
              <a:rPr lang="sv-SE" dirty="0" err="1" smtClean="0"/>
              <a:t>range</a:t>
            </a:r>
            <a:r>
              <a:rPr lang="sv-SE" dirty="0" smtClean="0"/>
              <a:t>?</a:t>
            </a:r>
          </a:p>
          <a:p>
            <a:r>
              <a:rPr lang="sv-SE" dirty="0" smtClean="0"/>
              <a:t>Sonar </a:t>
            </a:r>
            <a:r>
              <a:rPr lang="sv-SE" dirty="0" err="1" smtClean="0"/>
              <a:t>bells</a:t>
            </a:r>
            <a:endParaRPr lang="sv-SE" dirty="0" smtClean="0"/>
          </a:p>
          <a:p>
            <a:r>
              <a:rPr lang="sv-SE" dirty="0" smtClean="0"/>
              <a:t>Feature </a:t>
            </a:r>
            <a:r>
              <a:rPr lang="sv-SE" dirty="0" err="1" smtClean="0"/>
              <a:t>recognition</a:t>
            </a:r>
            <a:endParaRPr lang="sv-SE"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43067" y="2282588"/>
            <a:ext cx="1574227" cy="659676"/>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48063" y="1412776"/>
            <a:ext cx="3869230" cy="917151"/>
          </a:xfrm>
          <a:prstGeom prst="rect">
            <a:avLst/>
          </a:prstGeom>
        </p:spPr>
      </p:pic>
      <p:pic>
        <p:nvPicPr>
          <p:cNvPr id="6" name="Picture 2" descr="H:\Projects\Modus\Presentations 141013\pics\Untitled04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26543" y="4869160"/>
            <a:ext cx="2190750" cy="8001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H:\Projects\Modus\Presentations 141013\pics\Untitled056.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53916" y="2942264"/>
            <a:ext cx="1919041" cy="142284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20605" y="3260204"/>
            <a:ext cx="819150" cy="1104900"/>
          </a:xfrm>
          <a:prstGeom prst="rect">
            <a:avLst/>
          </a:prstGeom>
        </p:spPr>
      </p:pic>
    </p:spTree>
    <p:extLst>
      <p:ext uri="{BB962C8B-B14F-4D97-AF65-F5344CB8AC3E}">
        <p14:creationId xmlns:p14="http://schemas.microsoft.com/office/powerpoint/2010/main" val="2626678090"/>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Hull </a:t>
            </a:r>
            <a:r>
              <a:rPr lang="sv-SE" dirty="0" err="1" smtClean="0"/>
              <a:t>cleaning</a:t>
            </a:r>
            <a:endParaRPr lang="sv-SE" dirty="0"/>
          </a:p>
        </p:txBody>
      </p:sp>
      <p:sp>
        <p:nvSpPr>
          <p:cNvPr id="5" name="Content Placeholder 4"/>
          <p:cNvSpPr>
            <a:spLocks noGrp="1"/>
          </p:cNvSpPr>
          <p:nvPr>
            <p:ph sz="half" idx="1"/>
          </p:nvPr>
        </p:nvSpPr>
        <p:spPr/>
        <p:txBody>
          <a:bodyPr/>
          <a:lstStyle/>
          <a:p>
            <a:r>
              <a:rPr lang="sv-SE" dirty="0" smtClean="0"/>
              <a:t>LBL Navigation</a:t>
            </a:r>
          </a:p>
          <a:p>
            <a:r>
              <a:rPr lang="sv-SE" dirty="0" smtClean="0"/>
              <a:t>MEMS AHRS</a:t>
            </a:r>
          </a:p>
          <a:p>
            <a:r>
              <a:rPr lang="sv-SE" dirty="0" smtClean="0"/>
              <a:t>DVL</a:t>
            </a:r>
          </a:p>
          <a:p>
            <a:r>
              <a:rPr lang="sv-SE" dirty="0" smtClean="0"/>
              <a:t>Navigation sonar</a:t>
            </a:r>
          </a:p>
          <a:p>
            <a:r>
              <a:rPr lang="sv-SE" dirty="0" smtClean="0"/>
              <a:t>Visual </a:t>
            </a:r>
            <a:r>
              <a:rPr lang="sv-SE" dirty="0" err="1" smtClean="0"/>
              <a:t>tracking</a:t>
            </a:r>
            <a:endParaRPr lang="sv-SE" dirty="0" smtClean="0"/>
          </a:p>
        </p:txBody>
      </p:sp>
      <p:pic>
        <p:nvPicPr>
          <p:cNvPr id="7" name="Content Placeholder 6"/>
          <p:cNvPicPr>
            <a:picLocks noGrp="1" noChangeAspect="1"/>
          </p:cNvPicPr>
          <p:nvPr>
            <p:ph sz="half" idx="2"/>
          </p:nvPr>
        </p:nvPicPr>
        <p:blipFill rotWithShape="1">
          <a:blip r:embed="rId2" cstate="print">
            <a:extLst>
              <a:ext uri="{28A0092B-C50C-407E-A947-70E740481C1C}">
                <a14:useLocalDpi xmlns:a14="http://schemas.microsoft.com/office/drawing/2010/main" val="0"/>
              </a:ext>
            </a:extLst>
          </a:blip>
          <a:srcRect b="18718"/>
          <a:stretch/>
        </p:blipFill>
        <p:spPr>
          <a:xfrm>
            <a:off x="5132509" y="2687277"/>
            <a:ext cx="3892411" cy="2109875"/>
          </a:xfrm>
        </p:spPr>
      </p:pic>
      <p:pic>
        <p:nvPicPr>
          <p:cNvPr id="3" name="Picture 2"/>
          <p:cNvPicPr/>
          <p:nvPr/>
        </p:nvPicPr>
        <p:blipFill>
          <a:blip r:embed="rId3" cstate="print">
            <a:extLst>
              <a:ext uri="{28A0092B-C50C-407E-A947-70E740481C1C}">
                <a14:useLocalDpi xmlns:a14="http://schemas.microsoft.com/office/drawing/2010/main" val="0"/>
              </a:ext>
            </a:extLst>
          </a:blip>
          <a:stretch>
            <a:fillRect/>
          </a:stretch>
        </p:blipFill>
        <p:spPr bwMode="auto">
          <a:xfrm>
            <a:off x="5364088" y="-24920"/>
            <a:ext cx="3660832" cy="2741483"/>
          </a:xfrm>
          <a:prstGeom prst="rect">
            <a:avLst/>
          </a:prstGeom>
          <a:ln>
            <a:noFill/>
          </a:ln>
          <a:extLst>
            <a:ext uri="{53640926-AAD7-44D8-BBD7-CCE9431645EC}">
              <a14:shadowObscured xmlns:a14="http://schemas.microsoft.com/office/drawing/2010/main"/>
            </a:ext>
          </a:extLst>
        </p:spPr>
      </p:pic>
      <p:pic>
        <p:nvPicPr>
          <p:cNvPr id="4" name="Picture 3"/>
          <p:cNvPicPr/>
          <p:nvPr/>
        </p:nvPicPr>
        <p:blipFill>
          <a:blip r:embed="rId4">
            <a:extLst>
              <a:ext uri="{28A0092B-C50C-407E-A947-70E740481C1C}">
                <a14:useLocalDpi xmlns:a14="http://schemas.microsoft.com/office/drawing/2010/main" val="0"/>
              </a:ext>
            </a:extLst>
          </a:blip>
          <a:stretch>
            <a:fillRect/>
          </a:stretch>
        </p:blipFill>
        <p:spPr>
          <a:xfrm>
            <a:off x="2987824" y="4797152"/>
            <a:ext cx="6048672" cy="1501238"/>
          </a:xfrm>
          <a:prstGeom prst="rect">
            <a:avLst/>
          </a:prstGeom>
        </p:spPr>
      </p:pic>
      <p:pic>
        <p:nvPicPr>
          <p:cNvPr id="2050" name="Picture 2" descr="H:\Projects\Hull cleaning\1404397102876 2014-07-03, 14-18-2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04" y="4131078"/>
            <a:ext cx="2721496" cy="20411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0033849"/>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jony\AppData\Local\Microsoft\Windows\Temporary Internet Files\Content.Word\Landmark Object Detection.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1658" y="1340768"/>
            <a:ext cx="2677160" cy="1852930"/>
          </a:xfrm>
          <a:prstGeom prst="rect">
            <a:avLst/>
          </a:prstGeom>
          <a:noFill/>
          <a:ln>
            <a:noFill/>
          </a:ln>
        </p:spPr>
      </p:pic>
      <p:sp>
        <p:nvSpPr>
          <p:cNvPr id="5" name="Rectangle 4"/>
          <p:cNvSpPr/>
          <p:nvPr/>
        </p:nvSpPr>
        <p:spPr>
          <a:xfrm>
            <a:off x="179512" y="116632"/>
            <a:ext cx="2558926" cy="7920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2" algn="ctr"/>
            <a:r>
              <a:rPr lang="en-GB" b="1" dirty="0"/>
              <a:t>Increasing Trajectory Accuracy</a:t>
            </a:r>
            <a:endParaRPr lang="sv-SE" b="1" dirty="0"/>
          </a:p>
          <a:p>
            <a:pPr algn="ctr"/>
            <a:endParaRPr lang="en-GB" dirty="0"/>
          </a:p>
        </p:txBody>
      </p:sp>
      <p:pic>
        <p:nvPicPr>
          <p:cNvPr id="6" name="Picture 5" descr="C:\Users\jony\AppData\Local\Microsoft\Windows\Temporary Internet Files\Content.Word\Landmark DB.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26034" y="908720"/>
            <a:ext cx="3242310" cy="2502535"/>
          </a:xfrm>
          <a:prstGeom prst="rect">
            <a:avLst/>
          </a:prstGeom>
          <a:noFill/>
          <a:ln>
            <a:noFill/>
          </a:ln>
        </p:spPr>
      </p:pic>
      <p:sp>
        <p:nvSpPr>
          <p:cNvPr id="7" name="TextBox 6"/>
          <p:cNvSpPr txBox="1"/>
          <p:nvPr/>
        </p:nvSpPr>
        <p:spPr>
          <a:xfrm>
            <a:off x="179512" y="3717032"/>
            <a:ext cx="8748464" cy="2677656"/>
          </a:xfrm>
          <a:prstGeom prst="rect">
            <a:avLst/>
          </a:prstGeom>
          <a:noFill/>
        </p:spPr>
        <p:txBody>
          <a:bodyPr wrap="square" rtlCol="0">
            <a:spAutoFit/>
          </a:bodyPr>
          <a:lstStyle/>
          <a:p>
            <a:r>
              <a:rPr lang="en-GB" sz="1400" dirty="0" smtClean="0"/>
              <a:t>During </a:t>
            </a:r>
            <a:r>
              <a:rPr lang="en-GB" sz="1400" dirty="0"/>
              <a:t>missions the INS will be aided by the DVL (Doppler Velocity Log), Sparse LBL, and depth and altimeter sensors. Although these sensors minimize AUV drift, the resulting trajectory data is however not sufficient for the required pipeline inspection analyses, such as OOS-analyses.</a:t>
            </a:r>
            <a:endParaRPr lang="sv-SE" sz="1400" dirty="0"/>
          </a:p>
          <a:p>
            <a:r>
              <a:rPr lang="en-GB" sz="1400" dirty="0"/>
              <a:t> </a:t>
            </a:r>
            <a:endParaRPr lang="sv-SE" sz="1400" dirty="0"/>
          </a:p>
          <a:p>
            <a:r>
              <a:rPr lang="en-GB" sz="1400" dirty="0"/>
              <a:t>Navigation in post will use all available sensor information to get optimal navigation accuracy. Navigation in post can iterate solution schemes and go backwards in time in order to improve the navigation accuracy. Navigation in post also has the advantage of not risking the operation if something goes wrong with the algorithm. Post processing will take advantage of:</a:t>
            </a:r>
            <a:endParaRPr lang="sv-SE" sz="1400" dirty="0"/>
          </a:p>
          <a:p>
            <a:pPr marL="628650" lvl="1" indent="-171450">
              <a:buFont typeface="Arial" panose="020B0604020202020204" pitchFamily="34" charset="0"/>
              <a:buChar char="•"/>
            </a:pPr>
            <a:r>
              <a:rPr lang="en-GB" sz="1400" dirty="0"/>
              <a:t>Recorded raw navigation sensor data in so-called forward/backward processing</a:t>
            </a:r>
            <a:endParaRPr lang="sv-SE" sz="1400" dirty="0"/>
          </a:p>
          <a:p>
            <a:pPr marL="628650" lvl="1" indent="-171450">
              <a:buFont typeface="Arial" panose="020B0604020202020204" pitchFamily="34" charset="0"/>
              <a:buChar char="•"/>
            </a:pPr>
            <a:r>
              <a:rPr lang="en-GB" sz="1400" dirty="0"/>
              <a:t>Landmarks data</a:t>
            </a:r>
            <a:endParaRPr lang="sv-SE" sz="1400" dirty="0"/>
          </a:p>
          <a:p>
            <a:r>
              <a:rPr lang="en-GB" sz="1400" dirty="0"/>
              <a:t>The increased accurate trajectory will finally be used in the survey data analysis and reporting. </a:t>
            </a:r>
            <a:endParaRPr lang="sv-SE" sz="1400" dirty="0"/>
          </a:p>
          <a:p>
            <a:endParaRPr lang="en-GB" sz="1400" dirty="0"/>
          </a:p>
        </p:txBody>
      </p:sp>
      <p:sp>
        <p:nvSpPr>
          <p:cNvPr id="8" name="TextBox 7"/>
          <p:cNvSpPr txBox="1"/>
          <p:nvPr/>
        </p:nvSpPr>
        <p:spPr>
          <a:xfrm>
            <a:off x="899592" y="297522"/>
            <a:ext cx="7992888" cy="861774"/>
          </a:xfrm>
          <a:prstGeom prst="rect">
            <a:avLst/>
          </a:prstGeom>
        </p:spPr>
        <p:txBody>
          <a:bodyPr vert="horz" lIns="91440" tIns="45720" rIns="91440" bIns="45720" rtlCol="0" anchor="ctr">
            <a:noAutofit/>
          </a:bodyPr>
          <a:lstStyle>
            <a:lvl1pPr defTabSz="914400" eaLnBrk="1" latinLnBrk="0" hangingPunct="1">
              <a:buNone/>
              <a:defRPr sz="3200">
                <a:latin typeface="+mj-lt"/>
                <a:ea typeface="+mj-ea"/>
                <a:cs typeface="+mj-cs"/>
              </a:defRPr>
            </a:lvl1pPr>
          </a:lstStyle>
          <a:p>
            <a:pPr lvl="2"/>
            <a:r>
              <a:rPr lang="en-GB" sz="3200" dirty="0"/>
              <a:t>Increasing Trajectory Accuracy</a:t>
            </a:r>
            <a:endParaRPr lang="sv-SE" sz="3200" dirty="0"/>
          </a:p>
          <a:p>
            <a:endParaRPr lang="en-GB" dirty="0"/>
          </a:p>
        </p:txBody>
      </p:sp>
      <p:sp>
        <p:nvSpPr>
          <p:cNvPr id="9" name="TextBox 8"/>
          <p:cNvSpPr txBox="1"/>
          <p:nvPr/>
        </p:nvSpPr>
        <p:spPr>
          <a:xfrm>
            <a:off x="2267744" y="3284984"/>
            <a:ext cx="3801041" cy="369332"/>
          </a:xfrm>
          <a:prstGeom prst="rect">
            <a:avLst/>
          </a:prstGeom>
          <a:noFill/>
        </p:spPr>
        <p:txBody>
          <a:bodyPr wrap="none" rtlCol="0">
            <a:spAutoFit/>
          </a:bodyPr>
          <a:lstStyle/>
          <a:p>
            <a:r>
              <a:rPr lang="en-GB" dirty="0" smtClean="0"/>
              <a:t> </a:t>
            </a:r>
            <a:r>
              <a:rPr lang="en-GB" dirty="0"/>
              <a:t>Landmark detection and database</a:t>
            </a:r>
          </a:p>
        </p:txBody>
      </p:sp>
    </p:spTree>
    <p:extLst>
      <p:ext uri="{BB962C8B-B14F-4D97-AF65-F5344CB8AC3E}">
        <p14:creationId xmlns:p14="http://schemas.microsoft.com/office/powerpoint/2010/main" val="1143315711"/>
      </p:ext>
    </p:extLst>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Communication/tether options </a:t>
            </a:r>
            <a:r>
              <a:rPr lang="en-GB" dirty="0" smtClean="0"/>
              <a:t>including</a:t>
            </a:r>
            <a:r>
              <a:rPr lang="sv-SE" dirty="0"/>
              <a:t/>
            </a:r>
            <a:br>
              <a:rPr lang="sv-SE" dirty="0"/>
            </a:br>
            <a:endParaRPr lang="sv-SE" dirty="0"/>
          </a:p>
        </p:txBody>
      </p:sp>
      <p:sp>
        <p:nvSpPr>
          <p:cNvPr id="3" name="Content Placeholder 2"/>
          <p:cNvSpPr>
            <a:spLocks noGrp="1"/>
          </p:cNvSpPr>
          <p:nvPr>
            <p:ph sz="half" idx="1"/>
          </p:nvPr>
        </p:nvSpPr>
        <p:spPr>
          <a:xfrm>
            <a:off x="719138" y="1403350"/>
            <a:ext cx="7525270" cy="4668838"/>
          </a:xfrm>
        </p:spPr>
        <p:txBody>
          <a:bodyPr/>
          <a:lstStyle/>
          <a:p>
            <a:r>
              <a:rPr lang="en-GB" dirty="0" err="1" smtClean="0"/>
              <a:t>Wifi</a:t>
            </a:r>
            <a:endParaRPr lang="en-GB" dirty="0" smtClean="0"/>
          </a:p>
          <a:p>
            <a:r>
              <a:rPr lang="en-GB" dirty="0" smtClean="0"/>
              <a:t>Acoustics</a:t>
            </a:r>
          </a:p>
          <a:p>
            <a:r>
              <a:rPr lang="en-GB" dirty="0" smtClean="0"/>
              <a:t>Optical</a:t>
            </a:r>
          </a:p>
          <a:p>
            <a:r>
              <a:rPr lang="en-GB" dirty="0" smtClean="0"/>
              <a:t>Satellite </a:t>
            </a:r>
          </a:p>
          <a:p>
            <a:r>
              <a:rPr lang="en-GB" dirty="0"/>
              <a:t>G</a:t>
            </a:r>
            <a:r>
              <a:rPr lang="en-GB" dirty="0" smtClean="0"/>
              <a:t>ateway buoy</a:t>
            </a:r>
          </a:p>
          <a:p>
            <a:r>
              <a:rPr lang="en-GB" dirty="0" smtClean="0"/>
              <a:t>Vehicle </a:t>
            </a:r>
            <a:r>
              <a:rPr lang="en-GB" dirty="0"/>
              <a:t>mission monitoring (including sensor data </a:t>
            </a:r>
            <a:r>
              <a:rPr lang="en-GB" dirty="0" smtClean="0"/>
              <a:t>snippet </a:t>
            </a:r>
            <a:r>
              <a:rPr lang="en-GB" dirty="0"/>
              <a:t>transmission)</a:t>
            </a:r>
            <a:endParaRPr lang="sv-SE" dirty="0"/>
          </a:p>
        </p:txBody>
      </p:sp>
    </p:spTree>
    <p:extLst>
      <p:ext uri="{BB962C8B-B14F-4D97-AF65-F5344CB8AC3E}">
        <p14:creationId xmlns:p14="http://schemas.microsoft.com/office/powerpoint/2010/main" val="3894191221"/>
      </p:ext>
    </p:extLst>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Radio </a:t>
            </a:r>
            <a:r>
              <a:rPr lang="sv-SE" dirty="0" err="1" smtClean="0"/>
              <a:t>based</a:t>
            </a:r>
            <a:r>
              <a:rPr lang="sv-SE" dirty="0" smtClean="0"/>
              <a:t> </a:t>
            </a:r>
            <a:r>
              <a:rPr lang="sv-SE" dirty="0" err="1" smtClean="0"/>
              <a:t>communication</a:t>
            </a:r>
            <a:endParaRPr lang="sv-SE" dirty="0"/>
          </a:p>
        </p:txBody>
      </p:sp>
      <p:sp>
        <p:nvSpPr>
          <p:cNvPr id="3" name="Content Placeholder 2"/>
          <p:cNvSpPr>
            <a:spLocks noGrp="1"/>
          </p:cNvSpPr>
          <p:nvPr>
            <p:ph sz="half" idx="1"/>
          </p:nvPr>
        </p:nvSpPr>
        <p:spPr>
          <a:xfrm>
            <a:off x="719138" y="1403350"/>
            <a:ext cx="4860974" cy="4668838"/>
          </a:xfrm>
        </p:spPr>
        <p:txBody>
          <a:bodyPr/>
          <a:lstStyle/>
          <a:p>
            <a:r>
              <a:rPr lang="sv-SE" sz="2000" dirty="0" err="1" smtClean="0"/>
              <a:t>WiFi</a:t>
            </a:r>
            <a:r>
              <a:rPr lang="sv-SE" sz="2000" dirty="0" smtClean="0"/>
              <a:t> (Standard)</a:t>
            </a:r>
          </a:p>
          <a:p>
            <a:pPr lvl="1"/>
            <a:r>
              <a:rPr lang="sv-SE" sz="1800" dirty="0" smtClean="0"/>
              <a:t>Range ~300-400 m</a:t>
            </a:r>
          </a:p>
          <a:p>
            <a:pPr lvl="1"/>
            <a:r>
              <a:rPr lang="sv-SE" sz="1800" dirty="0" smtClean="0"/>
              <a:t>1-10 Mb </a:t>
            </a:r>
            <a:r>
              <a:rPr lang="sv-SE" sz="1800" dirty="0" err="1" smtClean="0"/>
              <a:t>bandwidth</a:t>
            </a:r>
            <a:endParaRPr lang="sv-SE" sz="1800" dirty="0" smtClean="0"/>
          </a:p>
          <a:p>
            <a:pPr lvl="1"/>
            <a:r>
              <a:rPr lang="sv-SE" sz="1800" dirty="0" smtClean="0"/>
              <a:t>Surface </a:t>
            </a:r>
            <a:r>
              <a:rPr lang="sv-SE" sz="1800" dirty="0" err="1" smtClean="0"/>
              <a:t>only</a:t>
            </a:r>
            <a:endParaRPr lang="sv-SE" sz="1800" dirty="0" smtClean="0"/>
          </a:p>
          <a:p>
            <a:r>
              <a:rPr lang="sv-SE" sz="2000" dirty="0" smtClean="0"/>
              <a:t>Radio (Option)</a:t>
            </a:r>
          </a:p>
          <a:p>
            <a:pPr lvl="1"/>
            <a:r>
              <a:rPr lang="sv-SE" sz="1800" dirty="0" smtClean="0"/>
              <a:t>2-3 km </a:t>
            </a:r>
            <a:r>
              <a:rPr lang="sv-SE" sz="1800" dirty="0" err="1" smtClean="0"/>
              <a:t>range</a:t>
            </a:r>
            <a:endParaRPr lang="sv-SE" sz="1800" dirty="0" smtClean="0"/>
          </a:p>
          <a:p>
            <a:pPr lvl="1"/>
            <a:r>
              <a:rPr lang="sv-SE" sz="1800" dirty="0" smtClean="0"/>
              <a:t>10-100 kb</a:t>
            </a:r>
          </a:p>
          <a:p>
            <a:r>
              <a:rPr lang="sv-SE" sz="2000" dirty="0" err="1" smtClean="0"/>
              <a:t>Gateway</a:t>
            </a:r>
            <a:r>
              <a:rPr lang="sv-SE" sz="2000" dirty="0" smtClean="0"/>
              <a:t> </a:t>
            </a:r>
            <a:r>
              <a:rPr lang="sv-SE" sz="2000" dirty="0" err="1" smtClean="0"/>
              <a:t>bouy</a:t>
            </a:r>
            <a:endParaRPr lang="sv-SE" sz="2000" dirty="0" smtClean="0"/>
          </a:p>
          <a:p>
            <a:pPr lvl="1"/>
            <a:r>
              <a:rPr lang="sv-SE" sz="1800" dirty="0" smtClean="0"/>
              <a:t>Radio or </a:t>
            </a:r>
            <a:r>
              <a:rPr lang="sv-SE" sz="1800" dirty="0" err="1" smtClean="0"/>
              <a:t>WiFi</a:t>
            </a:r>
            <a:endParaRPr lang="sv-SE" sz="1800" dirty="0" smtClean="0"/>
          </a:p>
          <a:p>
            <a:pPr lvl="1"/>
            <a:r>
              <a:rPr lang="sv-SE" sz="1800" dirty="0" err="1" smtClean="0"/>
              <a:t>Acoustic</a:t>
            </a:r>
            <a:r>
              <a:rPr lang="sv-SE" sz="1800" dirty="0" smtClean="0"/>
              <a:t> </a:t>
            </a:r>
            <a:r>
              <a:rPr lang="sv-SE" sz="1800" dirty="0" err="1" smtClean="0"/>
              <a:t>coms</a:t>
            </a:r>
            <a:endParaRPr lang="sv-SE" sz="1800" dirty="0" smtClean="0"/>
          </a:p>
          <a:p>
            <a:pPr lvl="1"/>
            <a:r>
              <a:rPr lang="sv-SE" sz="1800" dirty="0" err="1" smtClean="0"/>
              <a:t>Optical</a:t>
            </a:r>
            <a:r>
              <a:rPr lang="sv-SE" sz="1800" dirty="0" smtClean="0"/>
              <a:t> </a:t>
            </a:r>
            <a:r>
              <a:rPr lang="sv-SE" sz="1800" dirty="0" err="1" smtClean="0"/>
              <a:t>com</a:t>
            </a:r>
            <a:r>
              <a:rPr lang="sv-SE" sz="1800" dirty="0" smtClean="0"/>
              <a:t> (USV)</a:t>
            </a:r>
          </a:p>
          <a:p>
            <a:pPr lvl="1"/>
            <a:r>
              <a:rPr lang="sv-SE" sz="1800" dirty="0" err="1" smtClean="0"/>
              <a:t>Positioning</a:t>
            </a:r>
            <a:endParaRPr lang="sv-SE" sz="1800" dirty="0" smtClean="0"/>
          </a:p>
          <a:p>
            <a:r>
              <a:rPr lang="sv-SE" sz="2000" dirty="0" err="1" smtClean="0"/>
              <a:t>Sattelite</a:t>
            </a:r>
            <a:endParaRPr lang="sv-SE" sz="2000" dirty="0" smtClean="0"/>
          </a:p>
          <a:p>
            <a:pPr lvl="1"/>
            <a:r>
              <a:rPr lang="sv-SE" sz="1800" dirty="0" smtClean="0"/>
              <a:t>Data packets</a:t>
            </a:r>
          </a:p>
        </p:txBody>
      </p:sp>
    </p:spTree>
    <p:extLst>
      <p:ext uri="{BB962C8B-B14F-4D97-AF65-F5344CB8AC3E}">
        <p14:creationId xmlns:p14="http://schemas.microsoft.com/office/powerpoint/2010/main" val="2003148837"/>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p:cNvSpPr/>
          <p:nvPr/>
        </p:nvSpPr>
        <p:spPr>
          <a:xfrm>
            <a:off x="179512" y="116632"/>
            <a:ext cx="2558926" cy="7920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47106" name="Rectangle 4"/>
          <p:cNvSpPr>
            <a:spLocks noGrp="1" noChangeArrowheads="1"/>
          </p:cNvSpPr>
          <p:nvPr>
            <p:ph type="ftr" sz="quarter" idx="11"/>
          </p:nvPr>
        </p:nvSpPr>
        <p:spPr>
          <a:xfrm>
            <a:off x="179388" y="6373813"/>
            <a:ext cx="2879725" cy="125412"/>
          </a:xfrm>
          <a:prstGeom prst="rect">
            <a:avLst/>
          </a:prstGeom>
          <a:noFill/>
        </p:spPr>
        <p:txBody>
          <a:bodyPr/>
          <a:lstStyle>
            <a:lvl1pPr eaLnBrk="0" hangingPunct="0">
              <a:defRPr sz="1400">
                <a:solidFill>
                  <a:schemeClr val="tx1"/>
                </a:solidFill>
                <a:latin typeface="Arial" pitchFamily="34" charset="0"/>
              </a:defRPr>
            </a:lvl1pPr>
            <a:lvl2pPr marL="742950" indent="-285750" eaLnBrk="0" hangingPunct="0">
              <a:defRPr sz="1400">
                <a:solidFill>
                  <a:schemeClr val="tx1"/>
                </a:solidFill>
                <a:latin typeface="Arial" pitchFamily="34" charset="0"/>
              </a:defRPr>
            </a:lvl2pPr>
            <a:lvl3pPr marL="1143000" indent="-228600" eaLnBrk="0" hangingPunct="0">
              <a:defRPr sz="1400">
                <a:solidFill>
                  <a:schemeClr val="tx1"/>
                </a:solidFill>
                <a:latin typeface="Arial" pitchFamily="34" charset="0"/>
              </a:defRPr>
            </a:lvl3pPr>
            <a:lvl4pPr marL="1600200" indent="-228600" eaLnBrk="0" hangingPunct="0">
              <a:defRPr sz="1400">
                <a:solidFill>
                  <a:schemeClr val="tx1"/>
                </a:solidFill>
                <a:latin typeface="Arial" pitchFamily="34" charset="0"/>
              </a:defRPr>
            </a:lvl4pPr>
            <a:lvl5pPr marL="2057400" indent="-228600" eaLnBrk="0" hangingPunct="0">
              <a:defRPr sz="1400">
                <a:solidFill>
                  <a:schemeClr val="tx1"/>
                </a:solidFill>
                <a:latin typeface="Arial" pitchFamily="34" charset="0"/>
              </a:defRPr>
            </a:lvl5pPr>
            <a:lvl6pPr marL="2514600" indent="-228600" algn="ctr" eaLnBrk="0" fontAlgn="base" hangingPunct="0">
              <a:spcBef>
                <a:spcPct val="50000"/>
              </a:spcBef>
              <a:spcAft>
                <a:spcPct val="0"/>
              </a:spcAft>
              <a:defRPr sz="1400">
                <a:solidFill>
                  <a:schemeClr val="tx1"/>
                </a:solidFill>
                <a:latin typeface="Arial" pitchFamily="34" charset="0"/>
              </a:defRPr>
            </a:lvl6pPr>
            <a:lvl7pPr marL="2971800" indent="-228600" algn="ctr" eaLnBrk="0" fontAlgn="base" hangingPunct="0">
              <a:spcBef>
                <a:spcPct val="50000"/>
              </a:spcBef>
              <a:spcAft>
                <a:spcPct val="0"/>
              </a:spcAft>
              <a:defRPr sz="1400">
                <a:solidFill>
                  <a:schemeClr val="tx1"/>
                </a:solidFill>
                <a:latin typeface="Arial" pitchFamily="34" charset="0"/>
              </a:defRPr>
            </a:lvl7pPr>
            <a:lvl8pPr marL="3429000" indent="-228600" algn="ctr" eaLnBrk="0" fontAlgn="base" hangingPunct="0">
              <a:spcBef>
                <a:spcPct val="50000"/>
              </a:spcBef>
              <a:spcAft>
                <a:spcPct val="0"/>
              </a:spcAft>
              <a:defRPr sz="1400">
                <a:solidFill>
                  <a:schemeClr val="tx1"/>
                </a:solidFill>
                <a:latin typeface="Arial" pitchFamily="34" charset="0"/>
              </a:defRPr>
            </a:lvl8pPr>
            <a:lvl9pPr marL="3886200" indent="-228600" algn="ctr" eaLnBrk="0" fontAlgn="base" hangingPunct="0">
              <a:spcBef>
                <a:spcPct val="50000"/>
              </a:spcBef>
              <a:spcAft>
                <a:spcPct val="0"/>
              </a:spcAft>
              <a:defRPr sz="1400">
                <a:solidFill>
                  <a:schemeClr val="tx1"/>
                </a:solidFill>
                <a:latin typeface="Arial" pitchFamily="34" charset="0"/>
              </a:defRPr>
            </a:lvl9pPr>
          </a:lstStyle>
          <a:p>
            <a:pPr eaLnBrk="1" hangingPunct="1"/>
            <a:r>
              <a:rPr lang="en-GB" altLang="sv-SE" sz="800">
                <a:solidFill>
                  <a:srgbClr val="4F81BD"/>
                </a:solidFill>
              </a:rPr>
              <a:t>www.saabgroup.com</a:t>
            </a:r>
          </a:p>
        </p:txBody>
      </p:sp>
      <p:sp>
        <p:nvSpPr>
          <p:cNvPr id="47107" name="Rectangle 6"/>
          <p:cNvSpPr>
            <a:spLocks noGrp="1" noChangeArrowheads="1"/>
          </p:cNvSpPr>
          <p:nvPr>
            <p:ph type="sldNum" sz="quarter" idx="12"/>
          </p:nvPr>
        </p:nvSpPr>
        <p:spPr>
          <a:xfrm>
            <a:off x="179388" y="6505575"/>
            <a:ext cx="2879725" cy="125413"/>
          </a:xfrm>
          <a:prstGeom prst="rect">
            <a:avLst/>
          </a:prstGeom>
          <a:noFill/>
        </p:spPr>
        <p:txBody>
          <a:bodyPr/>
          <a:lstStyle>
            <a:lvl1pPr eaLnBrk="0" hangingPunct="0">
              <a:defRPr sz="1400">
                <a:solidFill>
                  <a:schemeClr val="tx1"/>
                </a:solidFill>
                <a:latin typeface="Arial" pitchFamily="34" charset="0"/>
              </a:defRPr>
            </a:lvl1pPr>
            <a:lvl2pPr marL="742950" indent="-285750" eaLnBrk="0" hangingPunct="0">
              <a:defRPr sz="1400">
                <a:solidFill>
                  <a:schemeClr val="tx1"/>
                </a:solidFill>
                <a:latin typeface="Arial" pitchFamily="34" charset="0"/>
              </a:defRPr>
            </a:lvl2pPr>
            <a:lvl3pPr marL="1143000" indent="-228600" eaLnBrk="0" hangingPunct="0">
              <a:defRPr sz="1400">
                <a:solidFill>
                  <a:schemeClr val="tx1"/>
                </a:solidFill>
                <a:latin typeface="Arial" pitchFamily="34" charset="0"/>
              </a:defRPr>
            </a:lvl3pPr>
            <a:lvl4pPr marL="1600200" indent="-228600" eaLnBrk="0" hangingPunct="0">
              <a:defRPr sz="1400">
                <a:solidFill>
                  <a:schemeClr val="tx1"/>
                </a:solidFill>
                <a:latin typeface="Arial" pitchFamily="34" charset="0"/>
              </a:defRPr>
            </a:lvl4pPr>
            <a:lvl5pPr marL="2057400" indent="-228600" eaLnBrk="0" hangingPunct="0">
              <a:defRPr sz="1400">
                <a:solidFill>
                  <a:schemeClr val="tx1"/>
                </a:solidFill>
                <a:latin typeface="Arial" pitchFamily="34" charset="0"/>
              </a:defRPr>
            </a:lvl5pPr>
            <a:lvl6pPr marL="2514600" indent="-228600" algn="ctr" eaLnBrk="0" fontAlgn="base" hangingPunct="0">
              <a:spcBef>
                <a:spcPct val="50000"/>
              </a:spcBef>
              <a:spcAft>
                <a:spcPct val="0"/>
              </a:spcAft>
              <a:defRPr sz="1400">
                <a:solidFill>
                  <a:schemeClr val="tx1"/>
                </a:solidFill>
                <a:latin typeface="Arial" pitchFamily="34" charset="0"/>
              </a:defRPr>
            </a:lvl6pPr>
            <a:lvl7pPr marL="2971800" indent="-228600" algn="ctr" eaLnBrk="0" fontAlgn="base" hangingPunct="0">
              <a:spcBef>
                <a:spcPct val="50000"/>
              </a:spcBef>
              <a:spcAft>
                <a:spcPct val="0"/>
              </a:spcAft>
              <a:defRPr sz="1400">
                <a:solidFill>
                  <a:schemeClr val="tx1"/>
                </a:solidFill>
                <a:latin typeface="Arial" pitchFamily="34" charset="0"/>
              </a:defRPr>
            </a:lvl7pPr>
            <a:lvl8pPr marL="3429000" indent="-228600" algn="ctr" eaLnBrk="0" fontAlgn="base" hangingPunct="0">
              <a:spcBef>
                <a:spcPct val="50000"/>
              </a:spcBef>
              <a:spcAft>
                <a:spcPct val="0"/>
              </a:spcAft>
              <a:defRPr sz="1400">
                <a:solidFill>
                  <a:schemeClr val="tx1"/>
                </a:solidFill>
                <a:latin typeface="Arial" pitchFamily="34" charset="0"/>
              </a:defRPr>
            </a:lvl8pPr>
            <a:lvl9pPr marL="3886200" indent="-228600" algn="ctr" eaLnBrk="0" fontAlgn="base" hangingPunct="0">
              <a:spcBef>
                <a:spcPct val="50000"/>
              </a:spcBef>
              <a:spcAft>
                <a:spcPct val="0"/>
              </a:spcAft>
              <a:defRPr sz="1400">
                <a:solidFill>
                  <a:schemeClr val="tx1"/>
                </a:solidFill>
                <a:latin typeface="Arial" pitchFamily="34" charset="0"/>
              </a:defRPr>
            </a:lvl9pPr>
          </a:lstStyle>
          <a:p>
            <a:pPr eaLnBrk="1" hangingPunct="1"/>
            <a:fld id="{7575849D-C0EE-4D02-84B9-BC29F5F7E77B}" type="slidenum">
              <a:rPr lang="en-GB" altLang="sv-SE" sz="800">
                <a:solidFill>
                  <a:srgbClr val="4F81BD"/>
                </a:solidFill>
              </a:rPr>
              <a:pPr eaLnBrk="1" hangingPunct="1"/>
              <a:t>2</a:t>
            </a:fld>
            <a:endParaRPr lang="en-GB" altLang="sv-SE" sz="800">
              <a:solidFill>
                <a:srgbClr val="4F81BD"/>
              </a:solidFill>
            </a:endParaRPr>
          </a:p>
        </p:txBody>
      </p:sp>
      <p:sp>
        <p:nvSpPr>
          <p:cNvPr id="47109" name="Rectangle 2"/>
          <p:cNvSpPr>
            <a:spLocks noChangeArrowheads="1"/>
          </p:cNvSpPr>
          <p:nvPr/>
        </p:nvSpPr>
        <p:spPr bwMode="auto">
          <a:xfrm>
            <a:off x="1836738" y="908497"/>
            <a:ext cx="5472112" cy="3168650"/>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lvl1pPr eaLnBrk="0" hangingPunct="0">
              <a:defRPr sz="1400">
                <a:solidFill>
                  <a:schemeClr val="tx1"/>
                </a:solidFill>
                <a:latin typeface="Arial" pitchFamily="34" charset="0"/>
              </a:defRPr>
            </a:lvl1pPr>
            <a:lvl2pPr marL="742950" indent="-285750" eaLnBrk="0" hangingPunct="0">
              <a:defRPr sz="1400">
                <a:solidFill>
                  <a:schemeClr val="tx1"/>
                </a:solidFill>
                <a:latin typeface="Arial" pitchFamily="34" charset="0"/>
              </a:defRPr>
            </a:lvl2pPr>
            <a:lvl3pPr marL="1143000" indent="-228600" eaLnBrk="0" hangingPunct="0">
              <a:defRPr sz="1400">
                <a:solidFill>
                  <a:schemeClr val="tx1"/>
                </a:solidFill>
                <a:latin typeface="Arial" pitchFamily="34" charset="0"/>
              </a:defRPr>
            </a:lvl3pPr>
            <a:lvl4pPr marL="1600200" indent="-228600" eaLnBrk="0" hangingPunct="0">
              <a:defRPr sz="1400">
                <a:solidFill>
                  <a:schemeClr val="tx1"/>
                </a:solidFill>
                <a:latin typeface="Arial" pitchFamily="34" charset="0"/>
              </a:defRPr>
            </a:lvl4pPr>
            <a:lvl5pPr marL="2057400" indent="-228600" eaLnBrk="0" hangingPunct="0">
              <a:defRPr sz="1400">
                <a:solidFill>
                  <a:schemeClr val="tx1"/>
                </a:solidFill>
                <a:latin typeface="Arial" pitchFamily="34" charset="0"/>
              </a:defRPr>
            </a:lvl5pPr>
            <a:lvl6pPr marL="2514600" indent="-228600" algn="ctr" eaLnBrk="0" fontAlgn="base" hangingPunct="0">
              <a:spcBef>
                <a:spcPct val="50000"/>
              </a:spcBef>
              <a:spcAft>
                <a:spcPct val="0"/>
              </a:spcAft>
              <a:defRPr sz="1400">
                <a:solidFill>
                  <a:schemeClr val="tx1"/>
                </a:solidFill>
                <a:latin typeface="Arial" pitchFamily="34" charset="0"/>
              </a:defRPr>
            </a:lvl6pPr>
            <a:lvl7pPr marL="2971800" indent="-228600" algn="ctr" eaLnBrk="0" fontAlgn="base" hangingPunct="0">
              <a:spcBef>
                <a:spcPct val="50000"/>
              </a:spcBef>
              <a:spcAft>
                <a:spcPct val="0"/>
              </a:spcAft>
              <a:defRPr sz="1400">
                <a:solidFill>
                  <a:schemeClr val="tx1"/>
                </a:solidFill>
                <a:latin typeface="Arial" pitchFamily="34" charset="0"/>
              </a:defRPr>
            </a:lvl7pPr>
            <a:lvl8pPr marL="3429000" indent="-228600" algn="ctr" eaLnBrk="0" fontAlgn="base" hangingPunct="0">
              <a:spcBef>
                <a:spcPct val="50000"/>
              </a:spcBef>
              <a:spcAft>
                <a:spcPct val="0"/>
              </a:spcAft>
              <a:defRPr sz="1400">
                <a:solidFill>
                  <a:schemeClr val="tx1"/>
                </a:solidFill>
                <a:latin typeface="Arial" pitchFamily="34" charset="0"/>
              </a:defRPr>
            </a:lvl8pPr>
            <a:lvl9pPr marL="3886200" indent="-228600" algn="ctr" eaLnBrk="0" fontAlgn="base" hangingPunct="0">
              <a:spcBef>
                <a:spcPct val="50000"/>
              </a:spcBef>
              <a:spcAft>
                <a:spcPct val="0"/>
              </a:spcAft>
              <a:defRPr sz="1400">
                <a:solidFill>
                  <a:schemeClr val="tx1"/>
                </a:solidFill>
                <a:latin typeface="Arial" pitchFamily="34" charset="0"/>
              </a:defRPr>
            </a:lvl9pPr>
          </a:lstStyle>
          <a:p>
            <a:pPr eaLnBrk="1" hangingPunct="1"/>
            <a:endParaRPr lang="sv-SE" altLang="sv-SE">
              <a:solidFill>
                <a:prstClr val="black"/>
              </a:solidFill>
            </a:endParaRPr>
          </a:p>
        </p:txBody>
      </p:sp>
      <p:pic>
        <p:nvPicPr>
          <p:cNvPr id="47112" name="Picture 5" descr="ROV193"/>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051720" y="692696"/>
            <a:ext cx="3090863" cy="204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4" name="AutoShape 7"/>
          <p:cNvSpPr>
            <a:spLocks noChangeAspect="1" noChangeArrowheads="1"/>
          </p:cNvSpPr>
          <p:nvPr/>
        </p:nvSpPr>
        <p:spPr bwMode="auto">
          <a:xfrm flipH="1" flipV="1">
            <a:off x="3992563" y="1022797"/>
            <a:ext cx="1311275" cy="1227137"/>
          </a:xfrm>
          <a:prstGeom prst="curvedUpArrow">
            <a:avLst>
              <a:gd name="adj1" fmla="val 21371"/>
              <a:gd name="adj2" fmla="val 42743"/>
              <a:gd name="adj3" fmla="val 33333"/>
            </a:avLst>
          </a:prstGeom>
          <a:solidFill>
            <a:srgbClr val="0099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eaLnBrk="0" hangingPunct="0">
              <a:defRPr sz="1400">
                <a:solidFill>
                  <a:schemeClr val="tx1"/>
                </a:solidFill>
                <a:latin typeface="Arial" pitchFamily="34" charset="0"/>
              </a:defRPr>
            </a:lvl1pPr>
            <a:lvl2pPr marL="742950" indent="-285750" eaLnBrk="0" hangingPunct="0">
              <a:defRPr sz="1400">
                <a:solidFill>
                  <a:schemeClr val="tx1"/>
                </a:solidFill>
                <a:latin typeface="Arial" pitchFamily="34" charset="0"/>
              </a:defRPr>
            </a:lvl2pPr>
            <a:lvl3pPr marL="1143000" indent="-228600" eaLnBrk="0" hangingPunct="0">
              <a:defRPr sz="1400">
                <a:solidFill>
                  <a:schemeClr val="tx1"/>
                </a:solidFill>
                <a:latin typeface="Arial" pitchFamily="34" charset="0"/>
              </a:defRPr>
            </a:lvl3pPr>
            <a:lvl4pPr marL="1600200" indent="-228600" eaLnBrk="0" hangingPunct="0">
              <a:defRPr sz="1400">
                <a:solidFill>
                  <a:schemeClr val="tx1"/>
                </a:solidFill>
                <a:latin typeface="Arial" pitchFamily="34" charset="0"/>
              </a:defRPr>
            </a:lvl4pPr>
            <a:lvl5pPr marL="2057400" indent="-228600" eaLnBrk="0" hangingPunct="0">
              <a:defRPr sz="1400">
                <a:solidFill>
                  <a:schemeClr val="tx1"/>
                </a:solidFill>
                <a:latin typeface="Arial" pitchFamily="34" charset="0"/>
              </a:defRPr>
            </a:lvl5pPr>
            <a:lvl6pPr marL="2514600" indent="-228600" algn="ctr" eaLnBrk="0" fontAlgn="base" hangingPunct="0">
              <a:spcBef>
                <a:spcPct val="50000"/>
              </a:spcBef>
              <a:spcAft>
                <a:spcPct val="0"/>
              </a:spcAft>
              <a:defRPr sz="1400">
                <a:solidFill>
                  <a:schemeClr val="tx1"/>
                </a:solidFill>
                <a:latin typeface="Arial" pitchFamily="34" charset="0"/>
              </a:defRPr>
            </a:lvl6pPr>
            <a:lvl7pPr marL="2971800" indent="-228600" algn="ctr" eaLnBrk="0" fontAlgn="base" hangingPunct="0">
              <a:spcBef>
                <a:spcPct val="50000"/>
              </a:spcBef>
              <a:spcAft>
                <a:spcPct val="0"/>
              </a:spcAft>
              <a:defRPr sz="1400">
                <a:solidFill>
                  <a:schemeClr val="tx1"/>
                </a:solidFill>
                <a:latin typeface="Arial" pitchFamily="34" charset="0"/>
              </a:defRPr>
            </a:lvl7pPr>
            <a:lvl8pPr marL="3429000" indent="-228600" algn="ctr" eaLnBrk="0" fontAlgn="base" hangingPunct="0">
              <a:spcBef>
                <a:spcPct val="50000"/>
              </a:spcBef>
              <a:spcAft>
                <a:spcPct val="0"/>
              </a:spcAft>
              <a:defRPr sz="1400">
                <a:solidFill>
                  <a:schemeClr val="tx1"/>
                </a:solidFill>
                <a:latin typeface="Arial" pitchFamily="34" charset="0"/>
              </a:defRPr>
            </a:lvl8pPr>
            <a:lvl9pPr marL="3886200" indent="-228600" algn="ctr" eaLnBrk="0" fontAlgn="base" hangingPunct="0">
              <a:spcBef>
                <a:spcPct val="50000"/>
              </a:spcBef>
              <a:spcAft>
                <a:spcPct val="0"/>
              </a:spcAft>
              <a:defRPr sz="1400">
                <a:solidFill>
                  <a:schemeClr val="tx1"/>
                </a:solidFill>
                <a:latin typeface="Arial" pitchFamily="34" charset="0"/>
              </a:defRPr>
            </a:lvl9pPr>
          </a:lstStyle>
          <a:p>
            <a:pPr eaLnBrk="1" hangingPunct="1"/>
            <a:endParaRPr lang="sv-SE" altLang="sv-SE">
              <a:solidFill>
                <a:prstClr val="black"/>
              </a:solidFill>
            </a:endParaRPr>
          </a:p>
        </p:txBody>
      </p:sp>
      <p:pic>
        <p:nvPicPr>
          <p:cNvPr id="47115" name="Picture 8"/>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54028" t="33556" r="7361" b="18222"/>
          <a:stretch>
            <a:fillRect/>
          </a:stretch>
        </p:blipFill>
        <p:spPr bwMode="auto">
          <a:xfrm rot="119987" flipH="1">
            <a:off x="5062958" y="1066031"/>
            <a:ext cx="2144713" cy="1677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117" name="Picture 10" descr="Primary-control-scree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8869" y="2492896"/>
            <a:ext cx="1296987" cy="100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8" name="AutoShape 11"/>
          <p:cNvSpPr>
            <a:spLocks noChangeArrowheads="1"/>
          </p:cNvSpPr>
          <p:nvPr/>
        </p:nvSpPr>
        <p:spPr bwMode="auto">
          <a:xfrm flipH="1">
            <a:off x="8028756" y="3789363"/>
            <a:ext cx="647700" cy="1800225"/>
          </a:xfrm>
          <a:prstGeom prst="curvedRightArrow">
            <a:avLst>
              <a:gd name="adj1" fmla="val 55588"/>
              <a:gd name="adj2" fmla="val 111176"/>
              <a:gd name="adj3" fmla="val 33333"/>
            </a:avLst>
          </a:prstGeom>
          <a:solidFill>
            <a:srgbClr val="CC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eaLnBrk="0" hangingPunct="0">
              <a:defRPr sz="1400">
                <a:solidFill>
                  <a:schemeClr val="tx1"/>
                </a:solidFill>
                <a:latin typeface="Arial" pitchFamily="34" charset="0"/>
              </a:defRPr>
            </a:lvl1pPr>
            <a:lvl2pPr marL="742950" indent="-285750" eaLnBrk="0" hangingPunct="0">
              <a:defRPr sz="1400">
                <a:solidFill>
                  <a:schemeClr val="tx1"/>
                </a:solidFill>
                <a:latin typeface="Arial" pitchFamily="34" charset="0"/>
              </a:defRPr>
            </a:lvl2pPr>
            <a:lvl3pPr marL="1143000" indent="-228600" eaLnBrk="0" hangingPunct="0">
              <a:defRPr sz="1400">
                <a:solidFill>
                  <a:schemeClr val="tx1"/>
                </a:solidFill>
                <a:latin typeface="Arial" pitchFamily="34" charset="0"/>
              </a:defRPr>
            </a:lvl3pPr>
            <a:lvl4pPr marL="1600200" indent="-228600" eaLnBrk="0" hangingPunct="0">
              <a:defRPr sz="1400">
                <a:solidFill>
                  <a:schemeClr val="tx1"/>
                </a:solidFill>
                <a:latin typeface="Arial" pitchFamily="34" charset="0"/>
              </a:defRPr>
            </a:lvl4pPr>
            <a:lvl5pPr marL="2057400" indent="-228600" eaLnBrk="0" hangingPunct="0">
              <a:defRPr sz="1400">
                <a:solidFill>
                  <a:schemeClr val="tx1"/>
                </a:solidFill>
                <a:latin typeface="Arial" pitchFamily="34" charset="0"/>
              </a:defRPr>
            </a:lvl5pPr>
            <a:lvl6pPr marL="2514600" indent="-228600" algn="ctr" eaLnBrk="0" fontAlgn="base" hangingPunct="0">
              <a:spcBef>
                <a:spcPct val="50000"/>
              </a:spcBef>
              <a:spcAft>
                <a:spcPct val="0"/>
              </a:spcAft>
              <a:defRPr sz="1400">
                <a:solidFill>
                  <a:schemeClr val="tx1"/>
                </a:solidFill>
                <a:latin typeface="Arial" pitchFamily="34" charset="0"/>
              </a:defRPr>
            </a:lvl6pPr>
            <a:lvl7pPr marL="2971800" indent="-228600" algn="ctr" eaLnBrk="0" fontAlgn="base" hangingPunct="0">
              <a:spcBef>
                <a:spcPct val="50000"/>
              </a:spcBef>
              <a:spcAft>
                <a:spcPct val="0"/>
              </a:spcAft>
              <a:defRPr sz="1400">
                <a:solidFill>
                  <a:schemeClr val="tx1"/>
                </a:solidFill>
                <a:latin typeface="Arial" pitchFamily="34" charset="0"/>
              </a:defRPr>
            </a:lvl7pPr>
            <a:lvl8pPr marL="3429000" indent="-228600" algn="ctr" eaLnBrk="0" fontAlgn="base" hangingPunct="0">
              <a:spcBef>
                <a:spcPct val="50000"/>
              </a:spcBef>
              <a:spcAft>
                <a:spcPct val="0"/>
              </a:spcAft>
              <a:defRPr sz="1400">
                <a:solidFill>
                  <a:schemeClr val="tx1"/>
                </a:solidFill>
                <a:latin typeface="Arial" pitchFamily="34" charset="0"/>
              </a:defRPr>
            </a:lvl8pPr>
            <a:lvl9pPr marL="3886200" indent="-228600" algn="ctr" eaLnBrk="0" fontAlgn="base" hangingPunct="0">
              <a:spcBef>
                <a:spcPct val="50000"/>
              </a:spcBef>
              <a:spcAft>
                <a:spcPct val="0"/>
              </a:spcAft>
              <a:defRPr sz="1400">
                <a:solidFill>
                  <a:schemeClr val="tx1"/>
                </a:solidFill>
                <a:latin typeface="Arial" pitchFamily="34" charset="0"/>
              </a:defRPr>
            </a:lvl9pPr>
          </a:lstStyle>
          <a:p>
            <a:pPr eaLnBrk="1" hangingPunct="1"/>
            <a:endParaRPr lang="sv-SE" altLang="sv-SE">
              <a:solidFill>
                <a:prstClr val="black"/>
              </a:solidFill>
            </a:endParaRPr>
          </a:p>
        </p:txBody>
      </p:sp>
      <p:pic>
        <p:nvPicPr>
          <p:cNvPr id="47121" name="Picture 15"/>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6290" t="26375" r="51772" b="30145"/>
          <a:stretch>
            <a:fillRect/>
          </a:stretch>
        </p:blipFill>
        <p:spPr bwMode="auto">
          <a:xfrm>
            <a:off x="4880085" y="4117844"/>
            <a:ext cx="1492115" cy="967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7122" name="AutoShape 16"/>
          <p:cNvSpPr>
            <a:spLocks noChangeArrowheads="1"/>
          </p:cNvSpPr>
          <p:nvPr/>
        </p:nvSpPr>
        <p:spPr bwMode="auto">
          <a:xfrm>
            <a:off x="539552" y="3789363"/>
            <a:ext cx="647700" cy="1800225"/>
          </a:xfrm>
          <a:prstGeom prst="curvedRightArrow">
            <a:avLst>
              <a:gd name="adj1" fmla="val 55588"/>
              <a:gd name="adj2" fmla="val 111176"/>
              <a:gd name="adj3" fmla="val 33333"/>
            </a:avLst>
          </a:prstGeom>
          <a:solidFill>
            <a:srgbClr val="CC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eaLnBrk="0" hangingPunct="0">
              <a:defRPr sz="1400">
                <a:solidFill>
                  <a:schemeClr val="tx1"/>
                </a:solidFill>
                <a:latin typeface="Arial" pitchFamily="34" charset="0"/>
              </a:defRPr>
            </a:lvl1pPr>
            <a:lvl2pPr marL="742950" indent="-285750" eaLnBrk="0" hangingPunct="0">
              <a:defRPr sz="1400">
                <a:solidFill>
                  <a:schemeClr val="tx1"/>
                </a:solidFill>
                <a:latin typeface="Arial" pitchFamily="34" charset="0"/>
              </a:defRPr>
            </a:lvl2pPr>
            <a:lvl3pPr marL="1143000" indent="-228600" eaLnBrk="0" hangingPunct="0">
              <a:defRPr sz="1400">
                <a:solidFill>
                  <a:schemeClr val="tx1"/>
                </a:solidFill>
                <a:latin typeface="Arial" pitchFamily="34" charset="0"/>
              </a:defRPr>
            </a:lvl3pPr>
            <a:lvl4pPr marL="1600200" indent="-228600" eaLnBrk="0" hangingPunct="0">
              <a:defRPr sz="1400">
                <a:solidFill>
                  <a:schemeClr val="tx1"/>
                </a:solidFill>
                <a:latin typeface="Arial" pitchFamily="34" charset="0"/>
              </a:defRPr>
            </a:lvl4pPr>
            <a:lvl5pPr marL="2057400" indent="-228600" eaLnBrk="0" hangingPunct="0">
              <a:defRPr sz="1400">
                <a:solidFill>
                  <a:schemeClr val="tx1"/>
                </a:solidFill>
                <a:latin typeface="Arial" pitchFamily="34" charset="0"/>
              </a:defRPr>
            </a:lvl5pPr>
            <a:lvl6pPr marL="2514600" indent="-228600" algn="ctr" eaLnBrk="0" fontAlgn="base" hangingPunct="0">
              <a:spcBef>
                <a:spcPct val="50000"/>
              </a:spcBef>
              <a:spcAft>
                <a:spcPct val="0"/>
              </a:spcAft>
              <a:defRPr sz="1400">
                <a:solidFill>
                  <a:schemeClr val="tx1"/>
                </a:solidFill>
                <a:latin typeface="Arial" pitchFamily="34" charset="0"/>
              </a:defRPr>
            </a:lvl6pPr>
            <a:lvl7pPr marL="2971800" indent="-228600" algn="ctr" eaLnBrk="0" fontAlgn="base" hangingPunct="0">
              <a:spcBef>
                <a:spcPct val="50000"/>
              </a:spcBef>
              <a:spcAft>
                <a:spcPct val="0"/>
              </a:spcAft>
              <a:defRPr sz="1400">
                <a:solidFill>
                  <a:schemeClr val="tx1"/>
                </a:solidFill>
                <a:latin typeface="Arial" pitchFamily="34" charset="0"/>
              </a:defRPr>
            </a:lvl7pPr>
            <a:lvl8pPr marL="3429000" indent="-228600" algn="ctr" eaLnBrk="0" fontAlgn="base" hangingPunct="0">
              <a:spcBef>
                <a:spcPct val="50000"/>
              </a:spcBef>
              <a:spcAft>
                <a:spcPct val="0"/>
              </a:spcAft>
              <a:defRPr sz="1400">
                <a:solidFill>
                  <a:schemeClr val="tx1"/>
                </a:solidFill>
                <a:latin typeface="Arial" pitchFamily="34" charset="0"/>
              </a:defRPr>
            </a:lvl8pPr>
            <a:lvl9pPr marL="3886200" indent="-228600" algn="ctr" eaLnBrk="0" fontAlgn="base" hangingPunct="0">
              <a:spcBef>
                <a:spcPct val="50000"/>
              </a:spcBef>
              <a:spcAft>
                <a:spcPct val="0"/>
              </a:spcAft>
              <a:defRPr sz="1400">
                <a:solidFill>
                  <a:schemeClr val="tx1"/>
                </a:solidFill>
                <a:latin typeface="Arial" pitchFamily="34" charset="0"/>
              </a:defRPr>
            </a:lvl9pPr>
          </a:lstStyle>
          <a:p>
            <a:pPr eaLnBrk="1" hangingPunct="1"/>
            <a:endParaRPr lang="sv-SE" altLang="sv-SE">
              <a:solidFill>
                <a:prstClr val="black"/>
              </a:solidFill>
            </a:endParaRPr>
          </a:p>
        </p:txBody>
      </p:sp>
      <p:sp>
        <p:nvSpPr>
          <p:cNvPr id="47123" name="Text Box 17"/>
          <p:cNvSpPr txBox="1">
            <a:spLocks noChangeArrowheads="1"/>
          </p:cNvSpPr>
          <p:nvPr/>
        </p:nvSpPr>
        <p:spPr bwMode="auto">
          <a:xfrm>
            <a:off x="1547664" y="4293096"/>
            <a:ext cx="642938" cy="182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400">
                <a:solidFill>
                  <a:schemeClr val="tx1"/>
                </a:solidFill>
                <a:latin typeface="Arial" pitchFamily="34" charset="0"/>
              </a:defRPr>
            </a:lvl1pPr>
            <a:lvl2pPr marL="742950" indent="-285750" eaLnBrk="0" hangingPunct="0">
              <a:defRPr sz="1400">
                <a:solidFill>
                  <a:schemeClr val="tx1"/>
                </a:solidFill>
                <a:latin typeface="Arial" pitchFamily="34" charset="0"/>
              </a:defRPr>
            </a:lvl2pPr>
            <a:lvl3pPr marL="1143000" indent="-228600" eaLnBrk="0" hangingPunct="0">
              <a:defRPr sz="1400">
                <a:solidFill>
                  <a:schemeClr val="tx1"/>
                </a:solidFill>
                <a:latin typeface="Arial" pitchFamily="34" charset="0"/>
              </a:defRPr>
            </a:lvl3pPr>
            <a:lvl4pPr marL="1600200" indent="-228600" eaLnBrk="0" hangingPunct="0">
              <a:defRPr sz="1400">
                <a:solidFill>
                  <a:schemeClr val="tx1"/>
                </a:solidFill>
                <a:latin typeface="Arial" pitchFamily="34" charset="0"/>
              </a:defRPr>
            </a:lvl4pPr>
            <a:lvl5pPr marL="2057400" indent="-228600" eaLnBrk="0" hangingPunct="0">
              <a:defRPr sz="1400">
                <a:solidFill>
                  <a:schemeClr val="tx1"/>
                </a:solidFill>
                <a:latin typeface="Arial" pitchFamily="34" charset="0"/>
              </a:defRPr>
            </a:lvl5pPr>
            <a:lvl6pPr marL="2514600" indent="-228600" algn="ctr" eaLnBrk="0" fontAlgn="base" hangingPunct="0">
              <a:spcBef>
                <a:spcPct val="50000"/>
              </a:spcBef>
              <a:spcAft>
                <a:spcPct val="0"/>
              </a:spcAft>
              <a:defRPr sz="1400">
                <a:solidFill>
                  <a:schemeClr val="tx1"/>
                </a:solidFill>
                <a:latin typeface="Arial" pitchFamily="34" charset="0"/>
              </a:defRPr>
            </a:lvl6pPr>
            <a:lvl7pPr marL="2971800" indent="-228600" algn="ctr" eaLnBrk="0" fontAlgn="base" hangingPunct="0">
              <a:spcBef>
                <a:spcPct val="50000"/>
              </a:spcBef>
              <a:spcAft>
                <a:spcPct val="0"/>
              </a:spcAft>
              <a:defRPr sz="1400">
                <a:solidFill>
                  <a:schemeClr val="tx1"/>
                </a:solidFill>
                <a:latin typeface="Arial" pitchFamily="34" charset="0"/>
              </a:defRPr>
            </a:lvl7pPr>
            <a:lvl8pPr marL="3429000" indent="-228600" algn="ctr" eaLnBrk="0" fontAlgn="base" hangingPunct="0">
              <a:spcBef>
                <a:spcPct val="50000"/>
              </a:spcBef>
              <a:spcAft>
                <a:spcPct val="0"/>
              </a:spcAft>
              <a:defRPr sz="1400">
                <a:solidFill>
                  <a:schemeClr val="tx1"/>
                </a:solidFill>
                <a:latin typeface="Arial" pitchFamily="34" charset="0"/>
              </a:defRPr>
            </a:lvl8pPr>
            <a:lvl9pPr marL="3886200" indent="-228600" algn="ctr" eaLnBrk="0" fontAlgn="base" hangingPunct="0">
              <a:spcBef>
                <a:spcPct val="50000"/>
              </a:spcBef>
              <a:spcAft>
                <a:spcPct val="0"/>
              </a:spcAft>
              <a:defRPr sz="1400">
                <a:solidFill>
                  <a:schemeClr val="tx1"/>
                </a:solidFill>
                <a:latin typeface="Arial" pitchFamily="34" charset="0"/>
              </a:defRPr>
            </a:lvl9pPr>
          </a:lstStyle>
          <a:p>
            <a:pPr eaLnBrk="1" hangingPunct="1"/>
            <a:r>
              <a:rPr lang="sv-SE" altLang="sv-SE" sz="1200">
                <a:solidFill>
                  <a:prstClr val="black"/>
                </a:solidFill>
              </a:rPr>
              <a:t>SUBROV</a:t>
            </a:r>
          </a:p>
        </p:txBody>
      </p:sp>
      <p:sp>
        <p:nvSpPr>
          <p:cNvPr id="47124" name="Text Box 18"/>
          <p:cNvSpPr txBox="1">
            <a:spLocks noChangeArrowheads="1"/>
          </p:cNvSpPr>
          <p:nvPr/>
        </p:nvSpPr>
        <p:spPr bwMode="auto">
          <a:xfrm>
            <a:off x="1979712" y="5982742"/>
            <a:ext cx="1050925" cy="182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400">
                <a:solidFill>
                  <a:schemeClr val="tx1"/>
                </a:solidFill>
                <a:latin typeface="Arial" pitchFamily="34" charset="0"/>
              </a:defRPr>
            </a:lvl1pPr>
            <a:lvl2pPr marL="742950" indent="-285750" eaLnBrk="0" hangingPunct="0">
              <a:defRPr sz="1400">
                <a:solidFill>
                  <a:schemeClr val="tx1"/>
                </a:solidFill>
                <a:latin typeface="Arial" pitchFamily="34" charset="0"/>
              </a:defRPr>
            </a:lvl2pPr>
            <a:lvl3pPr marL="1143000" indent="-228600" eaLnBrk="0" hangingPunct="0">
              <a:defRPr sz="1400">
                <a:solidFill>
                  <a:schemeClr val="tx1"/>
                </a:solidFill>
                <a:latin typeface="Arial" pitchFamily="34" charset="0"/>
              </a:defRPr>
            </a:lvl3pPr>
            <a:lvl4pPr marL="1600200" indent="-228600" eaLnBrk="0" hangingPunct="0">
              <a:defRPr sz="1400">
                <a:solidFill>
                  <a:schemeClr val="tx1"/>
                </a:solidFill>
                <a:latin typeface="Arial" pitchFamily="34" charset="0"/>
              </a:defRPr>
            </a:lvl4pPr>
            <a:lvl5pPr marL="2057400" indent="-228600" eaLnBrk="0" hangingPunct="0">
              <a:defRPr sz="1400">
                <a:solidFill>
                  <a:schemeClr val="tx1"/>
                </a:solidFill>
                <a:latin typeface="Arial" pitchFamily="34" charset="0"/>
              </a:defRPr>
            </a:lvl5pPr>
            <a:lvl6pPr marL="2514600" indent="-228600" algn="ctr" eaLnBrk="0" fontAlgn="base" hangingPunct="0">
              <a:spcBef>
                <a:spcPct val="50000"/>
              </a:spcBef>
              <a:spcAft>
                <a:spcPct val="0"/>
              </a:spcAft>
              <a:defRPr sz="1400">
                <a:solidFill>
                  <a:schemeClr val="tx1"/>
                </a:solidFill>
                <a:latin typeface="Arial" pitchFamily="34" charset="0"/>
              </a:defRPr>
            </a:lvl6pPr>
            <a:lvl7pPr marL="2971800" indent="-228600" algn="ctr" eaLnBrk="0" fontAlgn="base" hangingPunct="0">
              <a:spcBef>
                <a:spcPct val="50000"/>
              </a:spcBef>
              <a:spcAft>
                <a:spcPct val="0"/>
              </a:spcAft>
              <a:defRPr sz="1400">
                <a:solidFill>
                  <a:schemeClr val="tx1"/>
                </a:solidFill>
                <a:latin typeface="Arial" pitchFamily="34" charset="0"/>
              </a:defRPr>
            </a:lvl7pPr>
            <a:lvl8pPr marL="3429000" indent="-228600" algn="ctr" eaLnBrk="0" fontAlgn="base" hangingPunct="0">
              <a:spcBef>
                <a:spcPct val="50000"/>
              </a:spcBef>
              <a:spcAft>
                <a:spcPct val="0"/>
              </a:spcAft>
              <a:defRPr sz="1400">
                <a:solidFill>
                  <a:schemeClr val="tx1"/>
                </a:solidFill>
                <a:latin typeface="Arial" pitchFamily="34" charset="0"/>
              </a:defRPr>
            </a:lvl8pPr>
            <a:lvl9pPr marL="3886200" indent="-228600" algn="ctr" eaLnBrk="0" fontAlgn="base" hangingPunct="0">
              <a:spcBef>
                <a:spcPct val="50000"/>
              </a:spcBef>
              <a:spcAft>
                <a:spcPct val="0"/>
              </a:spcAft>
              <a:defRPr sz="1400">
                <a:solidFill>
                  <a:schemeClr val="tx1"/>
                </a:solidFill>
                <a:latin typeface="Arial" pitchFamily="34" charset="0"/>
              </a:defRPr>
            </a:lvl9pPr>
          </a:lstStyle>
          <a:p>
            <a:pPr eaLnBrk="1" hangingPunct="1"/>
            <a:r>
              <a:rPr lang="sv-SE" altLang="sv-SE" sz="1200" dirty="0">
                <a:solidFill>
                  <a:prstClr val="black"/>
                </a:solidFill>
              </a:rPr>
              <a:t>SABERTOOTH</a:t>
            </a:r>
          </a:p>
        </p:txBody>
      </p:sp>
      <p:sp>
        <p:nvSpPr>
          <p:cNvPr id="47125" name="Text Box 19"/>
          <p:cNvSpPr txBox="1">
            <a:spLocks noChangeArrowheads="1"/>
          </p:cNvSpPr>
          <p:nvPr/>
        </p:nvSpPr>
        <p:spPr bwMode="auto">
          <a:xfrm>
            <a:off x="5076056" y="5046637"/>
            <a:ext cx="939800"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400">
                <a:solidFill>
                  <a:schemeClr val="tx1"/>
                </a:solidFill>
                <a:latin typeface="Arial" pitchFamily="34" charset="0"/>
              </a:defRPr>
            </a:lvl1pPr>
            <a:lvl2pPr marL="742950" indent="-285750" eaLnBrk="0" hangingPunct="0">
              <a:defRPr sz="1400">
                <a:solidFill>
                  <a:schemeClr val="tx1"/>
                </a:solidFill>
                <a:latin typeface="Arial" pitchFamily="34" charset="0"/>
              </a:defRPr>
            </a:lvl2pPr>
            <a:lvl3pPr marL="1143000" indent="-228600" eaLnBrk="0" hangingPunct="0">
              <a:defRPr sz="1400">
                <a:solidFill>
                  <a:schemeClr val="tx1"/>
                </a:solidFill>
                <a:latin typeface="Arial" pitchFamily="34" charset="0"/>
              </a:defRPr>
            </a:lvl3pPr>
            <a:lvl4pPr marL="1600200" indent="-228600" eaLnBrk="0" hangingPunct="0">
              <a:defRPr sz="1400">
                <a:solidFill>
                  <a:schemeClr val="tx1"/>
                </a:solidFill>
                <a:latin typeface="Arial" pitchFamily="34" charset="0"/>
              </a:defRPr>
            </a:lvl4pPr>
            <a:lvl5pPr marL="2057400" indent="-228600" eaLnBrk="0" hangingPunct="0">
              <a:defRPr sz="1400">
                <a:solidFill>
                  <a:schemeClr val="tx1"/>
                </a:solidFill>
                <a:latin typeface="Arial" pitchFamily="34" charset="0"/>
              </a:defRPr>
            </a:lvl5pPr>
            <a:lvl6pPr marL="2514600" indent="-228600" algn="ctr" eaLnBrk="0" fontAlgn="base" hangingPunct="0">
              <a:spcBef>
                <a:spcPct val="50000"/>
              </a:spcBef>
              <a:spcAft>
                <a:spcPct val="0"/>
              </a:spcAft>
              <a:defRPr sz="1400">
                <a:solidFill>
                  <a:schemeClr val="tx1"/>
                </a:solidFill>
                <a:latin typeface="Arial" pitchFamily="34" charset="0"/>
              </a:defRPr>
            </a:lvl6pPr>
            <a:lvl7pPr marL="2971800" indent="-228600" algn="ctr" eaLnBrk="0" fontAlgn="base" hangingPunct="0">
              <a:spcBef>
                <a:spcPct val="50000"/>
              </a:spcBef>
              <a:spcAft>
                <a:spcPct val="0"/>
              </a:spcAft>
              <a:defRPr sz="1400">
                <a:solidFill>
                  <a:schemeClr val="tx1"/>
                </a:solidFill>
                <a:latin typeface="Arial" pitchFamily="34" charset="0"/>
              </a:defRPr>
            </a:lvl7pPr>
            <a:lvl8pPr marL="3429000" indent="-228600" algn="ctr" eaLnBrk="0" fontAlgn="base" hangingPunct="0">
              <a:spcBef>
                <a:spcPct val="50000"/>
              </a:spcBef>
              <a:spcAft>
                <a:spcPct val="0"/>
              </a:spcAft>
              <a:defRPr sz="1400">
                <a:solidFill>
                  <a:schemeClr val="tx1"/>
                </a:solidFill>
                <a:latin typeface="Arial" pitchFamily="34" charset="0"/>
              </a:defRPr>
            </a:lvl8pPr>
            <a:lvl9pPr marL="3886200" indent="-228600" algn="ctr" eaLnBrk="0" fontAlgn="base" hangingPunct="0">
              <a:spcBef>
                <a:spcPct val="50000"/>
              </a:spcBef>
              <a:spcAft>
                <a:spcPct val="0"/>
              </a:spcAft>
              <a:defRPr sz="1400">
                <a:solidFill>
                  <a:schemeClr val="tx1"/>
                </a:solidFill>
                <a:latin typeface="Arial" pitchFamily="34" charset="0"/>
              </a:defRPr>
            </a:lvl9pPr>
          </a:lstStyle>
          <a:p>
            <a:pPr eaLnBrk="1" hangingPunct="1"/>
            <a:r>
              <a:rPr lang="sv-SE" altLang="sv-SE" sz="1200" dirty="0">
                <a:solidFill>
                  <a:prstClr val="black"/>
                </a:solidFill>
              </a:rPr>
              <a:t>COUGAR </a:t>
            </a:r>
            <a:r>
              <a:rPr lang="sv-SE" altLang="sv-SE" sz="1200" dirty="0" err="1">
                <a:solidFill>
                  <a:prstClr val="black"/>
                </a:solidFill>
              </a:rPr>
              <a:t>XTi</a:t>
            </a:r>
            <a:endParaRPr lang="sv-SE" altLang="sv-SE" sz="1200" dirty="0">
              <a:solidFill>
                <a:prstClr val="black"/>
              </a:solidFill>
            </a:endParaRPr>
          </a:p>
        </p:txBody>
      </p:sp>
      <p:pic>
        <p:nvPicPr>
          <p:cNvPr id="47127" name="Picture 14"/>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2317" t="30145" r="7474" b="22604"/>
          <a:stretch>
            <a:fillRect/>
          </a:stretch>
        </p:blipFill>
        <p:spPr bwMode="auto">
          <a:xfrm rot="-187304">
            <a:off x="4941020" y="5268079"/>
            <a:ext cx="1693352" cy="995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4" name="Group 23"/>
          <p:cNvGrpSpPr/>
          <p:nvPr/>
        </p:nvGrpSpPr>
        <p:grpSpPr>
          <a:xfrm>
            <a:off x="0" y="6237684"/>
            <a:ext cx="9144000" cy="647700"/>
            <a:chOff x="0" y="6219825"/>
            <a:chExt cx="9144000" cy="647700"/>
          </a:xfrm>
        </p:grpSpPr>
        <p:sp>
          <p:nvSpPr>
            <p:cNvPr id="25" name="Rectangle 5"/>
            <p:cNvSpPr>
              <a:spLocks/>
            </p:cNvSpPr>
            <p:nvPr/>
          </p:nvSpPr>
          <p:spPr bwMode="auto">
            <a:xfrm>
              <a:off x="0" y="6219825"/>
              <a:ext cx="9144000" cy="647700"/>
            </a:xfrm>
            <a:prstGeom prst="rect">
              <a:avLst/>
            </a:prstGeom>
            <a:solidFill>
              <a:srgbClr val="CDCDCD"/>
            </a:solidFill>
            <a:ln>
              <a:noFill/>
            </a:ln>
            <a:extLst>
              <a:ext uri="{91240B29-F687-4F45-9708-019B960494DF}">
                <a14:hiddenLine xmlns:a14="http://schemas.microsoft.com/office/drawing/2010/main" w="9525">
                  <a:solidFill>
                    <a:schemeClr val="tx1"/>
                  </a:solidFill>
                  <a:miter lim="800000"/>
                  <a:headEnd/>
                  <a:tailEnd/>
                </a14:hiddenLine>
              </a:ext>
            </a:extLst>
          </p:spPr>
          <p:txBody>
            <a:bodyPr lIns="0" tIns="0" rIns="0" bIns="0" anchor="ctr" anchorCtr="1"/>
            <a:lstStyle/>
            <a:p>
              <a:pPr algn="ctr"/>
              <a:r>
                <a:rPr lang="sv-SE" sz="1600" dirty="0" smtClean="0">
                  <a:solidFill>
                    <a:prstClr val="black"/>
                  </a:solidFill>
                  <a:latin typeface="Arial" charset="0"/>
                </a:rPr>
                <a:t>COMMERCIAL IN CONFIDENCE</a:t>
              </a:r>
              <a:endParaRPr lang="sv-SE" sz="1600" dirty="0">
                <a:solidFill>
                  <a:prstClr val="black"/>
                </a:solidFill>
                <a:latin typeface="Arial" charset="0"/>
              </a:endParaRPr>
            </a:p>
          </p:txBody>
        </p:sp>
        <p:pic>
          <p:nvPicPr>
            <p:cNvPr id="26" name="Picture 6"/>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985125" y="6383338"/>
              <a:ext cx="971550"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31" name="Picture 30"/>
          <p:cNvPicPr>
            <a:picLocks noChangeAspect="1"/>
          </p:cNvPicPr>
          <p:nvPr/>
        </p:nvPicPr>
        <p:blipFill>
          <a:blip r:embed="rId8" cstate="print">
            <a:extLst>
              <a:ext uri="{BEBA8EAE-BF5A-486C-A8C5-ECC9F3942E4B}">
                <a14:imgProps xmlns:a14="http://schemas.microsoft.com/office/drawing/2010/main">
                  <a14:imgLayer r:embed="rId9">
                    <a14:imgEffect>
                      <a14:backgroundRemoval t="10000" b="90000" l="1100" r="97691"/>
                    </a14:imgEffect>
                  </a14:imgLayer>
                </a14:imgProps>
              </a:ext>
              <a:ext uri="{28A0092B-C50C-407E-A947-70E740481C1C}">
                <a14:useLocalDpi xmlns:a14="http://schemas.microsoft.com/office/drawing/2010/main" val="0"/>
              </a:ext>
            </a:extLst>
          </a:blip>
          <a:stretch>
            <a:fillRect/>
          </a:stretch>
        </p:blipFill>
        <p:spPr>
          <a:xfrm>
            <a:off x="1187624" y="4653136"/>
            <a:ext cx="2232248" cy="1485165"/>
          </a:xfrm>
          <a:prstGeom prst="rect">
            <a:avLst/>
          </a:prstGeom>
        </p:spPr>
      </p:pic>
      <p:pic>
        <p:nvPicPr>
          <p:cNvPr id="32" name="Picture 31"/>
          <p:cNvPicPr>
            <a:picLocks noChangeAspect="1"/>
          </p:cNvPicPr>
          <p:nvPr/>
        </p:nvPicPr>
        <p:blipFill>
          <a:blip r:embed="rId10" cstate="print">
            <a:extLst>
              <a:ext uri="{BEBA8EAE-BF5A-486C-A8C5-ECC9F3942E4B}">
                <a14:imgProps xmlns:a14="http://schemas.microsoft.com/office/drawing/2010/main">
                  <a14:imgLayer r:embed="rId11">
                    <a14:imgEffect>
                      <a14:backgroundRemoval t="9881" b="89921" l="6142" r="94177"/>
                    </a14:imgEffect>
                  </a14:imgLayer>
                </a14:imgProps>
              </a:ext>
              <a:ext uri="{28A0092B-C50C-407E-A947-70E740481C1C}">
                <a14:useLocalDpi xmlns:a14="http://schemas.microsoft.com/office/drawing/2010/main" val="0"/>
              </a:ext>
            </a:extLst>
          </a:blip>
          <a:stretch>
            <a:fillRect/>
          </a:stretch>
        </p:blipFill>
        <p:spPr>
          <a:xfrm rot="21393257">
            <a:off x="1506598" y="4075950"/>
            <a:ext cx="2391943" cy="1101553"/>
          </a:xfrm>
          <a:prstGeom prst="rect">
            <a:avLst/>
          </a:prstGeom>
        </p:spPr>
      </p:pic>
      <p:pic>
        <p:nvPicPr>
          <p:cNvPr id="2" name="Picture 1"/>
          <p:cNvPicPr>
            <a:picLocks noChangeAspect="1"/>
          </p:cNvPicPr>
          <p:nvPr/>
        </p:nvPicPr>
        <p:blipFill>
          <a:blip r:embed="rId12" cstate="print">
            <a:extLst>
              <a:ext uri="{BEBA8EAE-BF5A-486C-A8C5-ECC9F3942E4B}">
                <a14:imgProps xmlns:a14="http://schemas.microsoft.com/office/drawing/2010/main">
                  <a14:imgLayer r:embed="rId13">
                    <a14:imgEffect>
                      <a14:backgroundRemoval t="1681" b="99580" l="0" r="59707"/>
                    </a14:imgEffect>
                  </a14:imgLayer>
                </a14:imgProps>
              </a:ext>
              <a:ext uri="{28A0092B-C50C-407E-A947-70E740481C1C}">
                <a14:useLocalDpi xmlns:a14="http://schemas.microsoft.com/office/drawing/2010/main" val="0"/>
              </a:ext>
            </a:extLst>
          </a:blip>
          <a:stretch>
            <a:fillRect/>
          </a:stretch>
        </p:blipFill>
        <p:spPr>
          <a:xfrm>
            <a:off x="6372200" y="4293096"/>
            <a:ext cx="2808313" cy="1632182"/>
          </a:xfrm>
          <a:prstGeom prst="rect">
            <a:avLst/>
          </a:prstGeom>
        </p:spPr>
      </p:pic>
      <p:sp>
        <p:nvSpPr>
          <p:cNvPr id="35" name="Text Box 19"/>
          <p:cNvSpPr txBox="1">
            <a:spLocks noChangeArrowheads="1"/>
          </p:cNvSpPr>
          <p:nvPr/>
        </p:nvSpPr>
        <p:spPr bwMode="auto">
          <a:xfrm>
            <a:off x="7308304" y="5980638"/>
            <a:ext cx="722762"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400">
                <a:solidFill>
                  <a:schemeClr val="tx1"/>
                </a:solidFill>
                <a:latin typeface="Arial" pitchFamily="34" charset="0"/>
              </a:defRPr>
            </a:lvl1pPr>
            <a:lvl2pPr marL="742950" indent="-285750" eaLnBrk="0" hangingPunct="0">
              <a:defRPr sz="1400">
                <a:solidFill>
                  <a:schemeClr val="tx1"/>
                </a:solidFill>
                <a:latin typeface="Arial" pitchFamily="34" charset="0"/>
              </a:defRPr>
            </a:lvl2pPr>
            <a:lvl3pPr marL="1143000" indent="-228600" eaLnBrk="0" hangingPunct="0">
              <a:defRPr sz="1400">
                <a:solidFill>
                  <a:schemeClr val="tx1"/>
                </a:solidFill>
                <a:latin typeface="Arial" pitchFamily="34" charset="0"/>
              </a:defRPr>
            </a:lvl3pPr>
            <a:lvl4pPr marL="1600200" indent="-228600" eaLnBrk="0" hangingPunct="0">
              <a:defRPr sz="1400">
                <a:solidFill>
                  <a:schemeClr val="tx1"/>
                </a:solidFill>
                <a:latin typeface="Arial" pitchFamily="34" charset="0"/>
              </a:defRPr>
            </a:lvl4pPr>
            <a:lvl5pPr marL="2057400" indent="-228600" eaLnBrk="0" hangingPunct="0">
              <a:defRPr sz="1400">
                <a:solidFill>
                  <a:schemeClr val="tx1"/>
                </a:solidFill>
                <a:latin typeface="Arial" pitchFamily="34" charset="0"/>
              </a:defRPr>
            </a:lvl5pPr>
            <a:lvl6pPr marL="2514600" indent="-228600" algn="ctr" eaLnBrk="0" fontAlgn="base" hangingPunct="0">
              <a:spcBef>
                <a:spcPct val="50000"/>
              </a:spcBef>
              <a:spcAft>
                <a:spcPct val="0"/>
              </a:spcAft>
              <a:defRPr sz="1400">
                <a:solidFill>
                  <a:schemeClr val="tx1"/>
                </a:solidFill>
                <a:latin typeface="Arial" pitchFamily="34" charset="0"/>
              </a:defRPr>
            </a:lvl6pPr>
            <a:lvl7pPr marL="2971800" indent="-228600" algn="ctr" eaLnBrk="0" fontAlgn="base" hangingPunct="0">
              <a:spcBef>
                <a:spcPct val="50000"/>
              </a:spcBef>
              <a:spcAft>
                <a:spcPct val="0"/>
              </a:spcAft>
              <a:defRPr sz="1400">
                <a:solidFill>
                  <a:schemeClr val="tx1"/>
                </a:solidFill>
                <a:latin typeface="Arial" pitchFamily="34" charset="0"/>
              </a:defRPr>
            </a:lvl7pPr>
            <a:lvl8pPr marL="3429000" indent="-228600" algn="ctr" eaLnBrk="0" fontAlgn="base" hangingPunct="0">
              <a:spcBef>
                <a:spcPct val="50000"/>
              </a:spcBef>
              <a:spcAft>
                <a:spcPct val="0"/>
              </a:spcAft>
              <a:defRPr sz="1400">
                <a:solidFill>
                  <a:schemeClr val="tx1"/>
                </a:solidFill>
                <a:latin typeface="Arial" pitchFamily="34" charset="0"/>
              </a:defRPr>
            </a:lvl8pPr>
            <a:lvl9pPr marL="3886200" indent="-228600" algn="ctr" eaLnBrk="0" fontAlgn="base" hangingPunct="0">
              <a:spcBef>
                <a:spcPct val="50000"/>
              </a:spcBef>
              <a:spcAft>
                <a:spcPct val="0"/>
              </a:spcAft>
              <a:defRPr sz="1400">
                <a:solidFill>
                  <a:schemeClr val="tx1"/>
                </a:solidFill>
                <a:latin typeface="Arial" pitchFamily="34" charset="0"/>
              </a:defRPr>
            </a:lvl9pPr>
          </a:lstStyle>
          <a:p>
            <a:pPr eaLnBrk="1" hangingPunct="1"/>
            <a:r>
              <a:rPr lang="sv-SE" altLang="sv-SE" sz="1200" dirty="0" smtClean="0">
                <a:solidFill>
                  <a:prstClr val="black"/>
                </a:solidFill>
              </a:rPr>
              <a:t>LEOPARD</a:t>
            </a:r>
            <a:endParaRPr lang="sv-SE" altLang="sv-SE" sz="1200" dirty="0">
              <a:solidFill>
                <a:prstClr val="black"/>
              </a:solidFill>
            </a:endParaRPr>
          </a:p>
        </p:txBody>
      </p:sp>
      <p:sp>
        <p:nvSpPr>
          <p:cNvPr id="47126" name="Text Box 20"/>
          <p:cNvSpPr txBox="1">
            <a:spLocks noChangeArrowheads="1"/>
          </p:cNvSpPr>
          <p:nvPr/>
        </p:nvSpPr>
        <p:spPr bwMode="auto">
          <a:xfrm>
            <a:off x="3959151" y="6021288"/>
            <a:ext cx="1404937"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400">
                <a:solidFill>
                  <a:schemeClr val="tx1"/>
                </a:solidFill>
                <a:latin typeface="Arial" pitchFamily="34" charset="0"/>
              </a:defRPr>
            </a:lvl1pPr>
            <a:lvl2pPr marL="742950" indent="-285750" eaLnBrk="0" hangingPunct="0">
              <a:defRPr sz="1400">
                <a:solidFill>
                  <a:schemeClr val="tx1"/>
                </a:solidFill>
                <a:latin typeface="Arial" pitchFamily="34" charset="0"/>
              </a:defRPr>
            </a:lvl2pPr>
            <a:lvl3pPr marL="1143000" indent="-228600" eaLnBrk="0" hangingPunct="0">
              <a:defRPr sz="1400">
                <a:solidFill>
                  <a:schemeClr val="tx1"/>
                </a:solidFill>
                <a:latin typeface="Arial" pitchFamily="34" charset="0"/>
              </a:defRPr>
            </a:lvl3pPr>
            <a:lvl4pPr marL="1600200" indent="-228600" eaLnBrk="0" hangingPunct="0">
              <a:defRPr sz="1400">
                <a:solidFill>
                  <a:schemeClr val="tx1"/>
                </a:solidFill>
                <a:latin typeface="Arial" pitchFamily="34" charset="0"/>
              </a:defRPr>
            </a:lvl4pPr>
            <a:lvl5pPr marL="2057400" indent="-228600" eaLnBrk="0" hangingPunct="0">
              <a:defRPr sz="1400">
                <a:solidFill>
                  <a:schemeClr val="tx1"/>
                </a:solidFill>
                <a:latin typeface="Arial" pitchFamily="34" charset="0"/>
              </a:defRPr>
            </a:lvl5pPr>
            <a:lvl6pPr marL="2514600" indent="-228600" algn="ctr" eaLnBrk="0" fontAlgn="base" hangingPunct="0">
              <a:spcBef>
                <a:spcPct val="50000"/>
              </a:spcBef>
              <a:spcAft>
                <a:spcPct val="0"/>
              </a:spcAft>
              <a:defRPr sz="1400">
                <a:solidFill>
                  <a:schemeClr val="tx1"/>
                </a:solidFill>
                <a:latin typeface="Arial" pitchFamily="34" charset="0"/>
              </a:defRPr>
            </a:lvl6pPr>
            <a:lvl7pPr marL="2971800" indent="-228600" algn="ctr" eaLnBrk="0" fontAlgn="base" hangingPunct="0">
              <a:spcBef>
                <a:spcPct val="50000"/>
              </a:spcBef>
              <a:spcAft>
                <a:spcPct val="0"/>
              </a:spcAft>
              <a:defRPr sz="1400">
                <a:solidFill>
                  <a:schemeClr val="tx1"/>
                </a:solidFill>
                <a:latin typeface="Arial" pitchFamily="34" charset="0"/>
              </a:defRPr>
            </a:lvl7pPr>
            <a:lvl8pPr marL="3429000" indent="-228600" algn="ctr" eaLnBrk="0" fontAlgn="base" hangingPunct="0">
              <a:spcBef>
                <a:spcPct val="50000"/>
              </a:spcBef>
              <a:spcAft>
                <a:spcPct val="0"/>
              </a:spcAft>
              <a:defRPr sz="1400">
                <a:solidFill>
                  <a:schemeClr val="tx1"/>
                </a:solidFill>
                <a:latin typeface="Arial" pitchFamily="34" charset="0"/>
              </a:defRPr>
            </a:lvl8pPr>
            <a:lvl9pPr marL="3886200" indent="-228600" algn="ctr" eaLnBrk="0" fontAlgn="base" hangingPunct="0">
              <a:spcBef>
                <a:spcPct val="50000"/>
              </a:spcBef>
              <a:spcAft>
                <a:spcPct val="0"/>
              </a:spcAft>
              <a:defRPr sz="1400">
                <a:solidFill>
                  <a:schemeClr val="tx1"/>
                </a:solidFill>
                <a:latin typeface="Arial" pitchFamily="34" charset="0"/>
              </a:defRPr>
            </a:lvl9pPr>
          </a:lstStyle>
          <a:p>
            <a:pPr eaLnBrk="1" hangingPunct="1"/>
            <a:r>
              <a:rPr lang="sv-SE" altLang="sv-SE" sz="1200" dirty="0">
                <a:solidFill>
                  <a:prstClr val="black"/>
                </a:solidFill>
              </a:rPr>
              <a:t>PANTHER XT PLUS</a:t>
            </a:r>
          </a:p>
        </p:txBody>
      </p:sp>
      <p:pic>
        <p:nvPicPr>
          <p:cNvPr id="3" name="Picture 2"/>
          <p:cNvPicPr>
            <a:picLocks noChangeAspect="1"/>
          </p:cNvPicPr>
          <p:nvPr/>
        </p:nvPicPr>
        <p:blipFill>
          <a:blip r:embed="rId14" cstate="print">
            <a:extLst>
              <a:ext uri="{BEBA8EAE-BF5A-486C-A8C5-ECC9F3942E4B}">
                <a14:imgProps xmlns:a14="http://schemas.microsoft.com/office/drawing/2010/main">
                  <a14:imgLayer r:embed="rId15">
                    <a14:imgEffect>
                      <a14:backgroundRemoval t="24317" b="78893" l="5182" r="96682"/>
                    </a14:imgEffect>
                  </a14:imgLayer>
                </a14:imgProps>
              </a:ext>
              <a:ext uri="{28A0092B-C50C-407E-A947-70E740481C1C}">
                <a14:useLocalDpi xmlns:a14="http://schemas.microsoft.com/office/drawing/2010/main" val="0"/>
              </a:ext>
            </a:extLst>
          </a:blip>
          <a:stretch>
            <a:fillRect/>
          </a:stretch>
        </p:blipFill>
        <p:spPr>
          <a:xfrm>
            <a:off x="2668754" y="5019216"/>
            <a:ext cx="2047262" cy="1362112"/>
          </a:xfrm>
          <a:prstGeom prst="rect">
            <a:avLst/>
          </a:prstGeom>
        </p:spPr>
      </p:pic>
      <p:sp>
        <p:nvSpPr>
          <p:cNvPr id="42" name="Title 1"/>
          <p:cNvSpPr txBox="1">
            <a:spLocks/>
          </p:cNvSpPr>
          <p:nvPr/>
        </p:nvSpPr>
        <p:spPr bwMode="auto">
          <a:xfrm>
            <a:off x="684213" y="247792"/>
            <a:ext cx="7885310" cy="827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0" fontAlgn="base" hangingPunct="0">
              <a:lnSpc>
                <a:spcPct val="90000"/>
              </a:lnSpc>
              <a:spcBef>
                <a:spcPct val="0"/>
              </a:spcBef>
              <a:spcAft>
                <a:spcPct val="0"/>
              </a:spcAft>
              <a:defRPr sz="3000" b="1">
                <a:solidFill>
                  <a:schemeClr val="tx1"/>
                </a:solidFill>
                <a:latin typeface="+mj-lt"/>
                <a:ea typeface="+mj-ea"/>
                <a:cs typeface="+mj-cs"/>
              </a:defRPr>
            </a:lvl1pPr>
            <a:lvl2pPr algn="l" rtl="0" eaLnBrk="0" fontAlgn="base" hangingPunct="0">
              <a:lnSpc>
                <a:spcPct val="90000"/>
              </a:lnSpc>
              <a:spcBef>
                <a:spcPct val="0"/>
              </a:spcBef>
              <a:spcAft>
                <a:spcPct val="0"/>
              </a:spcAft>
              <a:defRPr sz="3000" b="1">
                <a:solidFill>
                  <a:schemeClr val="tx1"/>
                </a:solidFill>
                <a:latin typeface="Arial" charset="0"/>
                <a:cs typeface="Arial" charset="0"/>
              </a:defRPr>
            </a:lvl2pPr>
            <a:lvl3pPr algn="l" rtl="0" eaLnBrk="0" fontAlgn="base" hangingPunct="0">
              <a:lnSpc>
                <a:spcPct val="90000"/>
              </a:lnSpc>
              <a:spcBef>
                <a:spcPct val="0"/>
              </a:spcBef>
              <a:spcAft>
                <a:spcPct val="0"/>
              </a:spcAft>
              <a:defRPr sz="3000" b="1">
                <a:solidFill>
                  <a:schemeClr val="tx1"/>
                </a:solidFill>
                <a:latin typeface="Arial" charset="0"/>
                <a:cs typeface="Arial" charset="0"/>
              </a:defRPr>
            </a:lvl3pPr>
            <a:lvl4pPr algn="l" rtl="0" eaLnBrk="0" fontAlgn="base" hangingPunct="0">
              <a:lnSpc>
                <a:spcPct val="90000"/>
              </a:lnSpc>
              <a:spcBef>
                <a:spcPct val="0"/>
              </a:spcBef>
              <a:spcAft>
                <a:spcPct val="0"/>
              </a:spcAft>
              <a:defRPr sz="3000" b="1">
                <a:solidFill>
                  <a:schemeClr val="tx1"/>
                </a:solidFill>
                <a:latin typeface="Arial" charset="0"/>
                <a:cs typeface="Arial" charset="0"/>
              </a:defRPr>
            </a:lvl4pPr>
            <a:lvl5pPr algn="l" rtl="0" eaLnBrk="0" fontAlgn="base" hangingPunct="0">
              <a:lnSpc>
                <a:spcPct val="90000"/>
              </a:lnSpc>
              <a:spcBef>
                <a:spcPct val="0"/>
              </a:spcBef>
              <a:spcAft>
                <a:spcPct val="0"/>
              </a:spcAft>
              <a:defRPr sz="3000" b="1">
                <a:solidFill>
                  <a:schemeClr val="tx1"/>
                </a:solidFill>
                <a:latin typeface="Arial" charset="0"/>
                <a:cs typeface="Arial" charset="0"/>
              </a:defRPr>
            </a:lvl5pPr>
            <a:lvl6pPr marL="457200" algn="l" rtl="0" fontAlgn="base">
              <a:lnSpc>
                <a:spcPct val="90000"/>
              </a:lnSpc>
              <a:spcBef>
                <a:spcPct val="0"/>
              </a:spcBef>
              <a:spcAft>
                <a:spcPct val="0"/>
              </a:spcAft>
              <a:defRPr sz="3000" b="1">
                <a:solidFill>
                  <a:schemeClr val="tx1"/>
                </a:solidFill>
                <a:latin typeface="Arial" charset="0"/>
                <a:cs typeface="Arial" charset="0"/>
              </a:defRPr>
            </a:lvl6pPr>
            <a:lvl7pPr marL="914400" algn="l" rtl="0" fontAlgn="base">
              <a:lnSpc>
                <a:spcPct val="90000"/>
              </a:lnSpc>
              <a:spcBef>
                <a:spcPct val="0"/>
              </a:spcBef>
              <a:spcAft>
                <a:spcPct val="0"/>
              </a:spcAft>
              <a:defRPr sz="3000" b="1">
                <a:solidFill>
                  <a:schemeClr val="tx1"/>
                </a:solidFill>
                <a:latin typeface="Arial" charset="0"/>
                <a:cs typeface="Arial" charset="0"/>
              </a:defRPr>
            </a:lvl7pPr>
            <a:lvl8pPr marL="1371600" algn="l" rtl="0" fontAlgn="base">
              <a:lnSpc>
                <a:spcPct val="90000"/>
              </a:lnSpc>
              <a:spcBef>
                <a:spcPct val="0"/>
              </a:spcBef>
              <a:spcAft>
                <a:spcPct val="0"/>
              </a:spcAft>
              <a:defRPr sz="3000" b="1">
                <a:solidFill>
                  <a:schemeClr val="tx1"/>
                </a:solidFill>
                <a:latin typeface="Arial" charset="0"/>
                <a:cs typeface="Arial" charset="0"/>
              </a:defRPr>
            </a:lvl8pPr>
            <a:lvl9pPr marL="1828800" algn="l" rtl="0" fontAlgn="base">
              <a:lnSpc>
                <a:spcPct val="90000"/>
              </a:lnSpc>
              <a:spcBef>
                <a:spcPct val="0"/>
              </a:spcBef>
              <a:spcAft>
                <a:spcPct val="0"/>
              </a:spcAft>
              <a:defRPr sz="3000" b="1">
                <a:solidFill>
                  <a:schemeClr val="tx1"/>
                </a:solidFill>
                <a:latin typeface="Arial" charset="0"/>
                <a:cs typeface="Arial" charset="0"/>
              </a:defRPr>
            </a:lvl9pPr>
          </a:lstStyle>
          <a:p>
            <a:pPr algn="ctr"/>
            <a:r>
              <a:rPr lang="en-GB" kern="0" dirty="0" smtClean="0">
                <a:solidFill>
                  <a:prstClr val="black"/>
                </a:solidFill>
              </a:rPr>
              <a:t>Merging the best of Defence &amp; Commercial</a:t>
            </a:r>
            <a:endParaRPr lang="en-GB" kern="0" dirty="0">
              <a:solidFill>
                <a:prstClr val="black"/>
              </a:solidFill>
            </a:endParaRPr>
          </a:p>
        </p:txBody>
      </p:sp>
      <p:grpSp>
        <p:nvGrpSpPr>
          <p:cNvPr id="7" name="Group 6"/>
          <p:cNvGrpSpPr/>
          <p:nvPr/>
        </p:nvGrpSpPr>
        <p:grpSpPr>
          <a:xfrm>
            <a:off x="3221881" y="2564904"/>
            <a:ext cx="3510359" cy="1471052"/>
            <a:chOff x="3221881" y="2708920"/>
            <a:chExt cx="3510359" cy="1471052"/>
          </a:xfrm>
        </p:grpSpPr>
        <p:sp>
          <p:nvSpPr>
            <p:cNvPr id="47113" name="AutoShape 6"/>
            <p:cNvSpPr>
              <a:spLocks noChangeAspect="1" noChangeArrowheads="1"/>
            </p:cNvSpPr>
            <p:nvPr/>
          </p:nvSpPr>
          <p:spPr bwMode="auto">
            <a:xfrm>
              <a:off x="4119563" y="2708920"/>
              <a:ext cx="1312862" cy="1227138"/>
            </a:xfrm>
            <a:prstGeom prst="curvedUpArrow">
              <a:avLst>
                <a:gd name="adj1" fmla="val 21397"/>
                <a:gd name="adj2" fmla="val 42794"/>
                <a:gd name="adj3" fmla="val 33333"/>
              </a:avLst>
            </a:prstGeom>
            <a:solidFill>
              <a:srgbClr val="0099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eaLnBrk="0" hangingPunct="0">
                <a:defRPr sz="1400">
                  <a:solidFill>
                    <a:schemeClr val="tx1"/>
                  </a:solidFill>
                  <a:latin typeface="Arial" pitchFamily="34" charset="0"/>
                </a:defRPr>
              </a:lvl1pPr>
              <a:lvl2pPr marL="742950" indent="-285750" eaLnBrk="0" hangingPunct="0">
                <a:defRPr sz="1400">
                  <a:solidFill>
                    <a:schemeClr val="tx1"/>
                  </a:solidFill>
                  <a:latin typeface="Arial" pitchFamily="34" charset="0"/>
                </a:defRPr>
              </a:lvl2pPr>
              <a:lvl3pPr marL="1143000" indent="-228600" eaLnBrk="0" hangingPunct="0">
                <a:defRPr sz="1400">
                  <a:solidFill>
                    <a:schemeClr val="tx1"/>
                  </a:solidFill>
                  <a:latin typeface="Arial" pitchFamily="34" charset="0"/>
                </a:defRPr>
              </a:lvl3pPr>
              <a:lvl4pPr marL="1600200" indent="-228600" eaLnBrk="0" hangingPunct="0">
                <a:defRPr sz="1400">
                  <a:solidFill>
                    <a:schemeClr val="tx1"/>
                  </a:solidFill>
                  <a:latin typeface="Arial" pitchFamily="34" charset="0"/>
                </a:defRPr>
              </a:lvl4pPr>
              <a:lvl5pPr marL="2057400" indent="-228600" eaLnBrk="0" hangingPunct="0">
                <a:defRPr sz="1400">
                  <a:solidFill>
                    <a:schemeClr val="tx1"/>
                  </a:solidFill>
                  <a:latin typeface="Arial" pitchFamily="34" charset="0"/>
                </a:defRPr>
              </a:lvl5pPr>
              <a:lvl6pPr marL="2514600" indent="-228600" algn="ctr" eaLnBrk="0" fontAlgn="base" hangingPunct="0">
                <a:spcBef>
                  <a:spcPct val="50000"/>
                </a:spcBef>
                <a:spcAft>
                  <a:spcPct val="0"/>
                </a:spcAft>
                <a:defRPr sz="1400">
                  <a:solidFill>
                    <a:schemeClr val="tx1"/>
                  </a:solidFill>
                  <a:latin typeface="Arial" pitchFamily="34" charset="0"/>
                </a:defRPr>
              </a:lvl6pPr>
              <a:lvl7pPr marL="2971800" indent="-228600" algn="ctr" eaLnBrk="0" fontAlgn="base" hangingPunct="0">
                <a:spcBef>
                  <a:spcPct val="50000"/>
                </a:spcBef>
                <a:spcAft>
                  <a:spcPct val="0"/>
                </a:spcAft>
                <a:defRPr sz="1400">
                  <a:solidFill>
                    <a:schemeClr val="tx1"/>
                  </a:solidFill>
                  <a:latin typeface="Arial" pitchFamily="34" charset="0"/>
                </a:defRPr>
              </a:lvl7pPr>
              <a:lvl8pPr marL="3429000" indent="-228600" algn="ctr" eaLnBrk="0" fontAlgn="base" hangingPunct="0">
                <a:spcBef>
                  <a:spcPct val="50000"/>
                </a:spcBef>
                <a:spcAft>
                  <a:spcPct val="0"/>
                </a:spcAft>
                <a:defRPr sz="1400">
                  <a:solidFill>
                    <a:schemeClr val="tx1"/>
                  </a:solidFill>
                  <a:latin typeface="Arial" pitchFamily="34" charset="0"/>
                </a:defRPr>
              </a:lvl8pPr>
              <a:lvl9pPr marL="3886200" indent="-228600" algn="ctr" eaLnBrk="0" fontAlgn="base" hangingPunct="0">
                <a:spcBef>
                  <a:spcPct val="50000"/>
                </a:spcBef>
                <a:spcAft>
                  <a:spcPct val="0"/>
                </a:spcAft>
                <a:defRPr sz="1400">
                  <a:solidFill>
                    <a:schemeClr val="tx1"/>
                  </a:solidFill>
                  <a:latin typeface="Arial" pitchFamily="34" charset="0"/>
                </a:defRPr>
              </a:lvl9pPr>
            </a:lstStyle>
            <a:p>
              <a:pPr eaLnBrk="1" hangingPunct="1"/>
              <a:endParaRPr lang="sv-SE" altLang="sv-SE">
                <a:solidFill>
                  <a:prstClr val="black"/>
                </a:solidFill>
              </a:endParaRPr>
            </a:p>
          </p:txBody>
        </p:sp>
        <p:pic>
          <p:nvPicPr>
            <p:cNvPr id="30" name="Picture 18" descr="Sapphires"/>
            <p:cNvPicPr>
              <a:picLocks noChangeAspect="1" noChangeArrowheads="1"/>
            </p:cNvPicPr>
            <p:nvPr/>
          </p:nvPicPr>
          <p:blipFill>
            <a:blip r:embed="rId16" cstate="print">
              <a:extLst>
                <a:ext uri="{28A0092B-C50C-407E-A947-70E740481C1C}">
                  <a14:useLocalDpi xmlns:a14="http://schemas.microsoft.com/office/drawing/2010/main" val="0"/>
                </a:ext>
              </a:extLst>
            </a:blip>
            <a:srcRect t="6476" r="16354" b="33928"/>
            <a:stretch>
              <a:fillRect/>
            </a:stretch>
          </p:blipFill>
          <p:spPr bwMode="auto">
            <a:xfrm>
              <a:off x="3221881" y="2852936"/>
              <a:ext cx="3510359" cy="1327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Freeform 5"/>
            <p:cNvSpPr/>
            <p:nvPr/>
          </p:nvSpPr>
          <p:spPr>
            <a:xfrm>
              <a:off x="4217536" y="3384955"/>
              <a:ext cx="438632" cy="519937"/>
            </a:xfrm>
            <a:custGeom>
              <a:avLst/>
              <a:gdLst>
                <a:gd name="connsiteX0" fmla="*/ 178279 w 465826"/>
                <a:gd name="connsiteY0" fmla="*/ 0 h 1201948"/>
                <a:gd name="connsiteX1" fmla="*/ 465826 w 465826"/>
                <a:gd name="connsiteY1" fmla="*/ 1132936 h 1201948"/>
                <a:gd name="connsiteX2" fmla="*/ 241539 w 465826"/>
                <a:gd name="connsiteY2" fmla="*/ 1201948 h 1201948"/>
                <a:gd name="connsiteX3" fmla="*/ 0 w 465826"/>
                <a:gd name="connsiteY3" fmla="*/ 747623 h 1201948"/>
                <a:gd name="connsiteX4" fmla="*/ 178279 w 465826"/>
                <a:gd name="connsiteY4" fmla="*/ 0 h 1201948"/>
                <a:gd name="connsiteX0" fmla="*/ 247290 w 465826"/>
                <a:gd name="connsiteY0" fmla="*/ 0 h 563593"/>
                <a:gd name="connsiteX1" fmla="*/ 465826 w 465826"/>
                <a:gd name="connsiteY1" fmla="*/ 494581 h 563593"/>
                <a:gd name="connsiteX2" fmla="*/ 241539 w 465826"/>
                <a:gd name="connsiteY2" fmla="*/ 563593 h 563593"/>
                <a:gd name="connsiteX3" fmla="*/ 0 w 465826"/>
                <a:gd name="connsiteY3" fmla="*/ 109268 h 563593"/>
                <a:gd name="connsiteX4" fmla="*/ 247290 w 465826"/>
                <a:gd name="connsiteY4" fmla="*/ 0 h 563593"/>
                <a:gd name="connsiteX0" fmla="*/ 264543 w 465826"/>
                <a:gd name="connsiteY0" fmla="*/ 0 h 523336"/>
                <a:gd name="connsiteX1" fmla="*/ 465826 w 465826"/>
                <a:gd name="connsiteY1" fmla="*/ 454324 h 523336"/>
                <a:gd name="connsiteX2" fmla="*/ 241539 w 465826"/>
                <a:gd name="connsiteY2" fmla="*/ 523336 h 523336"/>
                <a:gd name="connsiteX3" fmla="*/ 0 w 465826"/>
                <a:gd name="connsiteY3" fmla="*/ 69011 h 523336"/>
                <a:gd name="connsiteX4" fmla="*/ 264543 w 465826"/>
                <a:gd name="connsiteY4" fmla="*/ 0 h 523336"/>
                <a:gd name="connsiteX0" fmla="*/ 264543 w 465826"/>
                <a:gd name="connsiteY0" fmla="*/ 0 h 523336"/>
                <a:gd name="connsiteX1" fmla="*/ 465826 w 465826"/>
                <a:gd name="connsiteY1" fmla="*/ 454324 h 523336"/>
                <a:gd name="connsiteX2" fmla="*/ 241539 w 465826"/>
                <a:gd name="connsiteY2" fmla="*/ 523336 h 523336"/>
                <a:gd name="connsiteX3" fmla="*/ 0 w 465826"/>
                <a:gd name="connsiteY3" fmla="*/ 69011 h 523336"/>
                <a:gd name="connsiteX4" fmla="*/ 264543 w 465826"/>
                <a:gd name="connsiteY4" fmla="*/ 0 h 523336"/>
                <a:gd name="connsiteX0" fmla="*/ 264543 w 465826"/>
                <a:gd name="connsiteY0" fmla="*/ 0 h 523336"/>
                <a:gd name="connsiteX1" fmla="*/ 465826 w 465826"/>
                <a:gd name="connsiteY1" fmla="*/ 454324 h 523336"/>
                <a:gd name="connsiteX2" fmla="*/ 241539 w 465826"/>
                <a:gd name="connsiteY2" fmla="*/ 523336 h 523336"/>
                <a:gd name="connsiteX3" fmla="*/ 0 w 465826"/>
                <a:gd name="connsiteY3" fmla="*/ 69011 h 523336"/>
                <a:gd name="connsiteX4" fmla="*/ 264543 w 465826"/>
                <a:gd name="connsiteY4" fmla="*/ 0 h 523336"/>
                <a:gd name="connsiteX0" fmla="*/ 264543 w 452229"/>
                <a:gd name="connsiteY0" fmla="*/ 0 h 523336"/>
                <a:gd name="connsiteX1" fmla="*/ 452229 w 452229"/>
                <a:gd name="connsiteY1" fmla="*/ 444126 h 523336"/>
                <a:gd name="connsiteX2" fmla="*/ 241539 w 452229"/>
                <a:gd name="connsiteY2" fmla="*/ 523336 h 523336"/>
                <a:gd name="connsiteX3" fmla="*/ 0 w 452229"/>
                <a:gd name="connsiteY3" fmla="*/ 69011 h 523336"/>
                <a:gd name="connsiteX4" fmla="*/ 264543 w 452229"/>
                <a:gd name="connsiteY4" fmla="*/ 0 h 523336"/>
                <a:gd name="connsiteX0" fmla="*/ 264543 w 452229"/>
                <a:gd name="connsiteY0" fmla="*/ 0 h 523336"/>
                <a:gd name="connsiteX1" fmla="*/ 452229 w 452229"/>
                <a:gd name="connsiteY1" fmla="*/ 444126 h 523336"/>
                <a:gd name="connsiteX2" fmla="*/ 251737 w 452229"/>
                <a:gd name="connsiteY2" fmla="*/ 523336 h 523336"/>
                <a:gd name="connsiteX3" fmla="*/ 0 w 452229"/>
                <a:gd name="connsiteY3" fmla="*/ 69011 h 523336"/>
                <a:gd name="connsiteX4" fmla="*/ 264543 w 452229"/>
                <a:gd name="connsiteY4" fmla="*/ 0 h 523336"/>
                <a:gd name="connsiteX0" fmla="*/ 237349 w 425035"/>
                <a:gd name="connsiteY0" fmla="*/ 0 h 523336"/>
                <a:gd name="connsiteX1" fmla="*/ 425035 w 425035"/>
                <a:gd name="connsiteY1" fmla="*/ 444126 h 523336"/>
                <a:gd name="connsiteX2" fmla="*/ 224543 w 425035"/>
                <a:gd name="connsiteY2" fmla="*/ 523336 h 523336"/>
                <a:gd name="connsiteX3" fmla="*/ 0 w 425035"/>
                <a:gd name="connsiteY3" fmla="*/ 65612 h 523336"/>
                <a:gd name="connsiteX4" fmla="*/ 237349 w 425035"/>
                <a:gd name="connsiteY4" fmla="*/ 0 h 523336"/>
                <a:gd name="connsiteX0" fmla="*/ 250946 w 438632"/>
                <a:gd name="connsiteY0" fmla="*/ 0 h 523336"/>
                <a:gd name="connsiteX1" fmla="*/ 438632 w 438632"/>
                <a:gd name="connsiteY1" fmla="*/ 444126 h 523336"/>
                <a:gd name="connsiteX2" fmla="*/ 238140 w 438632"/>
                <a:gd name="connsiteY2" fmla="*/ 523336 h 523336"/>
                <a:gd name="connsiteX3" fmla="*/ 0 w 438632"/>
                <a:gd name="connsiteY3" fmla="*/ 65612 h 523336"/>
                <a:gd name="connsiteX4" fmla="*/ 250946 w 438632"/>
                <a:gd name="connsiteY4" fmla="*/ 0 h 523336"/>
                <a:gd name="connsiteX0" fmla="*/ 240749 w 438632"/>
                <a:gd name="connsiteY0" fmla="*/ 0 h 519937"/>
                <a:gd name="connsiteX1" fmla="*/ 438632 w 438632"/>
                <a:gd name="connsiteY1" fmla="*/ 440727 h 519937"/>
                <a:gd name="connsiteX2" fmla="*/ 238140 w 438632"/>
                <a:gd name="connsiteY2" fmla="*/ 519937 h 519937"/>
                <a:gd name="connsiteX3" fmla="*/ 0 w 438632"/>
                <a:gd name="connsiteY3" fmla="*/ 62213 h 519937"/>
                <a:gd name="connsiteX4" fmla="*/ 240749 w 438632"/>
                <a:gd name="connsiteY4" fmla="*/ 0 h 519937"/>
                <a:gd name="connsiteX0" fmla="*/ 240749 w 438632"/>
                <a:gd name="connsiteY0" fmla="*/ 0 h 519937"/>
                <a:gd name="connsiteX1" fmla="*/ 438632 w 438632"/>
                <a:gd name="connsiteY1" fmla="*/ 440727 h 519937"/>
                <a:gd name="connsiteX2" fmla="*/ 238140 w 438632"/>
                <a:gd name="connsiteY2" fmla="*/ 519937 h 519937"/>
                <a:gd name="connsiteX3" fmla="*/ 0 w 438632"/>
                <a:gd name="connsiteY3" fmla="*/ 62213 h 519937"/>
                <a:gd name="connsiteX4" fmla="*/ 240749 w 438632"/>
                <a:gd name="connsiteY4" fmla="*/ 0 h 519937"/>
                <a:gd name="connsiteX0" fmla="*/ 240749 w 438632"/>
                <a:gd name="connsiteY0" fmla="*/ 0 h 519937"/>
                <a:gd name="connsiteX1" fmla="*/ 438632 w 438632"/>
                <a:gd name="connsiteY1" fmla="*/ 440727 h 519937"/>
                <a:gd name="connsiteX2" fmla="*/ 238140 w 438632"/>
                <a:gd name="connsiteY2" fmla="*/ 519937 h 519937"/>
                <a:gd name="connsiteX3" fmla="*/ 0 w 438632"/>
                <a:gd name="connsiteY3" fmla="*/ 62213 h 519937"/>
                <a:gd name="connsiteX4" fmla="*/ 240749 w 438632"/>
                <a:gd name="connsiteY4" fmla="*/ 0 h 519937"/>
                <a:gd name="connsiteX0" fmla="*/ 240749 w 438632"/>
                <a:gd name="connsiteY0" fmla="*/ 0 h 519937"/>
                <a:gd name="connsiteX1" fmla="*/ 438632 w 438632"/>
                <a:gd name="connsiteY1" fmla="*/ 440727 h 519937"/>
                <a:gd name="connsiteX2" fmla="*/ 238140 w 438632"/>
                <a:gd name="connsiteY2" fmla="*/ 519937 h 519937"/>
                <a:gd name="connsiteX3" fmla="*/ 0 w 438632"/>
                <a:gd name="connsiteY3" fmla="*/ 62213 h 519937"/>
                <a:gd name="connsiteX4" fmla="*/ 240749 w 438632"/>
                <a:gd name="connsiteY4" fmla="*/ 0 h 519937"/>
                <a:gd name="connsiteX0" fmla="*/ 240749 w 438632"/>
                <a:gd name="connsiteY0" fmla="*/ 0 h 519937"/>
                <a:gd name="connsiteX1" fmla="*/ 438632 w 438632"/>
                <a:gd name="connsiteY1" fmla="*/ 440727 h 519937"/>
                <a:gd name="connsiteX2" fmla="*/ 238140 w 438632"/>
                <a:gd name="connsiteY2" fmla="*/ 519937 h 519937"/>
                <a:gd name="connsiteX3" fmla="*/ 0 w 438632"/>
                <a:gd name="connsiteY3" fmla="*/ 62213 h 519937"/>
                <a:gd name="connsiteX4" fmla="*/ 240749 w 438632"/>
                <a:gd name="connsiteY4" fmla="*/ 0 h 519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8632" h="519937">
                  <a:moveTo>
                    <a:pt x="240749" y="0"/>
                  </a:moveTo>
                  <a:cubicBezTo>
                    <a:pt x="279089" y="185947"/>
                    <a:pt x="331782" y="305189"/>
                    <a:pt x="438632" y="440727"/>
                  </a:cubicBezTo>
                  <a:lnTo>
                    <a:pt x="238140" y="519937"/>
                  </a:lnTo>
                  <a:cubicBezTo>
                    <a:pt x="63412" y="303809"/>
                    <a:pt x="11193" y="131220"/>
                    <a:pt x="0" y="62213"/>
                  </a:cubicBezTo>
                  <a:lnTo>
                    <a:pt x="240749" y="0"/>
                  </a:lnTo>
                  <a:close/>
                </a:path>
              </a:pathLst>
            </a:cu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prstClr val="white"/>
                </a:solidFill>
              </a:endParaRPr>
            </a:p>
          </p:txBody>
        </p:sp>
      </p:grpSp>
      <p:pic>
        <p:nvPicPr>
          <p:cNvPr id="4" name="Picture 3"/>
          <p:cNvPicPr>
            <a:picLocks noChangeAspect="1"/>
          </p:cNvPicPr>
          <p:nvPr/>
        </p:nvPicPr>
        <p:blipFill>
          <a:blip r:embed="rId17" cstate="print">
            <a:extLst>
              <a:ext uri="{BEBA8EAE-BF5A-486C-A8C5-ECC9F3942E4B}">
                <a14:imgProps xmlns:a14="http://schemas.microsoft.com/office/drawing/2010/main">
                  <a14:imgLayer r:embed="rId18">
                    <a14:imgEffect>
                      <a14:backgroundRemoval t="4272" b="96893" l="2313" r="97551"/>
                    </a14:imgEffect>
                  </a14:imgLayer>
                </a14:imgProps>
              </a:ext>
              <a:ext uri="{28A0092B-C50C-407E-A947-70E740481C1C}">
                <a14:useLocalDpi xmlns:a14="http://schemas.microsoft.com/office/drawing/2010/main" val="0"/>
              </a:ext>
            </a:extLst>
          </a:blip>
          <a:stretch>
            <a:fillRect/>
          </a:stretch>
        </p:blipFill>
        <p:spPr>
          <a:xfrm>
            <a:off x="3573006" y="4591724"/>
            <a:ext cx="1147582" cy="803994"/>
          </a:xfrm>
          <a:prstGeom prst="rect">
            <a:avLst/>
          </a:prstGeom>
        </p:spPr>
      </p:pic>
      <p:sp>
        <p:nvSpPr>
          <p:cNvPr id="33" name="Text Box 19"/>
          <p:cNvSpPr txBox="1">
            <a:spLocks noChangeArrowheads="1"/>
          </p:cNvSpPr>
          <p:nvPr/>
        </p:nvSpPr>
        <p:spPr bwMode="auto">
          <a:xfrm>
            <a:off x="3779912" y="4365104"/>
            <a:ext cx="956352"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eaLnBrk="0" hangingPunct="0">
              <a:defRPr sz="1400">
                <a:solidFill>
                  <a:schemeClr val="tx1"/>
                </a:solidFill>
                <a:latin typeface="Arial" pitchFamily="34" charset="0"/>
              </a:defRPr>
            </a:lvl1pPr>
            <a:lvl2pPr marL="742950" indent="-285750" eaLnBrk="0" hangingPunct="0">
              <a:defRPr sz="1400">
                <a:solidFill>
                  <a:schemeClr val="tx1"/>
                </a:solidFill>
                <a:latin typeface="Arial" pitchFamily="34" charset="0"/>
              </a:defRPr>
            </a:lvl2pPr>
            <a:lvl3pPr marL="1143000" indent="-228600" eaLnBrk="0" hangingPunct="0">
              <a:defRPr sz="1400">
                <a:solidFill>
                  <a:schemeClr val="tx1"/>
                </a:solidFill>
                <a:latin typeface="Arial" pitchFamily="34" charset="0"/>
              </a:defRPr>
            </a:lvl3pPr>
            <a:lvl4pPr marL="1600200" indent="-228600" eaLnBrk="0" hangingPunct="0">
              <a:defRPr sz="1400">
                <a:solidFill>
                  <a:schemeClr val="tx1"/>
                </a:solidFill>
                <a:latin typeface="Arial" pitchFamily="34" charset="0"/>
              </a:defRPr>
            </a:lvl4pPr>
            <a:lvl5pPr marL="2057400" indent="-228600" eaLnBrk="0" hangingPunct="0">
              <a:defRPr sz="1400">
                <a:solidFill>
                  <a:schemeClr val="tx1"/>
                </a:solidFill>
                <a:latin typeface="Arial" pitchFamily="34" charset="0"/>
              </a:defRPr>
            </a:lvl5pPr>
            <a:lvl6pPr marL="2514600" indent="-228600" algn="ctr" eaLnBrk="0" fontAlgn="base" hangingPunct="0">
              <a:spcBef>
                <a:spcPct val="50000"/>
              </a:spcBef>
              <a:spcAft>
                <a:spcPct val="0"/>
              </a:spcAft>
              <a:defRPr sz="1400">
                <a:solidFill>
                  <a:schemeClr val="tx1"/>
                </a:solidFill>
                <a:latin typeface="Arial" pitchFamily="34" charset="0"/>
              </a:defRPr>
            </a:lvl6pPr>
            <a:lvl7pPr marL="2971800" indent="-228600" algn="ctr" eaLnBrk="0" fontAlgn="base" hangingPunct="0">
              <a:spcBef>
                <a:spcPct val="50000"/>
              </a:spcBef>
              <a:spcAft>
                <a:spcPct val="0"/>
              </a:spcAft>
              <a:defRPr sz="1400">
                <a:solidFill>
                  <a:schemeClr val="tx1"/>
                </a:solidFill>
                <a:latin typeface="Arial" pitchFamily="34" charset="0"/>
              </a:defRPr>
            </a:lvl7pPr>
            <a:lvl8pPr marL="3429000" indent="-228600" algn="ctr" eaLnBrk="0" fontAlgn="base" hangingPunct="0">
              <a:spcBef>
                <a:spcPct val="50000"/>
              </a:spcBef>
              <a:spcAft>
                <a:spcPct val="0"/>
              </a:spcAft>
              <a:defRPr sz="1400">
                <a:solidFill>
                  <a:schemeClr val="tx1"/>
                </a:solidFill>
                <a:latin typeface="Arial" pitchFamily="34" charset="0"/>
              </a:defRPr>
            </a:lvl8pPr>
            <a:lvl9pPr marL="3886200" indent="-228600" algn="ctr" eaLnBrk="0" fontAlgn="base" hangingPunct="0">
              <a:spcBef>
                <a:spcPct val="50000"/>
              </a:spcBef>
              <a:spcAft>
                <a:spcPct val="0"/>
              </a:spcAft>
              <a:defRPr sz="1400">
                <a:solidFill>
                  <a:schemeClr val="tx1"/>
                </a:solidFill>
                <a:latin typeface="Arial" pitchFamily="34" charset="0"/>
              </a:defRPr>
            </a:lvl9pPr>
          </a:lstStyle>
          <a:p>
            <a:pPr eaLnBrk="1" hangingPunct="1"/>
            <a:r>
              <a:rPr lang="sv-SE" altLang="sv-SE" sz="1200" dirty="0" smtClean="0">
                <a:solidFill>
                  <a:prstClr val="black"/>
                </a:solidFill>
              </a:rPr>
              <a:t>SEA OWL </a:t>
            </a:r>
            <a:r>
              <a:rPr lang="sv-SE" altLang="sv-SE" sz="1200" dirty="0" err="1">
                <a:solidFill>
                  <a:prstClr val="black"/>
                </a:solidFill>
              </a:rPr>
              <a:t>XTi</a:t>
            </a:r>
            <a:endParaRPr lang="sv-SE" altLang="sv-SE" sz="1200" dirty="0">
              <a:solidFill>
                <a:prstClr val="black"/>
              </a:solidFill>
            </a:endParaRPr>
          </a:p>
        </p:txBody>
      </p:sp>
    </p:spTree>
    <p:extLst>
      <p:ext uri="{BB962C8B-B14F-4D97-AF65-F5344CB8AC3E}">
        <p14:creationId xmlns:p14="http://schemas.microsoft.com/office/powerpoint/2010/main" val="296615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Proposed </a:t>
            </a:r>
            <a:r>
              <a:rPr lang="en-US" dirty="0" err="1" smtClean="0"/>
              <a:t>Sabertooth</a:t>
            </a:r>
            <a:r>
              <a:rPr lang="en-US" dirty="0" smtClean="0"/>
              <a:t>/USV touchdown monitoring</a:t>
            </a:r>
            <a:endParaRPr lang="en-US" dirty="0"/>
          </a:p>
        </p:txBody>
      </p:sp>
      <p:grpSp>
        <p:nvGrpSpPr>
          <p:cNvPr id="13" name="Group 12"/>
          <p:cNvGrpSpPr/>
          <p:nvPr/>
        </p:nvGrpSpPr>
        <p:grpSpPr>
          <a:xfrm>
            <a:off x="7094290" y="1556792"/>
            <a:ext cx="1546746" cy="302890"/>
            <a:chOff x="7094290" y="1556792"/>
            <a:chExt cx="1546746" cy="302890"/>
          </a:xfrm>
        </p:grpSpPr>
        <p:sp>
          <p:nvSpPr>
            <p:cNvPr id="6" name="Rectangle 5"/>
            <p:cNvSpPr/>
            <p:nvPr/>
          </p:nvSpPr>
          <p:spPr>
            <a:xfrm>
              <a:off x="7094290" y="1686520"/>
              <a:ext cx="1546746" cy="173162"/>
            </a:xfrm>
            <a:custGeom>
              <a:avLst/>
              <a:gdLst>
                <a:gd name="connsiteX0" fmla="*/ 0 w 1368152"/>
                <a:gd name="connsiteY0" fmla="*/ 0 h 216024"/>
                <a:gd name="connsiteX1" fmla="*/ 1368152 w 1368152"/>
                <a:gd name="connsiteY1" fmla="*/ 0 h 216024"/>
                <a:gd name="connsiteX2" fmla="*/ 1368152 w 1368152"/>
                <a:gd name="connsiteY2" fmla="*/ 216024 h 216024"/>
                <a:gd name="connsiteX3" fmla="*/ 0 w 1368152"/>
                <a:gd name="connsiteY3" fmla="*/ 216024 h 216024"/>
                <a:gd name="connsiteX4" fmla="*/ 0 w 1368152"/>
                <a:gd name="connsiteY4" fmla="*/ 0 h 216024"/>
                <a:gd name="connsiteX0" fmla="*/ 0 w 1518171"/>
                <a:gd name="connsiteY0" fmla="*/ 0 h 216024"/>
                <a:gd name="connsiteX1" fmla="*/ 1518171 w 1518171"/>
                <a:gd name="connsiteY1" fmla="*/ 0 h 216024"/>
                <a:gd name="connsiteX2" fmla="*/ 1368152 w 1518171"/>
                <a:gd name="connsiteY2" fmla="*/ 216024 h 216024"/>
                <a:gd name="connsiteX3" fmla="*/ 0 w 1518171"/>
                <a:gd name="connsiteY3" fmla="*/ 216024 h 216024"/>
                <a:gd name="connsiteX4" fmla="*/ 0 w 1518171"/>
                <a:gd name="connsiteY4" fmla="*/ 0 h 216024"/>
                <a:gd name="connsiteX0" fmla="*/ 0 w 1518171"/>
                <a:gd name="connsiteY0" fmla="*/ 0 h 216024"/>
                <a:gd name="connsiteX1" fmla="*/ 1518171 w 1518171"/>
                <a:gd name="connsiteY1" fmla="*/ 0 h 216024"/>
                <a:gd name="connsiteX2" fmla="*/ 1353864 w 1518171"/>
                <a:gd name="connsiteY2" fmla="*/ 158874 h 216024"/>
                <a:gd name="connsiteX3" fmla="*/ 0 w 1518171"/>
                <a:gd name="connsiteY3" fmla="*/ 216024 h 216024"/>
                <a:gd name="connsiteX4" fmla="*/ 0 w 1518171"/>
                <a:gd name="connsiteY4" fmla="*/ 0 h 216024"/>
                <a:gd name="connsiteX0" fmla="*/ 0 w 1518171"/>
                <a:gd name="connsiteY0" fmla="*/ 0 h 158874"/>
                <a:gd name="connsiteX1" fmla="*/ 1518171 w 1518171"/>
                <a:gd name="connsiteY1" fmla="*/ 0 h 158874"/>
                <a:gd name="connsiteX2" fmla="*/ 1353864 w 1518171"/>
                <a:gd name="connsiteY2" fmla="*/ 158874 h 158874"/>
                <a:gd name="connsiteX3" fmla="*/ 14287 w 1518171"/>
                <a:gd name="connsiteY3" fmla="*/ 130299 h 158874"/>
                <a:gd name="connsiteX4" fmla="*/ 0 w 1518171"/>
                <a:gd name="connsiteY4" fmla="*/ 0 h 158874"/>
                <a:gd name="connsiteX0" fmla="*/ 0 w 1518171"/>
                <a:gd name="connsiteY0" fmla="*/ 0 h 158874"/>
                <a:gd name="connsiteX1" fmla="*/ 1518171 w 1518171"/>
                <a:gd name="connsiteY1" fmla="*/ 0 h 158874"/>
                <a:gd name="connsiteX2" fmla="*/ 1353864 w 1518171"/>
                <a:gd name="connsiteY2" fmla="*/ 158874 h 158874"/>
                <a:gd name="connsiteX3" fmla="*/ 14287 w 1518171"/>
                <a:gd name="connsiteY3" fmla="*/ 158874 h 158874"/>
                <a:gd name="connsiteX4" fmla="*/ 0 w 1518171"/>
                <a:gd name="connsiteY4" fmla="*/ 0 h 158874"/>
                <a:gd name="connsiteX0" fmla="*/ 0 w 1518171"/>
                <a:gd name="connsiteY0" fmla="*/ 0 h 158874"/>
                <a:gd name="connsiteX1" fmla="*/ 1518171 w 1518171"/>
                <a:gd name="connsiteY1" fmla="*/ 0 h 158874"/>
                <a:gd name="connsiteX2" fmla="*/ 1353864 w 1518171"/>
                <a:gd name="connsiteY2" fmla="*/ 158874 h 158874"/>
                <a:gd name="connsiteX3" fmla="*/ 14287 w 1518171"/>
                <a:gd name="connsiteY3" fmla="*/ 158874 h 158874"/>
                <a:gd name="connsiteX4" fmla="*/ 0 w 1518171"/>
                <a:gd name="connsiteY4" fmla="*/ 0 h 158874"/>
                <a:gd name="connsiteX0" fmla="*/ 0 w 1546746"/>
                <a:gd name="connsiteY0" fmla="*/ 14288 h 173162"/>
                <a:gd name="connsiteX1" fmla="*/ 1546746 w 1546746"/>
                <a:gd name="connsiteY1" fmla="*/ 0 h 173162"/>
                <a:gd name="connsiteX2" fmla="*/ 1353864 w 1546746"/>
                <a:gd name="connsiteY2" fmla="*/ 173162 h 173162"/>
                <a:gd name="connsiteX3" fmla="*/ 14287 w 1546746"/>
                <a:gd name="connsiteY3" fmla="*/ 173162 h 173162"/>
                <a:gd name="connsiteX4" fmla="*/ 0 w 1546746"/>
                <a:gd name="connsiteY4" fmla="*/ 14288 h 173162"/>
                <a:gd name="connsiteX0" fmla="*/ 0 w 1546746"/>
                <a:gd name="connsiteY0" fmla="*/ 22027 h 180901"/>
                <a:gd name="connsiteX1" fmla="*/ 735260 w 1546746"/>
                <a:gd name="connsiteY1" fmla="*/ 0 h 180901"/>
                <a:gd name="connsiteX2" fmla="*/ 1546746 w 1546746"/>
                <a:gd name="connsiteY2" fmla="*/ 7739 h 180901"/>
                <a:gd name="connsiteX3" fmla="*/ 1353864 w 1546746"/>
                <a:gd name="connsiteY3" fmla="*/ 180901 h 180901"/>
                <a:gd name="connsiteX4" fmla="*/ 14287 w 1546746"/>
                <a:gd name="connsiteY4" fmla="*/ 180901 h 180901"/>
                <a:gd name="connsiteX5" fmla="*/ 0 w 1546746"/>
                <a:gd name="connsiteY5" fmla="*/ 22027 h 180901"/>
                <a:gd name="connsiteX0" fmla="*/ 0 w 1546746"/>
                <a:gd name="connsiteY0" fmla="*/ 22027 h 180901"/>
                <a:gd name="connsiteX1" fmla="*/ 735260 w 1546746"/>
                <a:gd name="connsiteY1" fmla="*/ 0 h 180901"/>
                <a:gd name="connsiteX2" fmla="*/ 1178173 w 1546746"/>
                <a:gd name="connsiteY2" fmla="*/ 1 h 180901"/>
                <a:gd name="connsiteX3" fmla="*/ 1546746 w 1546746"/>
                <a:gd name="connsiteY3" fmla="*/ 7739 h 180901"/>
                <a:gd name="connsiteX4" fmla="*/ 1353864 w 1546746"/>
                <a:gd name="connsiteY4" fmla="*/ 180901 h 180901"/>
                <a:gd name="connsiteX5" fmla="*/ 14287 w 1546746"/>
                <a:gd name="connsiteY5" fmla="*/ 180901 h 180901"/>
                <a:gd name="connsiteX6" fmla="*/ 0 w 1546746"/>
                <a:gd name="connsiteY6" fmla="*/ 22027 h 180901"/>
                <a:gd name="connsiteX0" fmla="*/ 0 w 1546746"/>
                <a:gd name="connsiteY0" fmla="*/ 29169 h 188043"/>
                <a:gd name="connsiteX1" fmla="*/ 370929 w 1546746"/>
                <a:gd name="connsiteY1" fmla="*/ 0 h 188043"/>
                <a:gd name="connsiteX2" fmla="*/ 735260 w 1546746"/>
                <a:gd name="connsiteY2" fmla="*/ 7142 h 188043"/>
                <a:gd name="connsiteX3" fmla="*/ 1178173 w 1546746"/>
                <a:gd name="connsiteY3" fmla="*/ 7143 h 188043"/>
                <a:gd name="connsiteX4" fmla="*/ 1546746 w 1546746"/>
                <a:gd name="connsiteY4" fmla="*/ 14881 h 188043"/>
                <a:gd name="connsiteX5" fmla="*/ 1353864 w 1546746"/>
                <a:gd name="connsiteY5" fmla="*/ 188043 h 188043"/>
                <a:gd name="connsiteX6" fmla="*/ 14287 w 1546746"/>
                <a:gd name="connsiteY6" fmla="*/ 188043 h 188043"/>
                <a:gd name="connsiteX7" fmla="*/ 0 w 1546746"/>
                <a:gd name="connsiteY7" fmla="*/ 29169 h 188043"/>
                <a:gd name="connsiteX0" fmla="*/ 0 w 1546746"/>
                <a:gd name="connsiteY0" fmla="*/ 29169 h 188043"/>
                <a:gd name="connsiteX1" fmla="*/ 370929 w 1546746"/>
                <a:gd name="connsiteY1" fmla="*/ 0 h 188043"/>
                <a:gd name="connsiteX2" fmla="*/ 735260 w 1546746"/>
                <a:gd name="connsiteY2" fmla="*/ 7142 h 188043"/>
                <a:gd name="connsiteX3" fmla="*/ 1185317 w 1546746"/>
                <a:gd name="connsiteY3" fmla="*/ 14286 h 188043"/>
                <a:gd name="connsiteX4" fmla="*/ 1546746 w 1546746"/>
                <a:gd name="connsiteY4" fmla="*/ 14881 h 188043"/>
                <a:gd name="connsiteX5" fmla="*/ 1353864 w 1546746"/>
                <a:gd name="connsiteY5" fmla="*/ 188043 h 188043"/>
                <a:gd name="connsiteX6" fmla="*/ 14287 w 1546746"/>
                <a:gd name="connsiteY6" fmla="*/ 188043 h 188043"/>
                <a:gd name="connsiteX7" fmla="*/ 0 w 1546746"/>
                <a:gd name="connsiteY7" fmla="*/ 29169 h 188043"/>
                <a:gd name="connsiteX0" fmla="*/ 0 w 1546746"/>
                <a:gd name="connsiteY0" fmla="*/ 29169 h 188043"/>
                <a:gd name="connsiteX1" fmla="*/ 370929 w 1546746"/>
                <a:gd name="connsiteY1" fmla="*/ 0 h 188043"/>
                <a:gd name="connsiteX2" fmla="*/ 735260 w 1546746"/>
                <a:gd name="connsiteY2" fmla="*/ 7142 h 188043"/>
                <a:gd name="connsiteX3" fmla="*/ 1546746 w 1546746"/>
                <a:gd name="connsiteY3" fmla="*/ 14881 h 188043"/>
                <a:gd name="connsiteX4" fmla="*/ 1353864 w 1546746"/>
                <a:gd name="connsiteY4" fmla="*/ 188043 h 188043"/>
                <a:gd name="connsiteX5" fmla="*/ 14287 w 1546746"/>
                <a:gd name="connsiteY5" fmla="*/ 188043 h 188043"/>
                <a:gd name="connsiteX6" fmla="*/ 0 w 1546746"/>
                <a:gd name="connsiteY6" fmla="*/ 29169 h 188043"/>
                <a:gd name="connsiteX0" fmla="*/ 0 w 1546746"/>
                <a:gd name="connsiteY0" fmla="*/ 29169 h 188043"/>
                <a:gd name="connsiteX1" fmla="*/ 370929 w 1546746"/>
                <a:gd name="connsiteY1" fmla="*/ 0 h 188043"/>
                <a:gd name="connsiteX2" fmla="*/ 1546746 w 1546746"/>
                <a:gd name="connsiteY2" fmla="*/ 14881 h 188043"/>
                <a:gd name="connsiteX3" fmla="*/ 1353864 w 1546746"/>
                <a:gd name="connsiteY3" fmla="*/ 188043 h 188043"/>
                <a:gd name="connsiteX4" fmla="*/ 14287 w 1546746"/>
                <a:gd name="connsiteY4" fmla="*/ 188043 h 188043"/>
                <a:gd name="connsiteX5" fmla="*/ 0 w 1546746"/>
                <a:gd name="connsiteY5" fmla="*/ 29169 h 188043"/>
                <a:gd name="connsiteX0" fmla="*/ 0 w 1546746"/>
                <a:gd name="connsiteY0" fmla="*/ 14288 h 173162"/>
                <a:gd name="connsiteX1" fmla="*/ 1546746 w 1546746"/>
                <a:gd name="connsiteY1" fmla="*/ 0 h 173162"/>
                <a:gd name="connsiteX2" fmla="*/ 1353864 w 1546746"/>
                <a:gd name="connsiteY2" fmla="*/ 173162 h 173162"/>
                <a:gd name="connsiteX3" fmla="*/ 14287 w 1546746"/>
                <a:gd name="connsiteY3" fmla="*/ 173162 h 173162"/>
                <a:gd name="connsiteX4" fmla="*/ 0 w 1546746"/>
                <a:gd name="connsiteY4" fmla="*/ 14288 h 1731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6746" h="173162">
                  <a:moveTo>
                    <a:pt x="0" y="14288"/>
                  </a:moveTo>
                  <a:lnTo>
                    <a:pt x="1546746" y="0"/>
                  </a:lnTo>
                  <a:lnTo>
                    <a:pt x="1353864" y="173162"/>
                  </a:lnTo>
                  <a:lnTo>
                    <a:pt x="14287" y="173162"/>
                  </a:lnTo>
                  <a:lnTo>
                    <a:pt x="0" y="14288"/>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ctangle 6"/>
            <p:cNvSpPr/>
            <p:nvPr/>
          </p:nvSpPr>
          <p:spPr>
            <a:xfrm>
              <a:off x="8100392" y="1556792"/>
              <a:ext cx="360040" cy="1440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8" name="Freeform 7"/>
          <p:cNvSpPr/>
          <p:nvPr/>
        </p:nvSpPr>
        <p:spPr>
          <a:xfrm>
            <a:off x="107156" y="5286375"/>
            <a:ext cx="8858250" cy="252155"/>
          </a:xfrm>
          <a:custGeom>
            <a:avLst/>
            <a:gdLst>
              <a:gd name="connsiteX0" fmla="*/ 0 w 8858250"/>
              <a:gd name="connsiteY0" fmla="*/ 171450 h 252155"/>
              <a:gd name="connsiteX1" fmla="*/ 171450 w 8858250"/>
              <a:gd name="connsiteY1" fmla="*/ 135731 h 252155"/>
              <a:gd name="connsiteX2" fmla="*/ 221457 w 8858250"/>
              <a:gd name="connsiteY2" fmla="*/ 107156 h 252155"/>
              <a:gd name="connsiteX3" fmla="*/ 271463 w 8858250"/>
              <a:gd name="connsiteY3" fmla="*/ 92869 h 252155"/>
              <a:gd name="connsiteX4" fmla="*/ 292894 w 8858250"/>
              <a:gd name="connsiteY4" fmla="*/ 78581 h 252155"/>
              <a:gd name="connsiteX5" fmla="*/ 350044 w 8858250"/>
              <a:gd name="connsiteY5" fmla="*/ 64294 h 252155"/>
              <a:gd name="connsiteX6" fmla="*/ 407194 w 8858250"/>
              <a:gd name="connsiteY6" fmla="*/ 50006 h 252155"/>
              <a:gd name="connsiteX7" fmla="*/ 450057 w 8858250"/>
              <a:gd name="connsiteY7" fmla="*/ 35719 h 252155"/>
              <a:gd name="connsiteX8" fmla="*/ 471488 w 8858250"/>
              <a:gd name="connsiteY8" fmla="*/ 21431 h 252155"/>
              <a:gd name="connsiteX9" fmla="*/ 500063 w 8858250"/>
              <a:gd name="connsiteY9" fmla="*/ 14288 h 252155"/>
              <a:gd name="connsiteX10" fmla="*/ 542925 w 8858250"/>
              <a:gd name="connsiteY10" fmla="*/ 7144 h 252155"/>
              <a:gd name="connsiteX11" fmla="*/ 578644 w 8858250"/>
              <a:gd name="connsiteY11" fmla="*/ 0 h 252155"/>
              <a:gd name="connsiteX12" fmla="*/ 728663 w 8858250"/>
              <a:gd name="connsiteY12" fmla="*/ 7144 h 252155"/>
              <a:gd name="connsiteX13" fmla="*/ 778669 w 8858250"/>
              <a:gd name="connsiteY13" fmla="*/ 14288 h 252155"/>
              <a:gd name="connsiteX14" fmla="*/ 921544 w 8858250"/>
              <a:gd name="connsiteY14" fmla="*/ 28575 h 252155"/>
              <a:gd name="connsiteX15" fmla="*/ 971550 w 8858250"/>
              <a:gd name="connsiteY15" fmla="*/ 42863 h 252155"/>
              <a:gd name="connsiteX16" fmla="*/ 992982 w 8858250"/>
              <a:gd name="connsiteY16" fmla="*/ 50006 h 252155"/>
              <a:gd name="connsiteX17" fmla="*/ 1443038 w 8858250"/>
              <a:gd name="connsiteY17" fmla="*/ 71438 h 252155"/>
              <a:gd name="connsiteX18" fmla="*/ 1564482 w 8858250"/>
              <a:gd name="connsiteY18" fmla="*/ 85725 h 252155"/>
              <a:gd name="connsiteX19" fmla="*/ 1621632 w 8858250"/>
              <a:gd name="connsiteY19" fmla="*/ 100013 h 252155"/>
              <a:gd name="connsiteX20" fmla="*/ 1671638 w 8858250"/>
              <a:gd name="connsiteY20" fmla="*/ 107156 h 252155"/>
              <a:gd name="connsiteX21" fmla="*/ 1743075 w 8858250"/>
              <a:gd name="connsiteY21" fmla="*/ 121444 h 252155"/>
              <a:gd name="connsiteX22" fmla="*/ 1843088 w 8858250"/>
              <a:gd name="connsiteY22" fmla="*/ 135731 h 252155"/>
              <a:gd name="connsiteX23" fmla="*/ 1957388 w 8858250"/>
              <a:gd name="connsiteY23" fmla="*/ 164306 h 252155"/>
              <a:gd name="connsiteX24" fmla="*/ 2078832 w 8858250"/>
              <a:gd name="connsiteY24" fmla="*/ 178594 h 252155"/>
              <a:gd name="connsiteX25" fmla="*/ 3679032 w 8858250"/>
              <a:gd name="connsiteY25" fmla="*/ 200025 h 252155"/>
              <a:gd name="connsiteX26" fmla="*/ 3800475 w 8858250"/>
              <a:gd name="connsiteY26" fmla="*/ 214313 h 252155"/>
              <a:gd name="connsiteX27" fmla="*/ 3829050 w 8858250"/>
              <a:gd name="connsiteY27" fmla="*/ 221456 h 252155"/>
              <a:gd name="connsiteX28" fmla="*/ 3871913 w 8858250"/>
              <a:gd name="connsiteY28" fmla="*/ 228600 h 252155"/>
              <a:gd name="connsiteX29" fmla="*/ 4193382 w 8858250"/>
              <a:gd name="connsiteY29" fmla="*/ 235744 h 252155"/>
              <a:gd name="connsiteX30" fmla="*/ 4393407 w 8858250"/>
              <a:gd name="connsiteY30" fmla="*/ 214313 h 252155"/>
              <a:gd name="connsiteX31" fmla="*/ 4629150 w 8858250"/>
              <a:gd name="connsiteY31" fmla="*/ 207169 h 252155"/>
              <a:gd name="connsiteX32" fmla="*/ 4679157 w 8858250"/>
              <a:gd name="connsiteY32" fmla="*/ 200025 h 252155"/>
              <a:gd name="connsiteX33" fmla="*/ 4722019 w 8858250"/>
              <a:gd name="connsiteY33" fmla="*/ 192881 h 252155"/>
              <a:gd name="connsiteX34" fmla="*/ 4914900 w 8858250"/>
              <a:gd name="connsiteY34" fmla="*/ 185738 h 252155"/>
              <a:gd name="connsiteX35" fmla="*/ 5079207 w 8858250"/>
              <a:gd name="connsiteY35" fmla="*/ 192881 h 252155"/>
              <a:gd name="connsiteX36" fmla="*/ 5136357 w 8858250"/>
              <a:gd name="connsiteY36" fmla="*/ 200025 h 252155"/>
              <a:gd name="connsiteX37" fmla="*/ 5379244 w 8858250"/>
              <a:gd name="connsiteY37" fmla="*/ 192881 h 252155"/>
              <a:gd name="connsiteX38" fmla="*/ 5486400 w 8858250"/>
              <a:gd name="connsiteY38" fmla="*/ 178594 h 252155"/>
              <a:gd name="connsiteX39" fmla="*/ 6265069 w 8858250"/>
              <a:gd name="connsiteY39" fmla="*/ 171450 h 252155"/>
              <a:gd name="connsiteX40" fmla="*/ 6343650 w 8858250"/>
              <a:gd name="connsiteY40" fmla="*/ 157163 h 252155"/>
              <a:gd name="connsiteX41" fmla="*/ 6400800 w 8858250"/>
              <a:gd name="connsiteY41" fmla="*/ 142875 h 252155"/>
              <a:gd name="connsiteX42" fmla="*/ 6493669 w 8858250"/>
              <a:gd name="connsiteY42" fmla="*/ 114300 h 252155"/>
              <a:gd name="connsiteX43" fmla="*/ 6557963 w 8858250"/>
              <a:gd name="connsiteY43" fmla="*/ 100013 h 252155"/>
              <a:gd name="connsiteX44" fmla="*/ 6636544 w 8858250"/>
              <a:gd name="connsiteY44" fmla="*/ 92869 h 252155"/>
              <a:gd name="connsiteX45" fmla="*/ 6679407 w 8858250"/>
              <a:gd name="connsiteY45" fmla="*/ 78581 h 252155"/>
              <a:gd name="connsiteX46" fmla="*/ 6700838 w 8858250"/>
              <a:gd name="connsiteY46" fmla="*/ 71438 h 252155"/>
              <a:gd name="connsiteX47" fmla="*/ 6765132 w 8858250"/>
              <a:gd name="connsiteY47" fmla="*/ 50006 h 252155"/>
              <a:gd name="connsiteX48" fmla="*/ 6843713 w 8858250"/>
              <a:gd name="connsiteY48" fmla="*/ 42863 h 252155"/>
              <a:gd name="connsiteX49" fmla="*/ 6915150 w 8858250"/>
              <a:gd name="connsiteY49" fmla="*/ 35719 h 252155"/>
              <a:gd name="connsiteX50" fmla="*/ 6993732 w 8858250"/>
              <a:gd name="connsiteY50" fmla="*/ 14288 h 252155"/>
              <a:gd name="connsiteX51" fmla="*/ 7100888 w 8858250"/>
              <a:gd name="connsiteY51" fmla="*/ 7144 h 252155"/>
              <a:gd name="connsiteX52" fmla="*/ 7193757 w 8858250"/>
              <a:gd name="connsiteY52" fmla="*/ 0 h 252155"/>
              <a:gd name="connsiteX53" fmla="*/ 7636669 w 8858250"/>
              <a:gd name="connsiteY53" fmla="*/ 14288 h 252155"/>
              <a:gd name="connsiteX54" fmla="*/ 8079582 w 8858250"/>
              <a:gd name="connsiteY54" fmla="*/ 28575 h 252155"/>
              <a:gd name="connsiteX55" fmla="*/ 8143875 w 8858250"/>
              <a:gd name="connsiteY55" fmla="*/ 35719 h 252155"/>
              <a:gd name="connsiteX56" fmla="*/ 8165307 w 8858250"/>
              <a:gd name="connsiteY56" fmla="*/ 42863 h 252155"/>
              <a:gd name="connsiteX57" fmla="*/ 8215313 w 8858250"/>
              <a:gd name="connsiteY57" fmla="*/ 57150 h 252155"/>
              <a:gd name="connsiteX58" fmla="*/ 8265319 w 8858250"/>
              <a:gd name="connsiteY58" fmla="*/ 78581 h 252155"/>
              <a:gd name="connsiteX59" fmla="*/ 8315325 w 8858250"/>
              <a:gd name="connsiteY59" fmla="*/ 92869 h 252155"/>
              <a:gd name="connsiteX60" fmla="*/ 8401050 w 8858250"/>
              <a:gd name="connsiteY60" fmla="*/ 135731 h 252155"/>
              <a:gd name="connsiteX61" fmla="*/ 8465344 w 8858250"/>
              <a:gd name="connsiteY61" fmla="*/ 164306 h 252155"/>
              <a:gd name="connsiteX62" fmla="*/ 8486775 w 8858250"/>
              <a:gd name="connsiteY62" fmla="*/ 171450 h 252155"/>
              <a:gd name="connsiteX63" fmla="*/ 8858250 w 8858250"/>
              <a:gd name="connsiteY63" fmla="*/ 178594 h 252155"/>
              <a:gd name="connsiteX0" fmla="*/ 0 w 8858250"/>
              <a:gd name="connsiteY0" fmla="*/ 171450 h 252155"/>
              <a:gd name="connsiteX1" fmla="*/ 171450 w 8858250"/>
              <a:gd name="connsiteY1" fmla="*/ 135731 h 252155"/>
              <a:gd name="connsiteX2" fmla="*/ 221457 w 8858250"/>
              <a:gd name="connsiteY2" fmla="*/ 107156 h 252155"/>
              <a:gd name="connsiteX3" fmla="*/ 271463 w 8858250"/>
              <a:gd name="connsiteY3" fmla="*/ 92869 h 252155"/>
              <a:gd name="connsiteX4" fmla="*/ 292894 w 8858250"/>
              <a:gd name="connsiteY4" fmla="*/ 78581 h 252155"/>
              <a:gd name="connsiteX5" fmla="*/ 350044 w 8858250"/>
              <a:gd name="connsiteY5" fmla="*/ 64294 h 252155"/>
              <a:gd name="connsiteX6" fmla="*/ 407194 w 8858250"/>
              <a:gd name="connsiteY6" fmla="*/ 50006 h 252155"/>
              <a:gd name="connsiteX7" fmla="*/ 450057 w 8858250"/>
              <a:gd name="connsiteY7" fmla="*/ 35719 h 252155"/>
              <a:gd name="connsiteX8" fmla="*/ 471488 w 8858250"/>
              <a:gd name="connsiteY8" fmla="*/ 21431 h 252155"/>
              <a:gd name="connsiteX9" fmla="*/ 500063 w 8858250"/>
              <a:gd name="connsiteY9" fmla="*/ 14288 h 252155"/>
              <a:gd name="connsiteX10" fmla="*/ 578644 w 8858250"/>
              <a:gd name="connsiteY10" fmla="*/ 0 h 252155"/>
              <a:gd name="connsiteX11" fmla="*/ 728663 w 8858250"/>
              <a:gd name="connsiteY11" fmla="*/ 7144 h 252155"/>
              <a:gd name="connsiteX12" fmla="*/ 778669 w 8858250"/>
              <a:gd name="connsiteY12" fmla="*/ 14288 h 252155"/>
              <a:gd name="connsiteX13" fmla="*/ 921544 w 8858250"/>
              <a:gd name="connsiteY13" fmla="*/ 28575 h 252155"/>
              <a:gd name="connsiteX14" fmla="*/ 971550 w 8858250"/>
              <a:gd name="connsiteY14" fmla="*/ 42863 h 252155"/>
              <a:gd name="connsiteX15" fmla="*/ 992982 w 8858250"/>
              <a:gd name="connsiteY15" fmla="*/ 50006 h 252155"/>
              <a:gd name="connsiteX16" fmla="*/ 1443038 w 8858250"/>
              <a:gd name="connsiteY16" fmla="*/ 71438 h 252155"/>
              <a:gd name="connsiteX17" fmla="*/ 1564482 w 8858250"/>
              <a:gd name="connsiteY17" fmla="*/ 85725 h 252155"/>
              <a:gd name="connsiteX18" fmla="*/ 1621632 w 8858250"/>
              <a:gd name="connsiteY18" fmla="*/ 100013 h 252155"/>
              <a:gd name="connsiteX19" fmla="*/ 1671638 w 8858250"/>
              <a:gd name="connsiteY19" fmla="*/ 107156 h 252155"/>
              <a:gd name="connsiteX20" fmla="*/ 1743075 w 8858250"/>
              <a:gd name="connsiteY20" fmla="*/ 121444 h 252155"/>
              <a:gd name="connsiteX21" fmla="*/ 1843088 w 8858250"/>
              <a:gd name="connsiteY21" fmla="*/ 135731 h 252155"/>
              <a:gd name="connsiteX22" fmla="*/ 1957388 w 8858250"/>
              <a:gd name="connsiteY22" fmla="*/ 164306 h 252155"/>
              <a:gd name="connsiteX23" fmla="*/ 2078832 w 8858250"/>
              <a:gd name="connsiteY23" fmla="*/ 178594 h 252155"/>
              <a:gd name="connsiteX24" fmla="*/ 3679032 w 8858250"/>
              <a:gd name="connsiteY24" fmla="*/ 200025 h 252155"/>
              <a:gd name="connsiteX25" fmla="*/ 3800475 w 8858250"/>
              <a:gd name="connsiteY25" fmla="*/ 214313 h 252155"/>
              <a:gd name="connsiteX26" fmla="*/ 3829050 w 8858250"/>
              <a:gd name="connsiteY26" fmla="*/ 221456 h 252155"/>
              <a:gd name="connsiteX27" fmla="*/ 3871913 w 8858250"/>
              <a:gd name="connsiteY27" fmla="*/ 228600 h 252155"/>
              <a:gd name="connsiteX28" fmla="*/ 4193382 w 8858250"/>
              <a:gd name="connsiteY28" fmla="*/ 235744 h 252155"/>
              <a:gd name="connsiteX29" fmla="*/ 4393407 w 8858250"/>
              <a:gd name="connsiteY29" fmla="*/ 214313 h 252155"/>
              <a:gd name="connsiteX30" fmla="*/ 4629150 w 8858250"/>
              <a:gd name="connsiteY30" fmla="*/ 207169 h 252155"/>
              <a:gd name="connsiteX31" fmla="*/ 4679157 w 8858250"/>
              <a:gd name="connsiteY31" fmla="*/ 200025 h 252155"/>
              <a:gd name="connsiteX32" fmla="*/ 4722019 w 8858250"/>
              <a:gd name="connsiteY32" fmla="*/ 192881 h 252155"/>
              <a:gd name="connsiteX33" fmla="*/ 4914900 w 8858250"/>
              <a:gd name="connsiteY33" fmla="*/ 185738 h 252155"/>
              <a:gd name="connsiteX34" fmla="*/ 5079207 w 8858250"/>
              <a:gd name="connsiteY34" fmla="*/ 192881 h 252155"/>
              <a:gd name="connsiteX35" fmla="*/ 5136357 w 8858250"/>
              <a:gd name="connsiteY35" fmla="*/ 200025 h 252155"/>
              <a:gd name="connsiteX36" fmla="*/ 5379244 w 8858250"/>
              <a:gd name="connsiteY36" fmla="*/ 192881 h 252155"/>
              <a:gd name="connsiteX37" fmla="*/ 5486400 w 8858250"/>
              <a:gd name="connsiteY37" fmla="*/ 178594 h 252155"/>
              <a:gd name="connsiteX38" fmla="*/ 6265069 w 8858250"/>
              <a:gd name="connsiteY38" fmla="*/ 171450 h 252155"/>
              <a:gd name="connsiteX39" fmla="*/ 6343650 w 8858250"/>
              <a:gd name="connsiteY39" fmla="*/ 157163 h 252155"/>
              <a:gd name="connsiteX40" fmla="*/ 6400800 w 8858250"/>
              <a:gd name="connsiteY40" fmla="*/ 142875 h 252155"/>
              <a:gd name="connsiteX41" fmla="*/ 6493669 w 8858250"/>
              <a:gd name="connsiteY41" fmla="*/ 114300 h 252155"/>
              <a:gd name="connsiteX42" fmla="*/ 6557963 w 8858250"/>
              <a:gd name="connsiteY42" fmla="*/ 100013 h 252155"/>
              <a:gd name="connsiteX43" fmla="*/ 6636544 w 8858250"/>
              <a:gd name="connsiteY43" fmla="*/ 92869 h 252155"/>
              <a:gd name="connsiteX44" fmla="*/ 6679407 w 8858250"/>
              <a:gd name="connsiteY44" fmla="*/ 78581 h 252155"/>
              <a:gd name="connsiteX45" fmla="*/ 6700838 w 8858250"/>
              <a:gd name="connsiteY45" fmla="*/ 71438 h 252155"/>
              <a:gd name="connsiteX46" fmla="*/ 6765132 w 8858250"/>
              <a:gd name="connsiteY46" fmla="*/ 50006 h 252155"/>
              <a:gd name="connsiteX47" fmla="*/ 6843713 w 8858250"/>
              <a:gd name="connsiteY47" fmla="*/ 42863 h 252155"/>
              <a:gd name="connsiteX48" fmla="*/ 6915150 w 8858250"/>
              <a:gd name="connsiteY48" fmla="*/ 35719 h 252155"/>
              <a:gd name="connsiteX49" fmla="*/ 6993732 w 8858250"/>
              <a:gd name="connsiteY49" fmla="*/ 14288 h 252155"/>
              <a:gd name="connsiteX50" fmla="*/ 7100888 w 8858250"/>
              <a:gd name="connsiteY50" fmla="*/ 7144 h 252155"/>
              <a:gd name="connsiteX51" fmla="*/ 7193757 w 8858250"/>
              <a:gd name="connsiteY51" fmla="*/ 0 h 252155"/>
              <a:gd name="connsiteX52" fmla="*/ 7636669 w 8858250"/>
              <a:gd name="connsiteY52" fmla="*/ 14288 h 252155"/>
              <a:gd name="connsiteX53" fmla="*/ 8079582 w 8858250"/>
              <a:gd name="connsiteY53" fmla="*/ 28575 h 252155"/>
              <a:gd name="connsiteX54" fmla="*/ 8143875 w 8858250"/>
              <a:gd name="connsiteY54" fmla="*/ 35719 h 252155"/>
              <a:gd name="connsiteX55" fmla="*/ 8165307 w 8858250"/>
              <a:gd name="connsiteY55" fmla="*/ 42863 h 252155"/>
              <a:gd name="connsiteX56" fmla="*/ 8215313 w 8858250"/>
              <a:gd name="connsiteY56" fmla="*/ 57150 h 252155"/>
              <a:gd name="connsiteX57" fmla="*/ 8265319 w 8858250"/>
              <a:gd name="connsiteY57" fmla="*/ 78581 h 252155"/>
              <a:gd name="connsiteX58" fmla="*/ 8315325 w 8858250"/>
              <a:gd name="connsiteY58" fmla="*/ 92869 h 252155"/>
              <a:gd name="connsiteX59" fmla="*/ 8401050 w 8858250"/>
              <a:gd name="connsiteY59" fmla="*/ 135731 h 252155"/>
              <a:gd name="connsiteX60" fmla="*/ 8465344 w 8858250"/>
              <a:gd name="connsiteY60" fmla="*/ 164306 h 252155"/>
              <a:gd name="connsiteX61" fmla="*/ 8486775 w 8858250"/>
              <a:gd name="connsiteY61" fmla="*/ 171450 h 252155"/>
              <a:gd name="connsiteX62" fmla="*/ 8858250 w 8858250"/>
              <a:gd name="connsiteY62" fmla="*/ 178594 h 252155"/>
              <a:gd name="connsiteX0" fmla="*/ 0 w 8858250"/>
              <a:gd name="connsiteY0" fmla="*/ 171450 h 252155"/>
              <a:gd name="connsiteX1" fmla="*/ 171450 w 8858250"/>
              <a:gd name="connsiteY1" fmla="*/ 135731 h 252155"/>
              <a:gd name="connsiteX2" fmla="*/ 221457 w 8858250"/>
              <a:gd name="connsiteY2" fmla="*/ 107156 h 252155"/>
              <a:gd name="connsiteX3" fmla="*/ 271463 w 8858250"/>
              <a:gd name="connsiteY3" fmla="*/ 92869 h 252155"/>
              <a:gd name="connsiteX4" fmla="*/ 292894 w 8858250"/>
              <a:gd name="connsiteY4" fmla="*/ 78581 h 252155"/>
              <a:gd name="connsiteX5" fmla="*/ 350044 w 8858250"/>
              <a:gd name="connsiteY5" fmla="*/ 64294 h 252155"/>
              <a:gd name="connsiteX6" fmla="*/ 407194 w 8858250"/>
              <a:gd name="connsiteY6" fmla="*/ 50006 h 252155"/>
              <a:gd name="connsiteX7" fmla="*/ 450057 w 8858250"/>
              <a:gd name="connsiteY7" fmla="*/ 35719 h 252155"/>
              <a:gd name="connsiteX8" fmla="*/ 471488 w 8858250"/>
              <a:gd name="connsiteY8" fmla="*/ 21431 h 252155"/>
              <a:gd name="connsiteX9" fmla="*/ 578644 w 8858250"/>
              <a:gd name="connsiteY9" fmla="*/ 0 h 252155"/>
              <a:gd name="connsiteX10" fmla="*/ 728663 w 8858250"/>
              <a:gd name="connsiteY10" fmla="*/ 7144 h 252155"/>
              <a:gd name="connsiteX11" fmla="*/ 778669 w 8858250"/>
              <a:gd name="connsiteY11" fmla="*/ 14288 h 252155"/>
              <a:gd name="connsiteX12" fmla="*/ 921544 w 8858250"/>
              <a:gd name="connsiteY12" fmla="*/ 28575 h 252155"/>
              <a:gd name="connsiteX13" fmla="*/ 971550 w 8858250"/>
              <a:gd name="connsiteY13" fmla="*/ 42863 h 252155"/>
              <a:gd name="connsiteX14" fmla="*/ 992982 w 8858250"/>
              <a:gd name="connsiteY14" fmla="*/ 50006 h 252155"/>
              <a:gd name="connsiteX15" fmla="*/ 1443038 w 8858250"/>
              <a:gd name="connsiteY15" fmla="*/ 71438 h 252155"/>
              <a:gd name="connsiteX16" fmla="*/ 1564482 w 8858250"/>
              <a:gd name="connsiteY16" fmla="*/ 85725 h 252155"/>
              <a:gd name="connsiteX17" fmla="*/ 1621632 w 8858250"/>
              <a:gd name="connsiteY17" fmla="*/ 100013 h 252155"/>
              <a:gd name="connsiteX18" fmla="*/ 1671638 w 8858250"/>
              <a:gd name="connsiteY18" fmla="*/ 107156 h 252155"/>
              <a:gd name="connsiteX19" fmla="*/ 1743075 w 8858250"/>
              <a:gd name="connsiteY19" fmla="*/ 121444 h 252155"/>
              <a:gd name="connsiteX20" fmla="*/ 1843088 w 8858250"/>
              <a:gd name="connsiteY20" fmla="*/ 135731 h 252155"/>
              <a:gd name="connsiteX21" fmla="*/ 1957388 w 8858250"/>
              <a:gd name="connsiteY21" fmla="*/ 164306 h 252155"/>
              <a:gd name="connsiteX22" fmla="*/ 2078832 w 8858250"/>
              <a:gd name="connsiteY22" fmla="*/ 178594 h 252155"/>
              <a:gd name="connsiteX23" fmla="*/ 3679032 w 8858250"/>
              <a:gd name="connsiteY23" fmla="*/ 200025 h 252155"/>
              <a:gd name="connsiteX24" fmla="*/ 3800475 w 8858250"/>
              <a:gd name="connsiteY24" fmla="*/ 214313 h 252155"/>
              <a:gd name="connsiteX25" fmla="*/ 3829050 w 8858250"/>
              <a:gd name="connsiteY25" fmla="*/ 221456 h 252155"/>
              <a:gd name="connsiteX26" fmla="*/ 3871913 w 8858250"/>
              <a:gd name="connsiteY26" fmla="*/ 228600 h 252155"/>
              <a:gd name="connsiteX27" fmla="*/ 4193382 w 8858250"/>
              <a:gd name="connsiteY27" fmla="*/ 235744 h 252155"/>
              <a:gd name="connsiteX28" fmla="*/ 4393407 w 8858250"/>
              <a:gd name="connsiteY28" fmla="*/ 214313 h 252155"/>
              <a:gd name="connsiteX29" fmla="*/ 4629150 w 8858250"/>
              <a:gd name="connsiteY29" fmla="*/ 207169 h 252155"/>
              <a:gd name="connsiteX30" fmla="*/ 4679157 w 8858250"/>
              <a:gd name="connsiteY30" fmla="*/ 200025 h 252155"/>
              <a:gd name="connsiteX31" fmla="*/ 4722019 w 8858250"/>
              <a:gd name="connsiteY31" fmla="*/ 192881 h 252155"/>
              <a:gd name="connsiteX32" fmla="*/ 4914900 w 8858250"/>
              <a:gd name="connsiteY32" fmla="*/ 185738 h 252155"/>
              <a:gd name="connsiteX33" fmla="*/ 5079207 w 8858250"/>
              <a:gd name="connsiteY33" fmla="*/ 192881 h 252155"/>
              <a:gd name="connsiteX34" fmla="*/ 5136357 w 8858250"/>
              <a:gd name="connsiteY34" fmla="*/ 200025 h 252155"/>
              <a:gd name="connsiteX35" fmla="*/ 5379244 w 8858250"/>
              <a:gd name="connsiteY35" fmla="*/ 192881 h 252155"/>
              <a:gd name="connsiteX36" fmla="*/ 5486400 w 8858250"/>
              <a:gd name="connsiteY36" fmla="*/ 178594 h 252155"/>
              <a:gd name="connsiteX37" fmla="*/ 6265069 w 8858250"/>
              <a:gd name="connsiteY37" fmla="*/ 171450 h 252155"/>
              <a:gd name="connsiteX38" fmla="*/ 6343650 w 8858250"/>
              <a:gd name="connsiteY38" fmla="*/ 157163 h 252155"/>
              <a:gd name="connsiteX39" fmla="*/ 6400800 w 8858250"/>
              <a:gd name="connsiteY39" fmla="*/ 142875 h 252155"/>
              <a:gd name="connsiteX40" fmla="*/ 6493669 w 8858250"/>
              <a:gd name="connsiteY40" fmla="*/ 114300 h 252155"/>
              <a:gd name="connsiteX41" fmla="*/ 6557963 w 8858250"/>
              <a:gd name="connsiteY41" fmla="*/ 100013 h 252155"/>
              <a:gd name="connsiteX42" fmla="*/ 6636544 w 8858250"/>
              <a:gd name="connsiteY42" fmla="*/ 92869 h 252155"/>
              <a:gd name="connsiteX43" fmla="*/ 6679407 w 8858250"/>
              <a:gd name="connsiteY43" fmla="*/ 78581 h 252155"/>
              <a:gd name="connsiteX44" fmla="*/ 6700838 w 8858250"/>
              <a:gd name="connsiteY44" fmla="*/ 71438 h 252155"/>
              <a:gd name="connsiteX45" fmla="*/ 6765132 w 8858250"/>
              <a:gd name="connsiteY45" fmla="*/ 50006 h 252155"/>
              <a:gd name="connsiteX46" fmla="*/ 6843713 w 8858250"/>
              <a:gd name="connsiteY46" fmla="*/ 42863 h 252155"/>
              <a:gd name="connsiteX47" fmla="*/ 6915150 w 8858250"/>
              <a:gd name="connsiteY47" fmla="*/ 35719 h 252155"/>
              <a:gd name="connsiteX48" fmla="*/ 6993732 w 8858250"/>
              <a:gd name="connsiteY48" fmla="*/ 14288 h 252155"/>
              <a:gd name="connsiteX49" fmla="*/ 7100888 w 8858250"/>
              <a:gd name="connsiteY49" fmla="*/ 7144 h 252155"/>
              <a:gd name="connsiteX50" fmla="*/ 7193757 w 8858250"/>
              <a:gd name="connsiteY50" fmla="*/ 0 h 252155"/>
              <a:gd name="connsiteX51" fmla="*/ 7636669 w 8858250"/>
              <a:gd name="connsiteY51" fmla="*/ 14288 h 252155"/>
              <a:gd name="connsiteX52" fmla="*/ 8079582 w 8858250"/>
              <a:gd name="connsiteY52" fmla="*/ 28575 h 252155"/>
              <a:gd name="connsiteX53" fmla="*/ 8143875 w 8858250"/>
              <a:gd name="connsiteY53" fmla="*/ 35719 h 252155"/>
              <a:gd name="connsiteX54" fmla="*/ 8165307 w 8858250"/>
              <a:gd name="connsiteY54" fmla="*/ 42863 h 252155"/>
              <a:gd name="connsiteX55" fmla="*/ 8215313 w 8858250"/>
              <a:gd name="connsiteY55" fmla="*/ 57150 h 252155"/>
              <a:gd name="connsiteX56" fmla="*/ 8265319 w 8858250"/>
              <a:gd name="connsiteY56" fmla="*/ 78581 h 252155"/>
              <a:gd name="connsiteX57" fmla="*/ 8315325 w 8858250"/>
              <a:gd name="connsiteY57" fmla="*/ 92869 h 252155"/>
              <a:gd name="connsiteX58" fmla="*/ 8401050 w 8858250"/>
              <a:gd name="connsiteY58" fmla="*/ 135731 h 252155"/>
              <a:gd name="connsiteX59" fmla="*/ 8465344 w 8858250"/>
              <a:gd name="connsiteY59" fmla="*/ 164306 h 252155"/>
              <a:gd name="connsiteX60" fmla="*/ 8486775 w 8858250"/>
              <a:gd name="connsiteY60" fmla="*/ 171450 h 252155"/>
              <a:gd name="connsiteX61" fmla="*/ 8858250 w 8858250"/>
              <a:gd name="connsiteY61" fmla="*/ 178594 h 252155"/>
              <a:gd name="connsiteX0" fmla="*/ 0 w 8858250"/>
              <a:gd name="connsiteY0" fmla="*/ 171450 h 252155"/>
              <a:gd name="connsiteX1" fmla="*/ 171450 w 8858250"/>
              <a:gd name="connsiteY1" fmla="*/ 135731 h 252155"/>
              <a:gd name="connsiteX2" fmla="*/ 221457 w 8858250"/>
              <a:gd name="connsiteY2" fmla="*/ 107156 h 252155"/>
              <a:gd name="connsiteX3" fmla="*/ 271463 w 8858250"/>
              <a:gd name="connsiteY3" fmla="*/ 92869 h 252155"/>
              <a:gd name="connsiteX4" fmla="*/ 292894 w 8858250"/>
              <a:gd name="connsiteY4" fmla="*/ 78581 h 252155"/>
              <a:gd name="connsiteX5" fmla="*/ 350044 w 8858250"/>
              <a:gd name="connsiteY5" fmla="*/ 64294 h 252155"/>
              <a:gd name="connsiteX6" fmla="*/ 407194 w 8858250"/>
              <a:gd name="connsiteY6" fmla="*/ 50006 h 252155"/>
              <a:gd name="connsiteX7" fmla="*/ 471488 w 8858250"/>
              <a:gd name="connsiteY7" fmla="*/ 21431 h 252155"/>
              <a:gd name="connsiteX8" fmla="*/ 578644 w 8858250"/>
              <a:gd name="connsiteY8" fmla="*/ 0 h 252155"/>
              <a:gd name="connsiteX9" fmla="*/ 728663 w 8858250"/>
              <a:gd name="connsiteY9" fmla="*/ 7144 h 252155"/>
              <a:gd name="connsiteX10" fmla="*/ 778669 w 8858250"/>
              <a:gd name="connsiteY10" fmla="*/ 14288 h 252155"/>
              <a:gd name="connsiteX11" fmla="*/ 921544 w 8858250"/>
              <a:gd name="connsiteY11" fmla="*/ 28575 h 252155"/>
              <a:gd name="connsiteX12" fmla="*/ 971550 w 8858250"/>
              <a:gd name="connsiteY12" fmla="*/ 42863 h 252155"/>
              <a:gd name="connsiteX13" fmla="*/ 992982 w 8858250"/>
              <a:gd name="connsiteY13" fmla="*/ 50006 h 252155"/>
              <a:gd name="connsiteX14" fmla="*/ 1443038 w 8858250"/>
              <a:gd name="connsiteY14" fmla="*/ 71438 h 252155"/>
              <a:gd name="connsiteX15" fmla="*/ 1564482 w 8858250"/>
              <a:gd name="connsiteY15" fmla="*/ 85725 h 252155"/>
              <a:gd name="connsiteX16" fmla="*/ 1621632 w 8858250"/>
              <a:gd name="connsiteY16" fmla="*/ 100013 h 252155"/>
              <a:gd name="connsiteX17" fmla="*/ 1671638 w 8858250"/>
              <a:gd name="connsiteY17" fmla="*/ 107156 h 252155"/>
              <a:gd name="connsiteX18" fmla="*/ 1743075 w 8858250"/>
              <a:gd name="connsiteY18" fmla="*/ 121444 h 252155"/>
              <a:gd name="connsiteX19" fmla="*/ 1843088 w 8858250"/>
              <a:gd name="connsiteY19" fmla="*/ 135731 h 252155"/>
              <a:gd name="connsiteX20" fmla="*/ 1957388 w 8858250"/>
              <a:gd name="connsiteY20" fmla="*/ 164306 h 252155"/>
              <a:gd name="connsiteX21" fmla="*/ 2078832 w 8858250"/>
              <a:gd name="connsiteY21" fmla="*/ 178594 h 252155"/>
              <a:gd name="connsiteX22" fmla="*/ 3679032 w 8858250"/>
              <a:gd name="connsiteY22" fmla="*/ 200025 h 252155"/>
              <a:gd name="connsiteX23" fmla="*/ 3800475 w 8858250"/>
              <a:gd name="connsiteY23" fmla="*/ 214313 h 252155"/>
              <a:gd name="connsiteX24" fmla="*/ 3829050 w 8858250"/>
              <a:gd name="connsiteY24" fmla="*/ 221456 h 252155"/>
              <a:gd name="connsiteX25" fmla="*/ 3871913 w 8858250"/>
              <a:gd name="connsiteY25" fmla="*/ 228600 h 252155"/>
              <a:gd name="connsiteX26" fmla="*/ 4193382 w 8858250"/>
              <a:gd name="connsiteY26" fmla="*/ 235744 h 252155"/>
              <a:gd name="connsiteX27" fmla="*/ 4393407 w 8858250"/>
              <a:gd name="connsiteY27" fmla="*/ 214313 h 252155"/>
              <a:gd name="connsiteX28" fmla="*/ 4629150 w 8858250"/>
              <a:gd name="connsiteY28" fmla="*/ 207169 h 252155"/>
              <a:gd name="connsiteX29" fmla="*/ 4679157 w 8858250"/>
              <a:gd name="connsiteY29" fmla="*/ 200025 h 252155"/>
              <a:gd name="connsiteX30" fmla="*/ 4722019 w 8858250"/>
              <a:gd name="connsiteY30" fmla="*/ 192881 h 252155"/>
              <a:gd name="connsiteX31" fmla="*/ 4914900 w 8858250"/>
              <a:gd name="connsiteY31" fmla="*/ 185738 h 252155"/>
              <a:gd name="connsiteX32" fmla="*/ 5079207 w 8858250"/>
              <a:gd name="connsiteY32" fmla="*/ 192881 h 252155"/>
              <a:gd name="connsiteX33" fmla="*/ 5136357 w 8858250"/>
              <a:gd name="connsiteY33" fmla="*/ 200025 h 252155"/>
              <a:gd name="connsiteX34" fmla="*/ 5379244 w 8858250"/>
              <a:gd name="connsiteY34" fmla="*/ 192881 h 252155"/>
              <a:gd name="connsiteX35" fmla="*/ 5486400 w 8858250"/>
              <a:gd name="connsiteY35" fmla="*/ 178594 h 252155"/>
              <a:gd name="connsiteX36" fmla="*/ 6265069 w 8858250"/>
              <a:gd name="connsiteY36" fmla="*/ 171450 h 252155"/>
              <a:gd name="connsiteX37" fmla="*/ 6343650 w 8858250"/>
              <a:gd name="connsiteY37" fmla="*/ 157163 h 252155"/>
              <a:gd name="connsiteX38" fmla="*/ 6400800 w 8858250"/>
              <a:gd name="connsiteY38" fmla="*/ 142875 h 252155"/>
              <a:gd name="connsiteX39" fmla="*/ 6493669 w 8858250"/>
              <a:gd name="connsiteY39" fmla="*/ 114300 h 252155"/>
              <a:gd name="connsiteX40" fmla="*/ 6557963 w 8858250"/>
              <a:gd name="connsiteY40" fmla="*/ 100013 h 252155"/>
              <a:gd name="connsiteX41" fmla="*/ 6636544 w 8858250"/>
              <a:gd name="connsiteY41" fmla="*/ 92869 h 252155"/>
              <a:gd name="connsiteX42" fmla="*/ 6679407 w 8858250"/>
              <a:gd name="connsiteY42" fmla="*/ 78581 h 252155"/>
              <a:gd name="connsiteX43" fmla="*/ 6700838 w 8858250"/>
              <a:gd name="connsiteY43" fmla="*/ 71438 h 252155"/>
              <a:gd name="connsiteX44" fmla="*/ 6765132 w 8858250"/>
              <a:gd name="connsiteY44" fmla="*/ 50006 h 252155"/>
              <a:gd name="connsiteX45" fmla="*/ 6843713 w 8858250"/>
              <a:gd name="connsiteY45" fmla="*/ 42863 h 252155"/>
              <a:gd name="connsiteX46" fmla="*/ 6915150 w 8858250"/>
              <a:gd name="connsiteY46" fmla="*/ 35719 h 252155"/>
              <a:gd name="connsiteX47" fmla="*/ 6993732 w 8858250"/>
              <a:gd name="connsiteY47" fmla="*/ 14288 h 252155"/>
              <a:gd name="connsiteX48" fmla="*/ 7100888 w 8858250"/>
              <a:gd name="connsiteY48" fmla="*/ 7144 h 252155"/>
              <a:gd name="connsiteX49" fmla="*/ 7193757 w 8858250"/>
              <a:gd name="connsiteY49" fmla="*/ 0 h 252155"/>
              <a:gd name="connsiteX50" fmla="*/ 7636669 w 8858250"/>
              <a:gd name="connsiteY50" fmla="*/ 14288 h 252155"/>
              <a:gd name="connsiteX51" fmla="*/ 8079582 w 8858250"/>
              <a:gd name="connsiteY51" fmla="*/ 28575 h 252155"/>
              <a:gd name="connsiteX52" fmla="*/ 8143875 w 8858250"/>
              <a:gd name="connsiteY52" fmla="*/ 35719 h 252155"/>
              <a:gd name="connsiteX53" fmla="*/ 8165307 w 8858250"/>
              <a:gd name="connsiteY53" fmla="*/ 42863 h 252155"/>
              <a:gd name="connsiteX54" fmla="*/ 8215313 w 8858250"/>
              <a:gd name="connsiteY54" fmla="*/ 57150 h 252155"/>
              <a:gd name="connsiteX55" fmla="*/ 8265319 w 8858250"/>
              <a:gd name="connsiteY55" fmla="*/ 78581 h 252155"/>
              <a:gd name="connsiteX56" fmla="*/ 8315325 w 8858250"/>
              <a:gd name="connsiteY56" fmla="*/ 92869 h 252155"/>
              <a:gd name="connsiteX57" fmla="*/ 8401050 w 8858250"/>
              <a:gd name="connsiteY57" fmla="*/ 135731 h 252155"/>
              <a:gd name="connsiteX58" fmla="*/ 8465344 w 8858250"/>
              <a:gd name="connsiteY58" fmla="*/ 164306 h 252155"/>
              <a:gd name="connsiteX59" fmla="*/ 8486775 w 8858250"/>
              <a:gd name="connsiteY59" fmla="*/ 171450 h 252155"/>
              <a:gd name="connsiteX60" fmla="*/ 8858250 w 8858250"/>
              <a:gd name="connsiteY60" fmla="*/ 178594 h 252155"/>
              <a:gd name="connsiteX0" fmla="*/ 0 w 8858250"/>
              <a:gd name="connsiteY0" fmla="*/ 171450 h 252155"/>
              <a:gd name="connsiteX1" fmla="*/ 171450 w 8858250"/>
              <a:gd name="connsiteY1" fmla="*/ 135731 h 252155"/>
              <a:gd name="connsiteX2" fmla="*/ 221457 w 8858250"/>
              <a:gd name="connsiteY2" fmla="*/ 107156 h 252155"/>
              <a:gd name="connsiteX3" fmla="*/ 271463 w 8858250"/>
              <a:gd name="connsiteY3" fmla="*/ 92869 h 252155"/>
              <a:gd name="connsiteX4" fmla="*/ 292894 w 8858250"/>
              <a:gd name="connsiteY4" fmla="*/ 78581 h 252155"/>
              <a:gd name="connsiteX5" fmla="*/ 350044 w 8858250"/>
              <a:gd name="connsiteY5" fmla="*/ 64294 h 252155"/>
              <a:gd name="connsiteX6" fmla="*/ 471488 w 8858250"/>
              <a:gd name="connsiteY6" fmla="*/ 21431 h 252155"/>
              <a:gd name="connsiteX7" fmla="*/ 578644 w 8858250"/>
              <a:gd name="connsiteY7" fmla="*/ 0 h 252155"/>
              <a:gd name="connsiteX8" fmla="*/ 728663 w 8858250"/>
              <a:gd name="connsiteY8" fmla="*/ 7144 h 252155"/>
              <a:gd name="connsiteX9" fmla="*/ 778669 w 8858250"/>
              <a:gd name="connsiteY9" fmla="*/ 14288 h 252155"/>
              <a:gd name="connsiteX10" fmla="*/ 921544 w 8858250"/>
              <a:gd name="connsiteY10" fmla="*/ 28575 h 252155"/>
              <a:gd name="connsiteX11" fmla="*/ 971550 w 8858250"/>
              <a:gd name="connsiteY11" fmla="*/ 42863 h 252155"/>
              <a:gd name="connsiteX12" fmla="*/ 992982 w 8858250"/>
              <a:gd name="connsiteY12" fmla="*/ 50006 h 252155"/>
              <a:gd name="connsiteX13" fmla="*/ 1443038 w 8858250"/>
              <a:gd name="connsiteY13" fmla="*/ 71438 h 252155"/>
              <a:gd name="connsiteX14" fmla="*/ 1564482 w 8858250"/>
              <a:gd name="connsiteY14" fmla="*/ 85725 h 252155"/>
              <a:gd name="connsiteX15" fmla="*/ 1621632 w 8858250"/>
              <a:gd name="connsiteY15" fmla="*/ 100013 h 252155"/>
              <a:gd name="connsiteX16" fmla="*/ 1671638 w 8858250"/>
              <a:gd name="connsiteY16" fmla="*/ 107156 h 252155"/>
              <a:gd name="connsiteX17" fmla="*/ 1743075 w 8858250"/>
              <a:gd name="connsiteY17" fmla="*/ 121444 h 252155"/>
              <a:gd name="connsiteX18" fmla="*/ 1843088 w 8858250"/>
              <a:gd name="connsiteY18" fmla="*/ 135731 h 252155"/>
              <a:gd name="connsiteX19" fmla="*/ 1957388 w 8858250"/>
              <a:gd name="connsiteY19" fmla="*/ 164306 h 252155"/>
              <a:gd name="connsiteX20" fmla="*/ 2078832 w 8858250"/>
              <a:gd name="connsiteY20" fmla="*/ 178594 h 252155"/>
              <a:gd name="connsiteX21" fmla="*/ 3679032 w 8858250"/>
              <a:gd name="connsiteY21" fmla="*/ 200025 h 252155"/>
              <a:gd name="connsiteX22" fmla="*/ 3800475 w 8858250"/>
              <a:gd name="connsiteY22" fmla="*/ 214313 h 252155"/>
              <a:gd name="connsiteX23" fmla="*/ 3829050 w 8858250"/>
              <a:gd name="connsiteY23" fmla="*/ 221456 h 252155"/>
              <a:gd name="connsiteX24" fmla="*/ 3871913 w 8858250"/>
              <a:gd name="connsiteY24" fmla="*/ 228600 h 252155"/>
              <a:gd name="connsiteX25" fmla="*/ 4193382 w 8858250"/>
              <a:gd name="connsiteY25" fmla="*/ 235744 h 252155"/>
              <a:gd name="connsiteX26" fmla="*/ 4393407 w 8858250"/>
              <a:gd name="connsiteY26" fmla="*/ 214313 h 252155"/>
              <a:gd name="connsiteX27" fmla="*/ 4629150 w 8858250"/>
              <a:gd name="connsiteY27" fmla="*/ 207169 h 252155"/>
              <a:gd name="connsiteX28" fmla="*/ 4679157 w 8858250"/>
              <a:gd name="connsiteY28" fmla="*/ 200025 h 252155"/>
              <a:gd name="connsiteX29" fmla="*/ 4722019 w 8858250"/>
              <a:gd name="connsiteY29" fmla="*/ 192881 h 252155"/>
              <a:gd name="connsiteX30" fmla="*/ 4914900 w 8858250"/>
              <a:gd name="connsiteY30" fmla="*/ 185738 h 252155"/>
              <a:gd name="connsiteX31" fmla="*/ 5079207 w 8858250"/>
              <a:gd name="connsiteY31" fmla="*/ 192881 h 252155"/>
              <a:gd name="connsiteX32" fmla="*/ 5136357 w 8858250"/>
              <a:gd name="connsiteY32" fmla="*/ 200025 h 252155"/>
              <a:gd name="connsiteX33" fmla="*/ 5379244 w 8858250"/>
              <a:gd name="connsiteY33" fmla="*/ 192881 h 252155"/>
              <a:gd name="connsiteX34" fmla="*/ 5486400 w 8858250"/>
              <a:gd name="connsiteY34" fmla="*/ 178594 h 252155"/>
              <a:gd name="connsiteX35" fmla="*/ 6265069 w 8858250"/>
              <a:gd name="connsiteY35" fmla="*/ 171450 h 252155"/>
              <a:gd name="connsiteX36" fmla="*/ 6343650 w 8858250"/>
              <a:gd name="connsiteY36" fmla="*/ 157163 h 252155"/>
              <a:gd name="connsiteX37" fmla="*/ 6400800 w 8858250"/>
              <a:gd name="connsiteY37" fmla="*/ 142875 h 252155"/>
              <a:gd name="connsiteX38" fmla="*/ 6493669 w 8858250"/>
              <a:gd name="connsiteY38" fmla="*/ 114300 h 252155"/>
              <a:gd name="connsiteX39" fmla="*/ 6557963 w 8858250"/>
              <a:gd name="connsiteY39" fmla="*/ 100013 h 252155"/>
              <a:gd name="connsiteX40" fmla="*/ 6636544 w 8858250"/>
              <a:gd name="connsiteY40" fmla="*/ 92869 h 252155"/>
              <a:gd name="connsiteX41" fmla="*/ 6679407 w 8858250"/>
              <a:gd name="connsiteY41" fmla="*/ 78581 h 252155"/>
              <a:gd name="connsiteX42" fmla="*/ 6700838 w 8858250"/>
              <a:gd name="connsiteY42" fmla="*/ 71438 h 252155"/>
              <a:gd name="connsiteX43" fmla="*/ 6765132 w 8858250"/>
              <a:gd name="connsiteY43" fmla="*/ 50006 h 252155"/>
              <a:gd name="connsiteX44" fmla="*/ 6843713 w 8858250"/>
              <a:gd name="connsiteY44" fmla="*/ 42863 h 252155"/>
              <a:gd name="connsiteX45" fmla="*/ 6915150 w 8858250"/>
              <a:gd name="connsiteY45" fmla="*/ 35719 h 252155"/>
              <a:gd name="connsiteX46" fmla="*/ 6993732 w 8858250"/>
              <a:gd name="connsiteY46" fmla="*/ 14288 h 252155"/>
              <a:gd name="connsiteX47" fmla="*/ 7100888 w 8858250"/>
              <a:gd name="connsiteY47" fmla="*/ 7144 h 252155"/>
              <a:gd name="connsiteX48" fmla="*/ 7193757 w 8858250"/>
              <a:gd name="connsiteY48" fmla="*/ 0 h 252155"/>
              <a:gd name="connsiteX49" fmla="*/ 7636669 w 8858250"/>
              <a:gd name="connsiteY49" fmla="*/ 14288 h 252155"/>
              <a:gd name="connsiteX50" fmla="*/ 8079582 w 8858250"/>
              <a:gd name="connsiteY50" fmla="*/ 28575 h 252155"/>
              <a:gd name="connsiteX51" fmla="*/ 8143875 w 8858250"/>
              <a:gd name="connsiteY51" fmla="*/ 35719 h 252155"/>
              <a:gd name="connsiteX52" fmla="*/ 8165307 w 8858250"/>
              <a:gd name="connsiteY52" fmla="*/ 42863 h 252155"/>
              <a:gd name="connsiteX53" fmla="*/ 8215313 w 8858250"/>
              <a:gd name="connsiteY53" fmla="*/ 57150 h 252155"/>
              <a:gd name="connsiteX54" fmla="*/ 8265319 w 8858250"/>
              <a:gd name="connsiteY54" fmla="*/ 78581 h 252155"/>
              <a:gd name="connsiteX55" fmla="*/ 8315325 w 8858250"/>
              <a:gd name="connsiteY55" fmla="*/ 92869 h 252155"/>
              <a:gd name="connsiteX56" fmla="*/ 8401050 w 8858250"/>
              <a:gd name="connsiteY56" fmla="*/ 135731 h 252155"/>
              <a:gd name="connsiteX57" fmla="*/ 8465344 w 8858250"/>
              <a:gd name="connsiteY57" fmla="*/ 164306 h 252155"/>
              <a:gd name="connsiteX58" fmla="*/ 8486775 w 8858250"/>
              <a:gd name="connsiteY58" fmla="*/ 171450 h 252155"/>
              <a:gd name="connsiteX59" fmla="*/ 8858250 w 8858250"/>
              <a:gd name="connsiteY59" fmla="*/ 178594 h 252155"/>
              <a:gd name="connsiteX0" fmla="*/ 0 w 8858250"/>
              <a:gd name="connsiteY0" fmla="*/ 171450 h 252155"/>
              <a:gd name="connsiteX1" fmla="*/ 171450 w 8858250"/>
              <a:gd name="connsiteY1" fmla="*/ 135731 h 252155"/>
              <a:gd name="connsiteX2" fmla="*/ 221457 w 8858250"/>
              <a:gd name="connsiteY2" fmla="*/ 107156 h 252155"/>
              <a:gd name="connsiteX3" fmla="*/ 271463 w 8858250"/>
              <a:gd name="connsiteY3" fmla="*/ 92869 h 252155"/>
              <a:gd name="connsiteX4" fmla="*/ 292894 w 8858250"/>
              <a:gd name="connsiteY4" fmla="*/ 78581 h 252155"/>
              <a:gd name="connsiteX5" fmla="*/ 350044 w 8858250"/>
              <a:gd name="connsiteY5" fmla="*/ 64294 h 252155"/>
              <a:gd name="connsiteX6" fmla="*/ 471488 w 8858250"/>
              <a:gd name="connsiteY6" fmla="*/ 21431 h 252155"/>
              <a:gd name="connsiteX7" fmla="*/ 728663 w 8858250"/>
              <a:gd name="connsiteY7" fmla="*/ 7144 h 252155"/>
              <a:gd name="connsiteX8" fmla="*/ 778669 w 8858250"/>
              <a:gd name="connsiteY8" fmla="*/ 14288 h 252155"/>
              <a:gd name="connsiteX9" fmla="*/ 921544 w 8858250"/>
              <a:gd name="connsiteY9" fmla="*/ 28575 h 252155"/>
              <a:gd name="connsiteX10" fmla="*/ 971550 w 8858250"/>
              <a:gd name="connsiteY10" fmla="*/ 42863 h 252155"/>
              <a:gd name="connsiteX11" fmla="*/ 992982 w 8858250"/>
              <a:gd name="connsiteY11" fmla="*/ 50006 h 252155"/>
              <a:gd name="connsiteX12" fmla="*/ 1443038 w 8858250"/>
              <a:gd name="connsiteY12" fmla="*/ 71438 h 252155"/>
              <a:gd name="connsiteX13" fmla="*/ 1564482 w 8858250"/>
              <a:gd name="connsiteY13" fmla="*/ 85725 h 252155"/>
              <a:gd name="connsiteX14" fmla="*/ 1621632 w 8858250"/>
              <a:gd name="connsiteY14" fmla="*/ 100013 h 252155"/>
              <a:gd name="connsiteX15" fmla="*/ 1671638 w 8858250"/>
              <a:gd name="connsiteY15" fmla="*/ 107156 h 252155"/>
              <a:gd name="connsiteX16" fmla="*/ 1743075 w 8858250"/>
              <a:gd name="connsiteY16" fmla="*/ 121444 h 252155"/>
              <a:gd name="connsiteX17" fmla="*/ 1843088 w 8858250"/>
              <a:gd name="connsiteY17" fmla="*/ 135731 h 252155"/>
              <a:gd name="connsiteX18" fmla="*/ 1957388 w 8858250"/>
              <a:gd name="connsiteY18" fmla="*/ 164306 h 252155"/>
              <a:gd name="connsiteX19" fmla="*/ 2078832 w 8858250"/>
              <a:gd name="connsiteY19" fmla="*/ 178594 h 252155"/>
              <a:gd name="connsiteX20" fmla="*/ 3679032 w 8858250"/>
              <a:gd name="connsiteY20" fmla="*/ 200025 h 252155"/>
              <a:gd name="connsiteX21" fmla="*/ 3800475 w 8858250"/>
              <a:gd name="connsiteY21" fmla="*/ 214313 h 252155"/>
              <a:gd name="connsiteX22" fmla="*/ 3829050 w 8858250"/>
              <a:gd name="connsiteY22" fmla="*/ 221456 h 252155"/>
              <a:gd name="connsiteX23" fmla="*/ 3871913 w 8858250"/>
              <a:gd name="connsiteY23" fmla="*/ 228600 h 252155"/>
              <a:gd name="connsiteX24" fmla="*/ 4193382 w 8858250"/>
              <a:gd name="connsiteY24" fmla="*/ 235744 h 252155"/>
              <a:gd name="connsiteX25" fmla="*/ 4393407 w 8858250"/>
              <a:gd name="connsiteY25" fmla="*/ 214313 h 252155"/>
              <a:gd name="connsiteX26" fmla="*/ 4629150 w 8858250"/>
              <a:gd name="connsiteY26" fmla="*/ 207169 h 252155"/>
              <a:gd name="connsiteX27" fmla="*/ 4679157 w 8858250"/>
              <a:gd name="connsiteY27" fmla="*/ 200025 h 252155"/>
              <a:gd name="connsiteX28" fmla="*/ 4722019 w 8858250"/>
              <a:gd name="connsiteY28" fmla="*/ 192881 h 252155"/>
              <a:gd name="connsiteX29" fmla="*/ 4914900 w 8858250"/>
              <a:gd name="connsiteY29" fmla="*/ 185738 h 252155"/>
              <a:gd name="connsiteX30" fmla="*/ 5079207 w 8858250"/>
              <a:gd name="connsiteY30" fmla="*/ 192881 h 252155"/>
              <a:gd name="connsiteX31" fmla="*/ 5136357 w 8858250"/>
              <a:gd name="connsiteY31" fmla="*/ 200025 h 252155"/>
              <a:gd name="connsiteX32" fmla="*/ 5379244 w 8858250"/>
              <a:gd name="connsiteY32" fmla="*/ 192881 h 252155"/>
              <a:gd name="connsiteX33" fmla="*/ 5486400 w 8858250"/>
              <a:gd name="connsiteY33" fmla="*/ 178594 h 252155"/>
              <a:gd name="connsiteX34" fmla="*/ 6265069 w 8858250"/>
              <a:gd name="connsiteY34" fmla="*/ 171450 h 252155"/>
              <a:gd name="connsiteX35" fmla="*/ 6343650 w 8858250"/>
              <a:gd name="connsiteY35" fmla="*/ 157163 h 252155"/>
              <a:gd name="connsiteX36" fmla="*/ 6400800 w 8858250"/>
              <a:gd name="connsiteY36" fmla="*/ 142875 h 252155"/>
              <a:gd name="connsiteX37" fmla="*/ 6493669 w 8858250"/>
              <a:gd name="connsiteY37" fmla="*/ 114300 h 252155"/>
              <a:gd name="connsiteX38" fmla="*/ 6557963 w 8858250"/>
              <a:gd name="connsiteY38" fmla="*/ 100013 h 252155"/>
              <a:gd name="connsiteX39" fmla="*/ 6636544 w 8858250"/>
              <a:gd name="connsiteY39" fmla="*/ 92869 h 252155"/>
              <a:gd name="connsiteX40" fmla="*/ 6679407 w 8858250"/>
              <a:gd name="connsiteY40" fmla="*/ 78581 h 252155"/>
              <a:gd name="connsiteX41" fmla="*/ 6700838 w 8858250"/>
              <a:gd name="connsiteY41" fmla="*/ 71438 h 252155"/>
              <a:gd name="connsiteX42" fmla="*/ 6765132 w 8858250"/>
              <a:gd name="connsiteY42" fmla="*/ 50006 h 252155"/>
              <a:gd name="connsiteX43" fmla="*/ 6843713 w 8858250"/>
              <a:gd name="connsiteY43" fmla="*/ 42863 h 252155"/>
              <a:gd name="connsiteX44" fmla="*/ 6915150 w 8858250"/>
              <a:gd name="connsiteY44" fmla="*/ 35719 h 252155"/>
              <a:gd name="connsiteX45" fmla="*/ 6993732 w 8858250"/>
              <a:gd name="connsiteY45" fmla="*/ 14288 h 252155"/>
              <a:gd name="connsiteX46" fmla="*/ 7100888 w 8858250"/>
              <a:gd name="connsiteY46" fmla="*/ 7144 h 252155"/>
              <a:gd name="connsiteX47" fmla="*/ 7193757 w 8858250"/>
              <a:gd name="connsiteY47" fmla="*/ 0 h 252155"/>
              <a:gd name="connsiteX48" fmla="*/ 7636669 w 8858250"/>
              <a:gd name="connsiteY48" fmla="*/ 14288 h 252155"/>
              <a:gd name="connsiteX49" fmla="*/ 8079582 w 8858250"/>
              <a:gd name="connsiteY49" fmla="*/ 28575 h 252155"/>
              <a:gd name="connsiteX50" fmla="*/ 8143875 w 8858250"/>
              <a:gd name="connsiteY50" fmla="*/ 35719 h 252155"/>
              <a:gd name="connsiteX51" fmla="*/ 8165307 w 8858250"/>
              <a:gd name="connsiteY51" fmla="*/ 42863 h 252155"/>
              <a:gd name="connsiteX52" fmla="*/ 8215313 w 8858250"/>
              <a:gd name="connsiteY52" fmla="*/ 57150 h 252155"/>
              <a:gd name="connsiteX53" fmla="*/ 8265319 w 8858250"/>
              <a:gd name="connsiteY53" fmla="*/ 78581 h 252155"/>
              <a:gd name="connsiteX54" fmla="*/ 8315325 w 8858250"/>
              <a:gd name="connsiteY54" fmla="*/ 92869 h 252155"/>
              <a:gd name="connsiteX55" fmla="*/ 8401050 w 8858250"/>
              <a:gd name="connsiteY55" fmla="*/ 135731 h 252155"/>
              <a:gd name="connsiteX56" fmla="*/ 8465344 w 8858250"/>
              <a:gd name="connsiteY56" fmla="*/ 164306 h 252155"/>
              <a:gd name="connsiteX57" fmla="*/ 8486775 w 8858250"/>
              <a:gd name="connsiteY57" fmla="*/ 171450 h 252155"/>
              <a:gd name="connsiteX58" fmla="*/ 8858250 w 8858250"/>
              <a:gd name="connsiteY58" fmla="*/ 178594 h 252155"/>
              <a:gd name="connsiteX0" fmla="*/ 0 w 8858250"/>
              <a:gd name="connsiteY0" fmla="*/ 171450 h 252155"/>
              <a:gd name="connsiteX1" fmla="*/ 171450 w 8858250"/>
              <a:gd name="connsiteY1" fmla="*/ 135731 h 252155"/>
              <a:gd name="connsiteX2" fmla="*/ 221457 w 8858250"/>
              <a:gd name="connsiteY2" fmla="*/ 107156 h 252155"/>
              <a:gd name="connsiteX3" fmla="*/ 271463 w 8858250"/>
              <a:gd name="connsiteY3" fmla="*/ 92869 h 252155"/>
              <a:gd name="connsiteX4" fmla="*/ 350044 w 8858250"/>
              <a:gd name="connsiteY4" fmla="*/ 64294 h 252155"/>
              <a:gd name="connsiteX5" fmla="*/ 471488 w 8858250"/>
              <a:gd name="connsiteY5" fmla="*/ 21431 h 252155"/>
              <a:gd name="connsiteX6" fmla="*/ 728663 w 8858250"/>
              <a:gd name="connsiteY6" fmla="*/ 7144 h 252155"/>
              <a:gd name="connsiteX7" fmla="*/ 778669 w 8858250"/>
              <a:gd name="connsiteY7" fmla="*/ 14288 h 252155"/>
              <a:gd name="connsiteX8" fmla="*/ 921544 w 8858250"/>
              <a:gd name="connsiteY8" fmla="*/ 28575 h 252155"/>
              <a:gd name="connsiteX9" fmla="*/ 971550 w 8858250"/>
              <a:gd name="connsiteY9" fmla="*/ 42863 h 252155"/>
              <a:gd name="connsiteX10" fmla="*/ 992982 w 8858250"/>
              <a:gd name="connsiteY10" fmla="*/ 50006 h 252155"/>
              <a:gd name="connsiteX11" fmla="*/ 1443038 w 8858250"/>
              <a:gd name="connsiteY11" fmla="*/ 71438 h 252155"/>
              <a:gd name="connsiteX12" fmla="*/ 1564482 w 8858250"/>
              <a:gd name="connsiteY12" fmla="*/ 85725 h 252155"/>
              <a:gd name="connsiteX13" fmla="*/ 1621632 w 8858250"/>
              <a:gd name="connsiteY13" fmla="*/ 100013 h 252155"/>
              <a:gd name="connsiteX14" fmla="*/ 1671638 w 8858250"/>
              <a:gd name="connsiteY14" fmla="*/ 107156 h 252155"/>
              <a:gd name="connsiteX15" fmla="*/ 1743075 w 8858250"/>
              <a:gd name="connsiteY15" fmla="*/ 121444 h 252155"/>
              <a:gd name="connsiteX16" fmla="*/ 1843088 w 8858250"/>
              <a:gd name="connsiteY16" fmla="*/ 135731 h 252155"/>
              <a:gd name="connsiteX17" fmla="*/ 1957388 w 8858250"/>
              <a:gd name="connsiteY17" fmla="*/ 164306 h 252155"/>
              <a:gd name="connsiteX18" fmla="*/ 2078832 w 8858250"/>
              <a:gd name="connsiteY18" fmla="*/ 178594 h 252155"/>
              <a:gd name="connsiteX19" fmla="*/ 3679032 w 8858250"/>
              <a:gd name="connsiteY19" fmla="*/ 200025 h 252155"/>
              <a:gd name="connsiteX20" fmla="*/ 3800475 w 8858250"/>
              <a:gd name="connsiteY20" fmla="*/ 214313 h 252155"/>
              <a:gd name="connsiteX21" fmla="*/ 3829050 w 8858250"/>
              <a:gd name="connsiteY21" fmla="*/ 221456 h 252155"/>
              <a:gd name="connsiteX22" fmla="*/ 3871913 w 8858250"/>
              <a:gd name="connsiteY22" fmla="*/ 228600 h 252155"/>
              <a:gd name="connsiteX23" fmla="*/ 4193382 w 8858250"/>
              <a:gd name="connsiteY23" fmla="*/ 235744 h 252155"/>
              <a:gd name="connsiteX24" fmla="*/ 4393407 w 8858250"/>
              <a:gd name="connsiteY24" fmla="*/ 214313 h 252155"/>
              <a:gd name="connsiteX25" fmla="*/ 4629150 w 8858250"/>
              <a:gd name="connsiteY25" fmla="*/ 207169 h 252155"/>
              <a:gd name="connsiteX26" fmla="*/ 4679157 w 8858250"/>
              <a:gd name="connsiteY26" fmla="*/ 200025 h 252155"/>
              <a:gd name="connsiteX27" fmla="*/ 4722019 w 8858250"/>
              <a:gd name="connsiteY27" fmla="*/ 192881 h 252155"/>
              <a:gd name="connsiteX28" fmla="*/ 4914900 w 8858250"/>
              <a:gd name="connsiteY28" fmla="*/ 185738 h 252155"/>
              <a:gd name="connsiteX29" fmla="*/ 5079207 w 8858250"/>
              <a:gd name="connsiteY29" fmla="*/ 192881 h 252155"/>
              <a:gd name="connsiteX30" fmla="*/ 5136357 w 8858250"/>
              <a:gd name="connsiteY30" fmla="*/ 200025 h 252155"/>
              <a:gd name="connsiteX31" fmla="*/ 5379244 w 8858250"/>
              <a:gd name="connsiteY31" fmla="*/ 192881 h 252155"/>
              <a:gd name="connsiteX32" fmla="*/ 5486400 w 8858250"/>
              <a:gd name="connsiteY32" fmla="*/ 178594 h 252155"/>
              <a:gd name="connsiteX33" fmla="*/ 6265069 w 8858250"/>
              <a:gd name="connsiteY33" fmla="*/ 171450 h 252155"/>
              <a:gd name="connsiteX34" fmla="*/ 6343650 w 8858250"/>
              <a:gd name="connsiteY34" fmla="*/ 157163 h 252155"/>
              <a:gd name="connsiteX35" fmla="*/ 6400800 w 8858250"/>
              <a:gd name="connsiteY35" fmla="*/ 142875 h 252155"/>
              <a:gd name="connsiteX36" fmla="*/ 6493669 w 8858250"/>
              <a:gd name="connsiteY36" fmla="*/ 114300 h 252155"/>
              <a:gd name="connsiteX37" fmla="*/ 6557963 w 8858250"/>
              <a:gd name="connsiteY37" fmla="*/ 100013 h 252155"/>
              <a:gd name="connsiteX38" fmla="*/ 6636544 w 8858250"/>
              <a:gd name="connsiteY38" fmla="*/ 92869 h 252155"/>
              <a:gd name="connsiteX39" fmla="*/ 6679407 w 8858250"/>
              <a:gd name="connsiteY39" fmla="*/ 78581 h 252155"/>
              <a:gd name="connsiteX40" fmla="*/ 6700838 w 8858250"/>
              <a:gd name="connsiteY40" fmla="*/ 71438 h 252155"/>
              <a:gd name="connsiteX41" fmla="*/ 6765132 w 8858250"/>
              <a:gd name="connsiteY41" fmla="*/ 50006 h 252155"/>
              <a:gd name="connsiteX42" fmla="*/ 6843713 w 8858250"/>
              <a:gd name="connsiteY42" fmla="*/ 42863 h 252155"/>
              <a:gd name="connsiteX43" fmla="*/ 6915150 w 8858250"/>
              <a:gd name="connsiteY43" fmla="*/ 35719 h 252155"/>
              <a:gd name="connsiteX44" fmla="*/ 6993732 w 8858250"/>
              <a:gd name="connsiteY44" fmla="*/ 14288 h 252155"/>
              <a:gd name="connsiteX45" fmla="*/ 7100888 w 8858250"/>
              <a:gd name="connsiteY45" fmla="*/ 7144 h 252155"/>
              <a:gd name="connsiteX46" fmla="*/ 7193757 w 8858250"/>
              <a:gd name="connsiteY46" fmla="*/ 0 h 252155"/>
              <a:gd name="connsiteX47" fmla="*/ 7636669 w 8858250"/>
              <a:gd name="connsiteY47" fmla="*/ 14288 h 252155"/>
              <a:gd name="connsiteX48" fmla="*/ 8079582 w 8858250"/>
              <a:gd name="connsiteY48" fmla="*/ 28575 h 252155"/>
              <a:gd name="connsiteX49" fmla="*/ 8143875 w 8858250"/>
              <a:gd name="connsiteY49" fmla="*/ 35719 h 252155"/>
              <a:gd name="connsiteX50" fmla="*/ 8165307 w 8858250"/>
              <a:gd name="connsiteY50" fmla="*/ 42863 h 252155"/>
              <a:gd name="connsiteX51" fmla="*/ 8215313 w 8858250"/>
              <a:gd name="connsiteY51" fmla="*/ 57150 h 252155"/>
              <a:gd name="connsiteX52" fmla="*/ 8265319 w 8858250"/>
              <a:gd name="connsiteY52" fmla="*/ 78581 h 252155"/>
              <a:gd name="connsiteX53" fmla="*/ 8315325 w 8858250"/>
              <a:gd name="connsiteY53" fmla="*/ 92869 h 252155"/>
              <a:gd name="connsiteX54" fmla="*/ 8401050 w 8858250"/>
              <a:gd name="connsiteY54" fmla="*/ 135731 h 252155"/>
              <a:gd name="connsiteX55" fmla="*/ 8465344 w 8858250"/>
              <a:gd name="connsiteY55" fmla="*/ 164306 h 252155"/>
              <a:gd name="connsiteX56" fmla="*/ 8486775 w 8858250"/>
              <a:gd name="connsiteY56" fmla="*/ 171450 h 252155"/>
              <a:gd name="connsiteX57" fmla="*/ 8858250 w 8858250"/>
              <a:gd name="connsiteY57" fmla="*/ 178594 h 252155"/>
              <a:gd name="connsiteX0" fmla="*/ 0 w 8858250"/>
              <a:gd name="connsiteY0" fmla="*/ 171450 h 252155"/>
              <a:gd name="connsiteX1" fmla="*/ 171450 w 8858250"/>
              <a:gd name="connsiteY1" fmla="*/ 135731 h 252155"/>
              <a:gd name="connsiteX2" fmla="*/ 221457 w 8858250"/>
              <a:gd name="connsiteY2" fmla="*/ 107156 h 252155"/>
              <a:gd name="connsiteX3" fmla="*/ 271463 w 8858250"/>
              <a:gd name="connsiteY3" fmla="*/ 92869 h 252155"/>
              <a:gd name="connsiteX4" fmla="*/ 471488 w 8858250"/>
              <a:gd name="connsiteY4" fmla="*/ 21431 h 252155"/>
              <a:gd name="connsiteX5" fmla="*/ 728663 w 8858250"/>
              <a:gd name="connsiteY5" fmla="*/ 7144 h 252155"/>
              <a:gd name="connsiteX6" fmla="*/ 778669 w 8858250"/>
              <a:gd name="connsiteY6" fmla="*/ 14288 h 252155"/>
              <a:gd name="connsiteX7" fmla="*/ 921544 w 8858250"/>
              <a:gd name="connsiteY7" fmla="*/ 28575 h 252155"/>
              <a:gd name="connsiteX8" fmla="*/ 971550 w 8858250"/>
              <a:gd name="connsiteY8" fmla="*/ 42863 h 252155"/>
              <a:gd name="connsiteX9" fmla="*/ 992982 w 8858250"/>
              <a:gd name="connsiteY9" fmla="*/ 50006 h 252155"/>
              <a:gd name="connsiteX10" fmla="*/ 1443038 w 8858250"/>
              <a:gd name="connsiteY10" fmla="*/ 71438 h 252155"/>
              <a:gd name="connsiteX11" fmla="*/ 1564482 w 8858250"/>
              <a:gd name="connsiteY11" fmla="*/ 85725 h 252155"/>
              <a:gd name="connsiteX12" fmla="*/ 1621632 w 8858250"/>
              <a:gd name="connsiteY12" fmla="*/ 100013 h 252155"/>
              <a:gd name="connsiteX13" fmla="*/ 1671638 w 8858250"/>
              <a:gd name="connsiteY13" fmla="*/ 107156 h 252155"/>
              <a:gd name="connsiteX14" fmla="*/ 1743075 w 8858250"/>
              <a:gd name="connsiteY14" fmla="*/ 121444 h 252155"/>
              <a:gd name="connsiteX15" fmla="*/ 1843088 w 8858250"/>
              <a:gd name="connsiteY15" fmla="*/ 135731 h 252155"/>
              <a:gd name="connsiteX16" fmla="*/ 1957388 w 8858250"/>
              <a:gd name="connsiteY16" fmla="*/ 164306 h 252155"/>
              <a:gd name="connsiteX17" fmla="*/ 2078832 w 8858250"/>
              <a:gd name="connsiteY17" fmla="*/ 178594 h 252155"/>
              <a:gd name="connsiteX18" fmla="*/ 3679032 w 8858250"/>
              <a:gd name="connsiteY18" fmla="*/ 200025 h 252155"/>
              <a:gd name="connsiteX19" fmla="*/ 3800475 w 8858250"/>
              <a:gd name="connsiteY19" fmla="*/ 214313 h 252155"/>
              <a:gd name="connsiteX20" fmla="*/ 3829050 w 8858250"/>
              <a:gd name="connsiteY20" fmla="*/ 221456 h 252155"/>
              <a:gd name="connsiteX21" fmla="*/ 3871913 w 8858250"/>
              <a:gd name="connsiteY21" fmla="*/ 228600 h 252155"/>
              <a:gd name="connsiteX22" fmla="*/ 4193382 w 8858250"/>
              <a:gd name="connsiteY22" fmla="*/ 235744 h 252155"/>
              <a:gd name="connsiteX23" fmla="*/ 4393407 w 8858250"/>
              <a:gd name="connsiteY23" fmla="*/ 214313 h 252155"/>
              <a:gd name="connsiteX24" fmla="*/ 4629150 w 8858250"/>
              <a:gd name="connsiteY24" fmla="*/ 207169 h 252155"/>
              <a:gd name="connsiteX25" fmla="*/ 4679157 w 8858250"/>
              <a:gd name="connsiteY25" fmla="*/ 200025 h 252155"/>
              <a:gd name="connsiteX26" fmla="*/ 4722019 w 8858250"/>
              <a:gd name="connsiteY26" fmla="*/ 192881 h 252155"/>
              <a:gd name="connsiteX27" fmla="*/ 4914900 w 8858250"/>
              <a:gd name="connsiteY27" fmla="*/ 185738 h 252155"/>
              <a:gd name="connsiteX28" fmla="*/ 5079207 w 8858250"/>
              <a:gd name="connsiteY28" fmla="*/ 192881 h 252155"/>
              <a:gd name="connsiteX29" fmla="*/ 5136357 w 8858250"/>
              <a:gd name="connsiteY29" fmla="*/ 200025 h 252155"/>
              <a:gd name="connsiteX30" fmla="*/ 5379244 w 8858250"/>
              <a:gd name="connsiteY30" fmla="*/ 192881 h 252155"/>
              <a:gd name="connsiteX31" fmla="*/ 5486400 w 8858250"/>
              <a:gd name="connsiteY31" fmla="*/ 178594 h 252155"/>
              <a:gd name="connsiteX32" fmla="*/ 6265069 w 8858250"/>
              <a:gd name="connsiteY32" fmla="*/ 171450 h 252155"/>
              <a:gd name="connsiteX33" fmla="*/ 6343650 w 8858250"/>
              <a:gd name="connsiteY33" fmla="*/ 157163 h 252155"/>
              <a:gd name="connsiteX34" fmla="*/ 6400800 w 8858250"/>
              <a:gd name="connsiteY34" fmla="*/ 142875 h 252155"/>
              <a:gd name="connsiteX35" fmla="*/ 6493669 w 8858250"/>
              <a:gd name="connsiteY35" fmla="*/ 114300 h 252155"/>
              <a:gd name="connsiteX36" fmla="*/ 6557963 w 8858250"/>
              <a:gd name="connsiteY36" fmla="*/ 100013 h 252155"/>
              <a:gd name="connsiteX37" fmla="*/ 6636544 w 8858250"/>
              <a:gd name="connsiteY37" fmla="*/ 92869 h 252155"/>
              <a:gd name="connsiteX38" fmla="*/ 6679407 w 8858250"/>
              <a:gd name="connsiteY38" fmla="*/ 78581 h 252155"/>
              <a:gd name="connsiteX39" fmla="*/ 6700838 w 8858250"/>
              <a:gd name="connsiteY39" fmla="*/ 71438 h 252155"/>
              <a:gd name="connsiteX40" fmla="*/ 6765132 w 8858250"/>
              <a:gd name="connsiteY40" fmla="*/ 50006 h 252155"/>
              <a:gd name="connsiteX41" fmla="*/ 6843713 w 8858250"/>
              <a:gd name="connsiteY41" fmla="*/ 42863 h 252155"/>
              <a:gd name="connsiteX42" fmla="*/ 6915150 w 8858250"/>
              <a:gd name="connsiteY42" fmla="*/ 35719 h 252155"/>
              <a:gd name="connsiteX43" fmla="*/ 6993732 w 8858250"/>
              <a:gd name="connsiteY43" fmla="*/ 14288 h 252155"/>
              <a:gd name="connsiteX44" fmla="*/ 7100888 w 8858250"/>
              <a:gd name="connsiteY44" fmla="*/ 7144 h 252155"/>
              <a:gd name="connsiteX45" fmla="*/ 7193757 w 8858250"/>
              <a:gd name="connsiteY45" fmla="*/ 0 h 252155"/>
              <a:gd name="connsiteX46" fmla="*/ 7636669 w 8858250"/>
              <a:gd name="connsiteY46" fmla="*/ 14288 h 252155"/>
              <a:gd name="connsiteX47" fmla="*/ 8079582 w 8858250"/>
              <a:gd name="connsiteY47" fmla="*/ 28575 h 252155"/>
              <a:gd name="connsiteX48" fmla="*/ 8143875 w 8858250"/>
              <a:gd name="connsiteY48" fmla="*/ 35719 h 252155"/>
              <a:gd name="connsiteX49" fmla="*/ 8165307 w 8858250"/>
              <a:gd name="connsiteY49" fmla="*/ 42863 h 252155"/>
              <a:gd name="connsiteX50" fmla="*/ 8215313 w 8858250"/>
              <a:gd name="connsiteY50" fmla="*/ 57150 h 252155"/>
              <a:gd name="connsiteX51" fmla="*/ 8265319 w 8858250"/>
              <a:gd name="connsiteY51" fmla="*/ 78581 h 252155"/>
              <a:gd name="connsiteX52" fmla="*/ 8315325 w 8858250"/>
              <a:gd name="connsiteY52" fmla="*/ 92869 h 252155"/>
              <a:gd name="connsiteX53" fmla="*/ 8401050 w 8858250"/>
              <a:gd name="connsiteY53" fmla="*/ 135731 h 252155"/>
              <a:gd name="connsiteX54" fmla="*/ 8465344 w 8858250"/>
              <a:gd name="connsiteY54" fmla="*/ 164306 h 252155"/>
              <a:gd name="connsiteX55" fmla="*/ 8486775 w 8858250"/>
              <a:gd name="connsiteY55" fmla="*/ 171450 h 252155"/>
              <a:gd name="connsiteX56" fmla="*/ 8858250 w 8858250"/>
              <a:gd name="connsiteY56" fmla="*/ 178594 h 252155"/>
              <a:gd name="connsiteX0" fmla="*/ 0 w 8858250"/>
              <a:gd name="connsiteY0" fmla="*/ 172587 h 253292"/>
              <a:gd name="connsiteX1" fmla="*/ 171450 w 8858250"/>
              <a:gd name="connsiteY1" fmla="*/ 136868 h 253292"/>
              <a:gd name="connsiteX2" fmla="*/ 221457 w 8858250"/>
              <a:gd name="connsiteY2" fmla="*/ 108293 h 253292"/>
              <a:gd name="connsiteX3" fmla="*/ 271463 w 8858250"/>
              <a:gd name="connsiteY3" fmla="*/ 94006 h 253292"/>
              <a:gd name="connsiteX4" fmla="*/ 578645 w 8858250"/>
              <a:gd name="connsiteY4" fmla="*/ 144011 h 253292"/>
              <a:gd name="connsiteX5" fmla="*/ 728663 w 8858250"/>
              <a:gd name="connsiteY5" fmla="*/ 8281 h 253292"/>
              <a:gd name="connsiteX6" fmla="*/ 778669 w 8858250"/>
              <a:gd name="connsiteY6" fmla="*/ 15425 h 253292"/>
              <a:gd name="connsiteX7" fmla="*/ 921544 w 8858250"/>
              <a:gd name="connsiteY7" fmla="*/ 29712 h 253292"/>
              <a:gd name="connsiteX8" fmla="*/ 971550 w 8858250"/>
              <a:gd name="connsiteY8" fmla="*/ 44000 h 253292"/>
              <a:gd name="connsiteX9" fmla="*/ 992982 w 8858250"/>
              <a:gd name="connsiteY9" fmla="*/ 51143 h 253292"/>
              <a:gd name="connsiteX10" fmla="*/ 1443038 w 8858250"/>
              <a:gd name="connsiteY10" fmla="*/ 72575 h 253292"/>
              <a:gd name="connsiteX11" fmla="*/ 1564482 w 8858250"/>
              <a:gd name="connsiteY11" fmla="*/ 86862 h 253292"/>
              <a:gd name="connsiteX12" fmla="*/ 1621632 w 8858250"/>
              <a:gd name="connsiteY12" fmla="*/ 101150 h 253292"/>
              <a:gd name="connsiteX13" fmla="*/ 1671638 w 8858250"/>
              <a:gd name="connsiteY13" fmla="*/ 108293 h 253292"/>
              <a:gd name="connsiteX14" fmla="*/ 1743075 w 8858250"/>
              <a:gd name="connsiteY14" fmla="*/ 122581 h 253292"/>
              <a:gd name="connsiteX15" fmla="*/ 1843088 w 8858250"/>
              <a:gd name="connsiteY15" fmla="*/ 136868 h 253292"/>
              <a:gd name="connsiteX16" fmla="*/ 1957388 w 8858250"/>
              <a:gd name="connsiteY16" fmla="*/ 165443 h 253292"/>
              <a:gd name="connsiteX17" fmla="*/ 2078832 w 8858250"/>
              <a:gd name="connsiteY17" fmla="*/ 179731 h 253292"/>
              <a:gd name="connsiteX18" fmla="*/ 3679032 w 8858250"/>
              <a:gd name="connsiteY18" fmla="*/ 201162 h 253292"/>
              <a:gd name="connsiteX19" fmla="*/ 3800475 w 8858250"/>
              <a:gd name="connsiteY19" fmla="*/ 215450 h 253292"/>
              <a:gd name="connsiteX20" fmla="*/ 3829050 w 8858250"/>
              <a:gd name="connsiteY20" fmla="*/ 222593 h 253292"/>
              <a:gd name="connsiteX21" fmla="*/ 3871913 w 8858250"/>
              <a:gd name="connsiteY21" fmla="*/ 229737 h 253292"/>
              <a:gd name="connsiteX22" fmla="*/ 4193382 w 8858250"/>
              <a:gd name="connsiteY22" fmla="*/ 236881 h 253292"/>
              <a:gd name="connsiteX23" fmla="*/ 4393407 w 8858250"/>
              <a:gd name="connsiteY23" fmla="*/ 215450 h 253292"/>
              <a:gd name="connsiteX24" fmla="*/ 4629150 w 8858250"/>
              <a:gd name="connsiteY24" fmla="*/ 208306 h 253292"/>
              <a:gd name="connsiteX25" fmla="*/ 4679157 w 8858250"/>
              <a:gd name="connsiteY25" fmla="*/ 201162 h 253292"/>
              <a:gd name="connsiteX26" fmla="*/ 4722019 w 8858250"/>
              <a:gd name="connsiteY26" fmla="*/ 194018 h 253292"/>
              <a:gd name="connsiteX27" fmla="*/ 4914900 w 8858250"/>
              <a:gd name="connsiteY27" fmla="*/ 186875 h 253292"/>
              <a:gd name="connsiteX28" fmla="*/ 5079207 w 8858250"/>
              <a:gd name="connsiteY28" fmla="*/ 194018 h 253292"/>
              <a:gd name="connsiteX29" fmla="*/ 5136357 w 8858250"/>
              <a:gd name="connsiteY29" fmla="*/ 201162 h 253292"/>
              <a:gd name="connsiteX30" fmla="*/ 5379244 w 8858250"/>
              <a:gd name="connsiteY30" fmla="*/ 194018 h 253292"/>
              <a:gd name="connsiteX31" fmla="*/ 5486400 w 8858250"/>
              <a:gd name="connsiteY31" fmla="*/ 179731 h 253292"/>
              <a:gd name="connsiteX32" fmla="*/ 6265069 w 8858250"/>
              <a:gd name="connsiteY32" fmla="*/ 172587 h 253292"/>
              <a:gd name="connsiteX33" fmla="*/ 6343650 w 8858250"/>
              <a:gd name="connsiteY33" fmla="*/ 158300 h 253292"/>
              <a:gd name="connsiteX34" fmla="*/ 6400800 w 8858250"/>
              <a:gd name="connsiteY34" fmla="*/ 144012 h 253292"/>
              <a:gd name="connsiteX35" fmla="*/ 6493669 w 8858250"/>
              <a:gd name="connsiteY35" fmla="*/ 115437 h 253292"/>
              <a:gd name="connsiteX36" fmla="*/ 6557963 w 8858250"/>
              <a:gd name="connsiteY36" fmla="*/ 101150 h 253292"/>
              <a:gd name="connsiteX37" fmla="*/ 6636544 w 8858250"/>
              <a:gd name="connsiteY37" fmla="*/ 94006 h 253292"/>
              <a:gd name="connsiteX38" fmla="*/ 6679407 w 8858250"/>
              <a:gd name="connsiteY38" fmla="*/ 79718 h 253292"/>
              <a:gd name="connsiteX39" fmla="*/ 6700838 w 8858250"/>
              <a:gd name="connsiteY39" fmla="*/ 72575 h 253292"/>
              <a:gd name="connsiteX40" fmla="*/ 6765132 w 8858250"/>
              <a:gd name="connsiteY40" fmla="*/ 51143 h 253292"/>
              <a:gd name="connsiteX41" fmla="*/ 6843713 w 8858250"/>
              <a:gd name="connsiteY41" fmla="*/ 44000 h 253292"/>
              <a:gd name="connsiteX42" fmla="*/ 6915150 w 8858250"/>
              <a:gd name="connsiteY42" fmla="*/ 36856 h 253292"/>
              <a:gd name="connsiteX43" fmla="*/ 6993732 w 8858250"/>
              <a:gd name="connsiteY43" fmla="*/ 15425 h 253292"/>
              <a:gd name="connsiteX44" fmla="*/ 7100888 w 8858250"/>
              <a:gd name="connsiteY44" fmla="*/ 8281 h 253292"/>
              <a:gd name="connsiteX45" fmla="*/ 7193757 w 8858250"/>
              <a:gd name="connsiteY45" fmla="*/ 1137 h 253292"/>
              <a:gd name="connsiteX46" fmla="*/ 7636669 w 8858250"/>
              <a:gd name="connsiteY46" fmla="*/ 15425 h 253292"/>
              <a:gd name="connsiteX47" fmla="*/ 8079582 w 8858250"/>
              <a:gd name="connsiteY47" fmla="*/ 29712 h 253292"/>
              <a:gd name="connsiteX48" fmla="*/ 8143875 w 8858250"/>
              <a:gd name="connsiteY48" fmla="*/ 36856 h 253292"/>
              <a:gd name="connsiteX49" fmla="*/ 8165307 w 8858250"/>
              <a:gd name="connsiteY49" fmla="*/ 44000 h 253292"/>
              <a:gd name="connsiteX50" fmla="*/ 8215313 w 8858250"/>
              <a:gd name="connsiteY50" fmla="*/ 58287 h 253292"/>
              <a:gd name="connsiteX51" fmla="*/ 8265319 w 8858250"/>
              <a:gd name="connsiteY51" fmla="*/ 79718 h 253292"/>
              <a:gd name="connsiteX52" fmla="*/ 8315325 w 8858250"/>
              <a:gd name="connsiteY52" fmla="*/ 94006 h 253292"/>
              <a:gd name="connsiteX53" fmla="*/ 8401050 w 8858250"/>
              <a:gd name="connsiteY53" fmla="*/ 136868 h 253292"/>
              <a:gd name="connsiteX54" fmla="*/ 8465344 w 8858250"/>
              <a:gd name="connsiteY54" fmla="*/ 165443 h 253292"/>
              <a:gd name="connsiteX55" fmla="*/ 8486775 w 8858250"/>
              <a:gd name="connsiteY55" fmla="*/ 172587 h 253292"/>
              <a:gd name="connsiteX56" fmla="*/ 8858250 w 8858250"/>
              <a:gd name="connsiteY56" fmla="*/ 179731 h 253292"/>
              <a:gd name="connsiteX0" fmla="*/ 0 w 8858250"/>
              <a:gd name="connsiteY0" fmla="*/ 171450 h 252155"/>
              <a:gd name="connsiteX1" fmla="*/ 171450 w 8858250"/>
              <a:gd name="connsiteY1" fmla="*/ 135731 h 252155"/>
              <a:gd name="connsiteX2" fmla="*/ 221457 w 8858250"/>
              <a:gd name="connsiteY2" fmla="*/ 107156 h 252155"/>
              <a:gd name="connsiteX3" fmla="*/ 271463 w 8858250"/>
              <a:gd name="connsiteY3" fmla="*/ 92869 h 252155"/>
              <a:gd name="connsiteX4" fmla="*/ 578645 w 8858250"/>
              <a:gd name="connsiteY4" fmla="*/ 142874 h 252155"/>
              <a:gd name="connsiteX5" fmla="*/ 728663 w 8858250"/>
              <a:gd name="connsiteY5" fmla="*/ 7144 h 252155"/>
              <a:gd name="connsiteX6" fmla="*/ 921544 w 8858250"/>
              <a:gd name="connsiteY6" fmla="*/ 28575 h 252155"/>
              <a:gd name="connsiteX7" fmla="*/ 971550 w 8858250"/>
              <a:gd name="connsiteY7" fmla="*/ 42863 h 252155"/>
              <a:gd name="connsiteX8" fmla="*/ 992982 w 8858250"/>
              <a:gd name="connsiteY8" fmla="*/ 50006 h 252155"/>
              <a:gd name="connsiteX9" fmla="*/ 1443038 w 8858250"/>
              <a:gd name="connsiteY9" fmla="*/ 71438 h 252155"/>
              <a:gd name="connsiteX10" fmla="*/ 1564482 w 8858250"/>
              <a:gd name="connsiteY10" fmla="*/ 85725 h 252155"/>
              <a:gd name="connsiteX11" fmla="*/ 1621632 w 8858250"/>
              <a:gd name="connsiteY11" fmla="*/ 100013 h 252155"/>
              <a:gd name="connsiteX12" fmla="*/ 1671638 w 8858250"/>
              <a:gd name="connsiteY12" fmla="*/ 107156 h 252155"/>
              <a:gd name="connsiteX13" fmla="*/ 1743075 w 8858250"/>
              <a:gd name="connsiteY13" fmla="*/ 121444 h 252155"/>
              <a:gd name="connsiteX14" fmla="*/ 1843088 w 8858250"/>
              <a:gd name="connsiteY14" fmla="*/ 135731 h 252155"/>
              <a:gd name="connsiteX15" fmla="*/ 1957388 w 8858250"/>
              <a:gd name="connsiteY15" fmla="*/ 164306 h 252155"/>
              <a:gd name="connsiteX16" fmla="*/ 2078832 w 8858250"/>
              <a:gd name="connsiteY16" fmla="*/ 178594 h 252155"/>
              <a:gd name="connsiteX17" fmla="*/ 3679032 w 8858250"/>
              <a:gd name="connsiteY17" fmla="*/ 200025 h 252155"/>
              <a:gd name="connsiteX18" fmla="*/ 3800475 w 8858250"/>
              <a:gd name="connsiteY18" fmla="*/ 214313 h 252155"/>
              <a:gd name="connsiteX19" fmla="*/ 3829050 w 8858250"/>
              <a:gd name="connsiteY19" fmla="*/ 221456 h 252155"/>
              <a:gd name="connsiteX20" fmla="*/ 3871913 w 8858250"/>
              <a:gd name="connsiteY20" fmla="*/ 228600 h 252155"/>
              <a:gd name="connsiteX21" fmla="*/ 4193382 w 8858250"/>
              <a:gd name="connsiteY21" fmla="*/ 235744 h 252155"/>
              <a:gd name="connsiteX22" fmla="*/ 4393407 w 8858250"/>
              <a:gd name="connsiteY22" fmla="*/ 214313 h 252155"/>
              <a:gd name="connsiteX23" fmla="*/ 4629150 w 8858250"/>
              <a:gd name="connsiteY23" fmla="*/ 207169 h 252155"/>
              <a:gd name="connsiteX24" fmla="*/ 4679157 w 8858250"/>
              <a:gd name="connsiteY24" fmla="*/ 200025 h 252155"/>
              <a:gd name="connsiteX25" fmla="*/ 4722019 w 8858250"/>
              <a:gd name="connsiteY25" fmla="*/ 192881 h 252155"/>
              <a:gd name="connsiteX26" fmla="*/ 4914900 w 8858250"/>
              <a:gd name="connsiteY26" fmla="*/ 185738 h 252155"/>
              <a:gd name="connsiteX27" fmla="*/ 5079207 w 8858250"/>
              <a:gd name="connsiteY27" fmla="*/ 192881 h 252155"/>
              <a:gd name="connsiteX28" fmla="*/ 5136357 w 8858250"/>
              <a:gd name="connsiteY28" fmla="*/ 200025 h 252155"/>
              <a:gd name="connsiteX29" fmla="*/ 5379244 w 8858250"/>
              <a:gd name="connsiteY29" fmla="*/ 192881 h 252155"/>
              <a:gd name="connsiteX30" fmla="*/ 5486400 w 8858250"/>
              <a:gd name="connsiteY30" fmla="*/ 178594 h 252155"/>
              <a:gd name="connsiteX31" fmla="*/ 6265069 w 8858250"/>
              <a:gd name="connsiteY31" fmla="*/ 171450 h 252155"/>
              <a:gd name="connsiteX32" fmla="*/ 6343650 w 8858250"/>
              <a:gd name="connsiteY32" fmla="*/ 157163 h 252155"/>
              <a:gd name="connsiteX33" fmla="*/ 6400800 w 8858250"/>
              <a:gd name="connsiteY33" fmla="*/ 142875 h 252155"/>
              <a:gd name="connsiteX34" fmla="*/ 6493669 w 8858250"/>
              <a:gd name="connsiteY34" fmla="*/ 114300 h 252155"/>
              <a:gd name="connsiteX35" fmla="*/ 6557963 w 8858250"/>
              <a:gd name="connsiteY35" fmla="*/ 100013 h 252155"/>
              <a:gd name="connsiteX36" fmla="*/ 6636544 w 8858250"/>
              <a:gd name="connsiteY36" fmla="*/ 92869 h 252155"/>
              <a:gd name="connsiteX37" fmla="*/ 6679407 w 8858250"/>
              <a:gd name="connsiteY37" fmla="*/ 78581 h 252155"/>
              <a:gd name="connsiteX38" fmla="*/ 6700838 w 8858250"/>
              <a:gd name="connsiteY38" fmla="*/ 71438 h 252155"/>
              <a:gd name="connsiteX39" fmla="*/ 6765132 w 8858250"/>
              <a:gd name="connsiteY39" fmla="*/ 50006 h 252155"/>
              <a:gd name="connsiteX40" fmla="*/ 6843713 w 8858250"/>
              <a:gd name="connsiteY40" fmla="*/ 42863 h 252155"/>
              <a:gd name="connsiteX41" fmla="*/ 6915150 w 8858250"/>
              <a:gd name="connsiteY41" fmla="*/ 35719 h 252155"/>
              <a:gd name="connsiteX42" fmla="*/ 6993732 w 8858250"/>
              <a:gd name="connsiteY42" fmla="*/ 14288 h 252155"/>
              <a:gd name="connsiteX43" fmla="*/ 7100888 w 8858250"/>
              <a:gd name="connsiteY43" fmla="*/ 7144 h 252155"/>
              <a:gd name="connsiteX44" fmla="*/ 7193757 w 8858250"/>
              <a:gd name="connsiteY44" fmla="*/ 0 h 252155"/>
              <a:gd name="connsiteX45" fmla="*/ 7636669 w 8858250"/>
              <a:gd name="connsiteY45" fmla="*/ 14288 h 252155"/>
              <a:gd name="connsiteX46" fmla="*/ 8079582 w 8858250"/>
              <a:gd name="connsiteY46" fmla="*/ 28575 h 252155"/>
              <a:gd name="connsiteX47" fmla="*/ 8143875 w 8858250"/>
              <a:gd name="connsiteY47" fmla="*/ 35719 h 252155"/>
              <a:gd name="connsiteX48" fmla="*/ 8165307 w 8858250"/>
              <a:gd name="connsiteY48" fmla="*/ 42863 h 252155"/>
              <a:gd name="connsiteX49" fmla="*/ 8215313 w 8858250"/>
              <a:gd name="connsiteY49" fmla="*/ 57150 h 252155"/>
              <a:gd name="connsiteX50" fmla="*/ 8265319 w 8858250"/>
              <a:gd name="connsiteY50" fmla="*/ 78581 h 252155"/>
              <a:gd name="connsiteX51" fmla="*/ 8315325 w 8858250"/>
              <a:gd name="connsiteY51" fmla="*/ 92869 h 252155"/>
              <a:gd name="connsiteX52" fmla="*/ 8401050 w 8858250"/>
              <a:gd name="connsiteY52" fmla="*/ 135731 h 252155"/>
              <a:gd name="connsiteX53" fmla="*/ 8465344 w 8858250"/>
              <a:gd name="connsiteY53" fmla="*/ 164306 h 252155"/>
              <a:gd name="connsiteX54" fmla="*/ 8486775 w 8858250"/>
              <a:gd name="connsiteY54" fmla="*/ 171450 h 252155"/>
              <a:gd name="connsiteX55" fmla="*/ 8858250 w 8858250"/>
              <a:gd name="connsiteY55" fmla="*/ 178594 h 252155"/>
              <a:gd name="connsiteX0" fmla="*/ 0 w 8858250"/>
              <a:gd name="connsiteY0" fmla="*/ 171450 h 252155"/>
              <a:gd name="connsiteX1" fmla="*/ 171450 w 8858250"/>
              <a:gd name="connsiteY1" fmla="*/ 135731 h 252155"/>
              <a:gd name="connsiteX2" fmla="*/ 221457 w 8858250"/>
              <a:gd name="connsiteY2" fmla="*/ 107156 h 252155"/>
              <a:gd name="connsiteX3" fmla="*/ 271463 w 8858250"/>
              <a:gd name="connsiteY3" fmla="*/ 92869 h 252155"/>
              <a:gd name="connsiteX4" fmla="*/ 578645 w 8858250"/>
              <a:gd name="connsiteY4" fmla="*/ 142874 h 252155"/>
              <a:gd name="connsiteX5" fmla="*/ 778669 w 8858250"/>
              <a:gd name="connsiteY5" fmla="*/ 128587 h 252155"/>
              <a:gd name="connsiteX6" fmla="*/ 921544 w 8858250"/>
              <a:gd name="connsiteY6" fmla="*/ 28575 h 252155"/>
              <a:gd name="connsiteX7" fmla="*/ 971550 w 8858250"/>
              <a:gd name="connsiteY7" fmla="*/ 42863 h 252155"/>
              <a:gd name="connsiteX8" fmla="*/ 992982 w 8858250"/>
              <a:gd name="connsiteY8" fmla="*/ 50006 h 252155"/>
              <a:gd name="connsiteX9" fmla="*/ 1443038 w 8858250"/>
              <a:gd name="connsiteY9" fmla="*/ 71438 h 252155"/>
              <a:gd name="connsiteX10" fmla="*/ 1564482 w 8858250"/>
              <a:gd name="connsiteY10" fmla="*/ 85725 h 252155"/>
              <a:gd name="connsiteX11" fmla="*/ 1621632 w 8858250"/>
              <a:gd name="connsiteY11" fmla="*/ 100013 h 252155"/>
              <a:gd name="connsiteX12" fmla="*/ 1671638 w 8858250"/>
              <a:gd name="connsiteY12" fmla="*/ 107156 h 252155"/>
              <a:gd name="connsiteX13" fmla="*/ 1743075 w 8858250"/>
              <a:gd name="connsiteY13" fmla="*/ 121444 h 252155"/>
              <a:gd name="connsiteX14" fmla="*/ 1843088 w 8858250"/>
              <a:gd name="connsiteY14" fmla="*/ 135731 h 252155"/>
              <a:gd name="connsiteX15" fmla="*/ 1957388 w 8858250"/>
              <a:gd name="connsiteY15" fmla="*/ 164306 h 252155"/>
              <a:gd name="connsiteX16" fmla="*/ 2078832 w 8858250"/>
              <a:gd name="connsiteY16" fmla="*/ 178594 h 252155"/>
              <a:gd name="connsiteX17" fmla="*/ 3679032 w 8858250"/>
              <a:gd name="connsiteY17" fmla="*/ 200025 h 252155"/>
              <a:gd name="connsiteX18" fmla="*/ 3800475 w 8858250"/>
              <a:gd name="connsiteY18" fmla="*/ 214313 h 252155"/>
              <a:gd name="connsiteX19" fmla="*/ 3829050 w 8858250"/>
              <a:gd name="connsiteY19" fmla="*/ 221456 h 252155"/>
              <a:gd name="connsiteX20" fmla="*/ 3871913 w 8858250"/>
              <a:gd name="connsiteY20" fmla="*/ 228600 h 252155"/>
              <a:gd name="connsiteX21" fmla="*/ 4193382 w 8858250"/>
              <a:gd name="connsiteY21" fmla="*/ 235744 h 252155"/>
              <a:gd name="connsiteX22" fmla="*/ 4393407 w 8858250"/>
              <a:gd name="connsiteY22" fmla="*/ 214313 h 252155"/>
              <a:gd name="connsiteX23" fmla="*/ 4629150 w 8858250"/>
              <a:gd name="connsiteY23" fmla="*/ 207169 h 252155"/>
              <a:gd name="connsiteX24" fmla="*/ 4679157 w 8858250"/>
              <a:gd name="connsiteY24" fmla="*/ 200025 h 252155"/>
              <a:gd name="connsiteX25" fmla="*/ 4722019 w 8858250"/>
              <a:gd name="connsiteY25" fmla="*/ 192881 h 252155"/>
              <a:gd name="connsiteX26" fmla="*/ 4914900 w 8858250"/>
              <a:gd name="connsiteY26" fmla="*/ 185738 h 252155"/>
              <a:gd name="connsiteX27" fmla="*/ 5079207 w 8858250"/>
              <a:gd name="connsiteY27" fmla="*/ 192881 h 252155"/>
              <a:gd name="connsiteX28" fmla="*/ 5136357 w 8858250"/>
              <a:gd name="connsiteY28" fmla="*/ 200025 h 252155"/>
              <a:gd name="connsiteX29" fmla="*/ 5379244 w 8858250"/>
              <a:gd name="connsiteY29" fmla="*/ 192881 h 252155"/>
              <a:gd name="connsiteX30" fmla="*/ 5486400 w 8858250"/>
              <a:gd name="connsiteY30" fmla="*/ 178594 h 252155"/>
              <a:gd name="connsiteX31" fmla="*/ 6265069 w 8858250"/>
              <a:gd name="connsiteY31" fmla="*/ 171450 h 252155"/>
              <a:gd name="connsiteX32" fmla="*/ 6343650 w 8858250"/>
              <a:gd name="connsiteY32" fmla="*/ 157163 h 252155"/>
              <a:gd name="connsiteX33" fmla="*/ 6400800 w 8858250"/>
              <a:gd name="connsiteY33" fmla="*/ 142875 h 252155"/>
              <a:gd name="connsiteX34" fmla="*/ 6493669 w 8858250"/>
              <a:gd name="connsiteY34" fmla="*/ 114300 h 252155"/>
              <a:gd name="connsiteX35" fmla="*/ 6557963 w 8858250"/>
              <a:gd name="connsiteY35" fmla="*/ 100013 h 252155"/>
              <a:gd name="connsiteX36" fmla="*/ 6636544 w 8858250"/>
              <a:gd name="connsiteY36" fmla="*/ 92869 h 252155"/>
              <a:gd name="connsiteX37" fmla="*/ 6679407 w 8858250"/>
              <a:gd name="connsiteY37" fmla="*/ 78581 h 252155"/>
              <a:gd name="connsiteX38" fmla="*/ 6700838 w 8858250"/>
              <a:gd name="connsiteY38" fmla="*/ 71438 h 252155"/>
              <a:gd name="connsiteX39" fmla="*/ 6765132 w 8858250"/>
              <a:gd name="connsiteY39" fmla="*/ 50006 h 252155"/>
              <a:gd name="connsiteX40" fmla="*/ 6843713 w 8858250"/>
              <a:gd name="connsiteY40" fmla="*/ 42863 h 252155"/>
              <a:gd name="connsiteX41" fmla="*/ 6915150 w 8858250"/>
              <a:gd name="connsiteY41" fmla="*/ 35719 h 252155"/>
              <a:gd name="connsiteX42" fmla="*/ 6993732 w 8858250"/>
              <a:gd name="connsiteY42" fmla="*/ 14288 h 252155"/>
              <a:gd name="connsiteX43" fmla="*/ 7100888 w 8858250"/>
              <a:gd name="connsiteY43" fmla="*/ 7144 h 252155"/>
              <a:gd name="connsiteX44" fmla="*/ 7193757 w 8858250"/>
              <a:gd name="connsiteY44" fmla="*/ 0 h 252155"/>
              <a:gd name="connsiteX45" fmla="*/ 7636669 w 8858250"/>
              <a:gd name="connsiteY45" fmla="*/ 14288 h 252155"/>
              <a:gd name="connsiteX46" fmla="*/ 8079582 w 8858250"/>
              <a:gd name="connsiteY46" fmla="*/ 28575 h 252155"/>
              <a:gd name="connsiteX47" fmla="*/ 8143875 w 8858250"/>
              <a:gd name="connsiteY47" fmla="*/ 35719 h 252155"/>
              <a:gd name="connsiteX48" fmla="*/ 8165307 w 8858250"/>
              <a:gd name="connsiteY48" fmla="*/ 42863 h 252155"/>
              <a:gd name="connsiteX49" fmla="*/ 8215313 w 8858250"/>
              <a:gd name="connsiteY49" fmla="*/ 57150 h 252155"/>
              <a:gd name="connsiteX50" fmla="*/ 8265319 w 8858250"/>
              <a:gd name="connsiteY50" fmla="*/ 78581 h 252155"/>
              <a:gd name="connsiteX51" fmla="*/ 8315325 w 8858250"/>
              <a:gd name="connsiteY51" fmla="*/ 92869 h 252155"/>
              <a:gd name="connsiteX52" fmla="*/ 8401050 w 8858250"/>
              <a:gd name="connsiteY52" fmla="*/ 135731 h 252155"/>
              <a:gd name="connsiteX53" fmla="*/ 8465344 w 8858250"/>
              <a:gd name="connsiteY53" fmla="*/ 164306 h 252155"/>
              <a:gd name="connsiteX54" fmla="*/ 8486775 w 8858250"/>
              <a:gd name="connsiteY54" fmla="*/ 171450 h 252155"/>
              <a:gd name="connsiteX55" fmla="*/ 8858250 w 8858250"/>
              <a:gd name="connsiteY55" fmla="*/ 178594 h 252155"/>
              <a:gd name="connsiteX0" fmla="*/ 0 w 8858250"/>
              <a:gd name="connsiteY0" fmla="*/ 171450 h 252155"/>
              <a:gd name="connsiteX1" fmla="*/ 171450 w 8858250"/>
              <a:gd name="connsiteY1" fmla="*/ 135731 h 252155"/>
              <a:gd name="connsiteX2" fmla="*/ 221457 w 8858250"/>
              <a:gd name="connsiteY2" fmla="*/ 107156 h 252155"/>
              <a:gd name="connsiteX3" fmla="*/ 271463 w 8858250"/>
              <a:gd name="connsiteY3" fmla="*/ 92869 h 252155"/>
              <a:gd name="connsiteX4" fmla="*/ 578645 w 8858250"/>
              <a:gd name="connsiteY4" fmla="*/ 142874 h 252155"/>
              <a:gd name="connsiteX5" fmla="*/ 778669 w 8858250"/>
              <a:gd name="connsiteY5" fmla="*/ 128587 h 252155"/>
              <a:gd name="connsiteX6" fmla="*/ 971550 w 8858250"/>
              <a:gd name="connsiteY6" fmla="*/ 42863 h 252155"/>
              <a:gd name="connsiteX7" fmla="*/ 992982 w 8858250"/>
              <a:gd name="connsiteY7" fmla="*/ 50006 h 252155"/>
              <a:gd name="connsiteX8" fmla="*/ 1443038 w 8858250"/>
              <a:gd name="connsiteY8" fmla="*/ 71438 h 252155"/>
              <a:gd name="connsiteX9" fmla="*/ 1564482 w 8858250"/>
              <a:gd name="connsiteY9" fmla="*/ 85725 h 252155"/>
              <a:gd name="connsiteX10" fmla="*/ 1621632 w 8858250"/>
              <a:gd name="connsiteY10" fmla="*/ 100013 h 252155"/>
              <a:gd name="connsiteX11" fmla="*/ 1671638 w 8858250"/>
              <a:gd name="connsiteY11" fmla="*/ 107156 h 252155"/>
              <a:gd name="connsiteX12" fmla="*/ 1743075 w 8858250"/>
              <a:gd name="connsiteY12" fmla="*/ 121444 h 252155"/>
              <a:gd name="connsiteX13" fmla="*/ 1843088 w 8858250"/>
              <a:gd name="connsiteY13" fmla="*/ 135731 h 252155"/>
              <a:gd name="connsiteX14" fmla="*/ 1957388 w 8858250"/>
              <a:gd name="connsiteY14" fmla="*/ 164306 h 252155"/>
              <a:gd name="connsiteX15" fmla="*/ 2078832 w 8858250"/>
              <a:gd name="connsiteY15" fmla="*/ 178594 h 252155"/>
              <a:gd name="connsiteX16" fmla="*/ 3679032 w 8858250"/>
              <a:gd name="connsiteY16" fmla="*/ 200025 h 252155"/>
              <a:gd name="connsiteX17" fmla="*/ 3800475 w 8858250"/>
              <a:gd name="connsiteY17" fmla="*/ 214313 h 252155"/>
              <a:gd name="connsiteX18" fmla="*/ 3829050 w 8858250"/>
              <a:gd name="connsiteY18" fmla="*/ 221456 h 252155"/>
              <a:gd name="connsiteX19" fmla="*/ 3871913 w 8858250"/>
              <a:gd name="connsiteY19" fmla="*/ 228600 h 252155"/>
              <a:gd name="connsiteX20" fmla="*/ 4193382 w 8858250"/>
              <a:gd name="connsiteY20" fmla="*/ 235744 h 252155"/>
              <a:gd name="connsiteX21" fmla="*/ 4393407 w 8858250"/>
              <a:gd name="connsiteY21" fmla="*/ 214313 h 252155"/>
              <a:gd name="connsiteX22" fmla="*/ 4629150 w 8858250"/>
              <a:gd name="connsiteY22" fmla="*/ 207169 h 252155"/>
              <a:gd name="connsiteX23" fmla="*/ 4679157 w 8858250"/>
              <a:gd name="connsiteY23" fmla="*/ 200025 h 252155"/>
              <a:gd name="connsiteX24" fmla="*/ 4722019 w 8858250"/>
              <a:gd name="connsiteY24" fmla="*/ 192881 h 252155"/>
              <a:gd name="connsiteX25" fmla="*/ 4914900 w 8858250"/>
              <a:gd name="connsiteY25" fmla="*/ 185738 h 252155"/>
              <a:gd name="connsiteX26" fmla="*/ 5079207 w 8858250"/>
              <a:gd name="connsiteY26" fmla="*/ 192881 h 252155"/>
              <a:gd name="connsiteX27" fmla="*/ 5136357 w 8858250"/>
              <a:gd name="connsiteY27" fmla="*/ 200025 h 252155"/>
              <a:gd name="connsiteX28" fmla="*/ 5379244 w 8858250"/>
              <a:gd name="connsiteY28" fmla="*/ 192881 h 252155"/>
              <a:gd name="connsiteX29" fmla="*/ 5486400 w 8858250"/>
              <a:gd name="connsiteY29" fmla="*/ 178594 h 252155"/>
              <a:gd name="connsiteX30" fmla="*/ 6265069 w 8858250"/>
              <a:gd name="connsiteY30" fmla="*/ 171450 h 252155"/>
              <a:gd name="connsiteX31" fmla="*/ 6343650 w 8858250"/>
              <a:gd name="connsiteY31" fmla="*/ 157163 h 252155"/>
              <a:gd name="connsiteX32" fmla="*/ 6400800 w 8858250"/>
              <a:gd name="connsiteY32" fmla="*/ 142875 h 252155"/>
              <a:gd name="connsiteX33" fmla="*/ 6493669 w 8858250"/>
              <a:gd name="connsiteY33" fmla="*/ 114300 h 252155"/>
              <a:gd name="connsiteX34" fmla="*/ 6557963 w 8858250"/>
              <a:gd name="connsiteY34" fmla="*/ 100013 h 252155"/>
              <a:gd name="connsiteX35" fmla="*/ 6636544 w 8858250"/>
              <a:gd name="connsiteY35" fmla="*/ 92869 h 252155"/>
              <a:gd name="connsiteX36" fmla="*/ 6679407 w 8858250"/>
              <a:gd name="connsiteY36" fmla="*/ 78581 h 252155"/>
              <a:gd name="connsiteX37" fmla="*/ 6700838 w 8858250"/>
              <a:gd name="connsiteY37" fmla="*/ 71438 h 252155"/>
              <a:gd name="connsiteX38" fmla="*/ 6765132 w 8858250"/>
              <a:gd name="connsiteY38" fmla="*/ 50006 h 252155"/>
              <a:gd name="connsiteX39" fmla="*/ 6843713 w 8858250"/>
              <a:gd name="connsiteY39" fmla="*/ 42863 h 252155"/>
              <a:gd name="connsiteX40" fmla="*/ 6915150 w 8858250"/>
              <a:gd name="connsiteY40" fmla="*/ 35719 h 252155"/>
              <a:gd name="connsiteX41" fmla="*/ 6993732 w 8858250"/>
              <a:gd name="connsiteY41" fmla="*/ 14288 h 252155"/>
              <a:gd name="connsiteX42" fmla="*/ 7100888 w 8858250"/>
              <a:gd name="connsiteY42" fmla="*/ 7144 h 252155"/>
              <a:gd name="connsiteX43" fmla="*/ 7193757 w 8858250"/>
              <a:gd name="connsiteY43" fmla="*/ 0 h 252155"/>
              <a:gd name="connsiteX44" fmla="*/ 7636669 w 8858250"/>
              <a:gd name="connsiteY44" fmla="*/ 14288 h 252155"/>
              <a:gd name="connsiteX45" fmla="*/ 8079582 w 8858250"/>
              <a:gd name="connsiteY45" fmla="*/ 28575 h 252155"/>
              <a:gd name="connsiteX46" fmla="*/ 8143875 w 8858250"/>
              <a:gd name="connsiteY46" fmla="*/ 35719 h 252155"/>
              <a:gd name="connsiteX47" fmla="*/ 8165307 w 8858250"/>
              <a:gd name="connsiteY47" fmla="*/ 42863 h 252155"/>
              <a:gd name="connsiteX48" fmla="*/ 8215313 w 8858250"/>
              <a:gd name="connsiteY48" fmla="*/ 57150 h 252155"/>
              <a:gd name="connsiteX49" fmla="*/ 8265319 w 8858250"/>
              <a:gd name="connsiteY49" fmla="*/ 78581 h 252155"/>
              <a:gd name="connsiteX50" fmla="*/ 8315325 w 8858250"/>
              <a:gd name="connsiteY50" fmla="*/ 92869 h 252155"/>
              <a:gd name="connsiteX51" fmla="*/ 8401050 w 8858250"/>
              <a:gd name="connsiteY51" fmla="*/ 135731 h 252155"/>
              <a:gd name="connsiteX52" fmla="*/ 8465344 w 8858250"/>
              <a:gd name="connsiteY52" fmla="*/ 164306 h 252155"/>
              <a:gd name="connsiteX53" fmla="*/ 8486775 w 8858250"/>
              <a:gd name="connsiteY53" fmla="*/ 171450 h 252155"/>
              <a:gd name="connsiteX54" fmla="*/ 8858250 w 8858250"/>
              <a:gd name="connsiteY54" fmla="*/ 178594 h 252155"/>
              <a:gd name="connsiteX0" fmla="*/ 0 w 8858250"/>
              <a:gd name="connsiteY0" fmla="*/ 171450 h 252155"/>
              <a:gd name="connsiteX1" fmla="*/ 171450 w 8858250"/>
              <a:gd name="connsiteY1" fmla="*/ 135731 h 252155"/>
              <a:gd name="connsiteX2" fmla="*/ 221457 w 8858250"/>
              <a:gd name="connsiteY2" fmla="*/ 107156 h 252155"/>
              <a:gd name="connsiteX3" fmla="*/ 271463 w 8858250"/>
              <a:gd name="connsiteY3" fmla="*/ 92869 h 252155"/>
              <a:gd name="connsiteX4" fmla="*/ 578645 w 8858250"/>
              <a:gd name="connsiteY4" fmla="*/ 142874 h 252155"/>
              <a:gd name="connsiteX5" fmla="*/ 778669 w 8858250"/>
              <a:gd name="connsiteY5" fmla="*/ 128587 h 252155"/>
              <a:gd name="connsiteX6" fmla="*/ 971550 w 8858250"/>
              <a:gd name="connsiteY6" fmla="*/ 42863 h 252155"/>
              <a:gd name="connsiteX7" fmla="*/ 1443038 w 8858250"/>
              <a:gd name="connsiteY7" fmla="*/ 71438 h 252155"/>
              <a:gd name="connsiteX8" fmla="*/ 1564482 w 8858250"/>
              <a:gd name="connsiteY8" fmla="*/ 85725 h 252155"/>
              <a:gd name="connsiteX9" fmla="*/ 1621632 w 8858250"/>
              <a:gd name="connsiteY9" fmla="*/ 100013 h 252155"/>
              <a:gd name="connsiteX10" fmla="*/ 1671638 w 8858250"/>
              <a:gd name="connsiteY10" fmla="*/ 107156 h 252155"/>
              <a:gd name="connsiteX11" fmla="*/ 1743075 w 8858250"/>
              <a:gd name="connsiteY11" fmla="*/ 121444 h 252155"/>
              <a:gd name="connsiteX12" fmla="*/ 1843088 w 8858250"/>
              <a:gd name="connsiteY12" fmla="*/ 135731 h 252155"/>
              <a:gd name="connsiteX13" fmla="*/ 1957388 w 8858250"/>
              <a:gd name="connsiteY13" fmla="*/ 164306 h 252155"/>
              <a:gd name="connsiteX14" fmla="*/ 2078832 w 8858250"/>
              <a:gd name="connsiteY14" fmla="*/ 178594 h 252155"/>
              <a:gd name="connsiteX15" fmla="*/ 3679032 w 8858250"/>
              <a:gd name="connsiteY15" fmla="*/ 200025 h 252155"/>
              <a:gd name="connsiteX16" fmla="*/ 3800475 w 8858250"/>
              <a:gd name="connsiteY16" fmla="*/ 214313 h 252155"/>
              <a:gd name="connsiteX17" fmla="*/ 3829050 w 8858250"/>
              <a:gd name="connsiteY17" fmla="*/ 221456 h 252155"/>
              <a:gd name="connsiteX18" fmla="*/ 3871913 w 8858250"/>
              <a:gd name="connsiteY18" fmla="*/ 228600 h 252155"/>
              <a:gd name="connsiteX19" fmla="*/ 4193382 w 8858250"/>
              <a:gd name="connsiteY19" fmla="*/ 235744 h 252155"/>
              <a:gd name="connsiteX20" fmla="*/ 4393407 w 8858250"/>
              <a:gd name="connsiteY20" fmla="*/ 214313 h 252155"/>
              <a:gd name="connsiteX21" fmla="*/ 4629150 w 8858250"/>
              <a:gd name="connsiteY21" fmla="*/ 207169 h 252155"/>
              <a:gd name="connsiteX22" fmla="*/ 4679157 w 8858250"/>
              <a:gd name="connsiteY22" fmla="*/ 200025 h 252155"/>
              <a:gd name="connsiteX23" fmla="*/ 4722019 w 8858250"/>
              <a:gd name="connsiteY23" fmla="*/ 192881 h 252155"/>
              <a:gd name="connsiteX24" fmla="*/ 4914900 w 8858250"/>
              <a:gd name="connsiteY24" fmla="*/ 185738 h 252155"/>
              <a:gd name="connsiteX25" fmla="*/ 5079207 w 8858250"/>
              <a:gd name="connsiteY25" fmla="*/ 192881 h 252155"/>
              <a:gd name="connsiteX26" fmla="*/ 5136357 w 8858250"/>
              <a:gd name="connsiteY26" fmla="*/ 200025 h 252155"/>
              <a:gd name="connsiteX27" fmla="*/ 5379244 w 8858250"/>
              <a:gd name="connsiteY27" fmla="*/ 192881 h 252155"/>
              <a:gd name="connsiteX28" fmla="*/ 5486400 w 8858250"/>
              <a:gd name="connsiteY28" fmla="*/ 178594 h 252155"/>
              <a:gd name="connsiteX29" fmla="*/ 6265069 w 8858250"/>
              <a:gd name="connsiteY29" fmla="*/ 171450 h 252155"/>
              <a:gd name="connsiteX30" fmla="*/ 6343650 w 8858250"/>
              <a:gd name="connsiteY30" fmla="*/ 157163 h 252155"/>
              <a:gd name="connsiteX31" fmla="*/ 6400800 w 8858250"/>
              <a:gd name="connsiteY31" fmla="*/ 142875 h 252155"/>
              <a:gd name="connsiteX32" fmla="*/ 6493669 w 8858250"/>
              <a:gd name="connsiteY32" fmla="*/ 114300 h 252155"/>
              <a:gd name="connsiteX33" fmla="*/ 6557963 w 8858250"/>
              <a:gd name="connsiteY33" fmla="*/ 100013 h 252155"/>
              <a:gd name="connsiteX34" fmla="*/ 6636544 w 8858250"/>
              <a:gd name="connsiteY34" fmla="*/ 92869 h 252155"/>
              <a:gd name="connsiteX35" fmla="*/ 6679407 w 8858250"/>
              <a:gd name="connsiteY35" fmla="*/ 78581 h 252155"/>
              <a:gd name="connsiteX36" fmla="*/ 6700838 w 8858250"/>
              <a:gd name="connsiteY36" fmla="*/ 71438 h 252155"/>
              <a:gd name="connsiteX37" fmla="*/ 6765132 w 8858250"/>
              <a:gd name="connsiteY37" fmla="*/ 50006 h 252155"/>
              <a:gd name="connsiteX38" fmla="*/ 6843713 w 8858250"/>
              <a:gd name="connsiteY38" fmla="*/ 42863 h 252155"/>
              <a:gd name="connsiteX39" fmla="*/ 6915150 w 8858250"/>
              <a:gd name="connsiteY39" fmla="*/ 35719 h 252155"/>
              <a:gd name="connsiteX40" fmla="*/ 6993732 w 8858250"/>
              <a:gd name="connsiteY40" fmla="*/ 14288 h 252155"/>
              <a:gd name="connsiteX41" fmla="*/ 7100888 w 8858250"/>
              <a:gd name="connsiteY41" fmla="*/ 7144 h 252155"/>
              <a:gd name="connsiteX42" fmla="*/ 7193757 w 8858250"/>
              <a:gd name="connsiteY42" fmla="*/ 0 h 252155"/>
              <a:gd name="connsiteX43" fmla="*/ 7636669 w 8858250"/>
              <a:gd name="connsiteY43" fmla="*/ 14288 h 252155"/>
              <a:gd name="connsiteX44" fmla="*/ 8079582 w 8858250"/>
              <a:gd name="connsiteY44" fmla="*/ 28575 h 252155"/>
              <a:gd name="connsiteX45" fmla="*/ 8143875 w 8858250"/>
              <a:gd name="connsiteY45" fmla="*/ 35719 h 252155"/>
              <a:gd name="connsiteX46" fmla="*/ 8165307 w 8858250"/>
              <a:gd name="connsiteY46" fmla="*/ 42863 h 252155"/>
              <a:gd name="connsiteX47" fmla="*/ 8215313 w 8858250"/>
              <a:gd name="connsiteY47" fmla="*/ 57150 h 252155"/>
              <a:gd name="connsiteX48" fmla="*/ 8265319 w 8858250"/>
              <a:gd name="connsiteY48" fmla="*/ 78581 h 252155"/>
              <a:gd name="connsiteX49" fmla="*/ 8315325 w 8858250"/>
              <a:gd name="connsiteY49" fmla="*/ 92869 h 252155"/>
              <a:gd name="connsiteX50" fmla="*/ 8401050 w 8858250"/>
              <a:gd name="connsiteY50" fmla="*/ 135731 h 252155"/>
              <a:gd name="connsiteX51" fmla="*/ 8465344 w 8858250"/>
              <a:gd name="connsiteY51" fmla="*/ 164306 h 252155"/>
              <a:gd name="connsiteX52" fmla="*/ 8486775 w 8858250"/>
              <a:gd name="connsiteY52" fmla="*/ 171450 h 252155"/>
              <a:gd name="connsiteX53" fmla="*/ 8858250 w 8858250"/>
              <a:gd name="connsiteY53" fmla="*/ 178594 h 252155"/>
              <a:gd name="connsiteX0" fmla="*/ 0 w 8858250"/>
              <a:gd name="connsiteY0" fmla="*/ 171450 h 252155"/>
              <a:gd name="connsiteX1" fmla="*/ 171450 w 8858250"/>
              <a:gd name="connsiteY1" fmla="*/ 135731 h 252155"/>
              <a:gd name="connsiteX2" fmla="*/ 221457 w 8858250"/>
              <a:gd name="connsiteY2" fmla="*/ 107156 h 252155"/>
              <a:gd name="connsiteX3" fmla="*/ 271463 w 8858250"/>
              <a:gd name="connsiteY3" fmla="*/ 92869 h 252155"/>
              <a:gd name="connsiteX4" fmla="*/ 578645 w 8858250"/>
              <a:gd name="connsiteY4" fmla="*/ 142874 h 252155"/>
              <a:gd name="connsiteX5" fmla="*/ 778669 w 8858250"/>
              <a:gd name="connsiteY5" fmla="*/ 128587 h 252155"/>
              <a:gd name="connsiteX6" fmla="*/ 1071562 w 8858250"/>
              <a:gd name="connsiteY6" fmla="*/ 92869 h 252155"/>
              <a:gd name="connsiteX7" fmla="*/ 1443038 w 8858250"/>
              <a:gd name="connsiteY7" fmla="*/ 71438 h 252155"/>
              <a:gd name="connsiteX8" fmla="*/ 1564482 w 8858250"/>
              <a:gd name="connsiteY8" fmla="*/ 85725 h 252155"/>
              <a:gd name="connsiteX9" fmla="*/ 1621632 w 8858250"/>
              <a:gd name="connsiteY9" fmla="*/ 100013 h 252155"/>
              <a:gd name="connsiteX10" fmla="*/ 1671638 w 8858250"/>
              <a:gd name="connsiteY10" fmla="*/ 107156 h 252155"/>
              <a:gd name="connsiteX11" fmla="*/ 1743075 w 8858250"/>
              <a:gd name="connsiteY11" fmla="*/ 121444 h 252155"/>
              <a:gd name="connsiteX12" fmla="*/ 1843088 w 8858250"/>
              <a:gd name="connsiteY12" fmla="*/ 135731 h 252155"/>
              <a:gd name="connsiteX13" fmla="*/ 1957388 w 8858250"/>
              <a:gd name="connsiteY13" fmla="*/ 164306 h 252155"/>
              <a:gd name="connsiteX14" fmla="*/ 2078832 w 8858250"/>
              <a:gd name="connsiteY14" fmla="*/ 178594 h 252155"/>
              <a:gd name="connsiteX15" fmla="*/ 3679032 w 8858250"/>
              <a:gd name="connsiteY15" fmla="*/ 200025 h 252155"/>
              <a:gd name="connsiteX16" fmla="*/ 3800475 w 8858250"/>
              <a:gd name="connsiteY16" fmla="*/ 214313 h 252155"/>
              <a:gd name="connsiteX17" fmla="*/ 3829050 w 8858250"/>
              <a:gd name="connsiteY17" fmla="*/ 221456 h 252155"/>
              <a:gd name="connsiteX18" fmla="*/ 3871913 w 8858250"/>
              <a:gd name="connsiteY18" fmla="*/ 228600 h 252155"/>
              <a:gd name="connsiteX19" fmla="*/ 4193382 w 8858250"/>
              <a:gd name="connsiteY19" fmla="*/ 235744 h 252155"/>
              <a:gd name="connsiteX20" fmla="*/ 4393407 w 8858250"/>
              <a:gd name="connsiteY20" fmla="*/ 214313 h 252155"/>
              <a:gd name="connsiteX21" fmla="*/ 4629150 w 8858250"/>
              <a:gd name="connsiteY21" fmla="*/ 207169 h 252155"/>
              <a:gd name="connsiteX22" fmla="*/ 4679157 w 8858250"/>
              <a:gd name="connsiteY22" fmla="*/ 200025 h 252155"/>
              <a:gd name="connsiteX23" fmla="*/ 4722019 w 8858250"/>
              <a:gd name="connsiteY23" fmla="*/ 192881 h 252155"/>
              <a:gd name="connsiteX24" fmla="*/ 4914900 w 8858250"/>
              <a:gd name="connsiteY24" fmla="*/ 185738 h 252155"/>
              <a:gd name="connsiteX25" fmla="*/ 5079207 w 8858250"/>
              <a:gd name="connsiteY25" fmla="*/ 192881 h 252155"/>
              <a:gd name="connsiteX26" fmla="*/ 5136357 w 8858250"/>
              <a:gd name="connsiteY26" fmla="*/ 200025 h 252155"/>
              <a:gd name="connsiteX27" fmla="*/ 5379244 w 8858250"/>
              <a:gd name="connsiteY27" fmla="*/ 192881 h 252155"/>
              <a:gd name="connsiteX28" fmla="*/ 5486400 w 8858250"/>
              <a:gd name="connsiteY28" fmla="*/ 178594 h 252155"/>
              <a:gd name="connsiteX29" fmla="*/ 6265069 w 8858250"/>
              <a:gd name="connsiteY29" fmla="*/ 171450 h 252155"/>
              <a:gd name="connsiteX30" fmla="*/ 6343650 w 8858250"/>
              <a:gd name="connsiteY30" fmla="*/ 157163 h 252155"/>
              <a:gd name="connsiteX31" fmla="*/ 6400800 w 8858250"/>
              <a:gd name="connsiteY31" fmla="*/ 142875 h 252155"/>
              <a:gd name="connsiteX32" fmla="*/ 6493669 w 8858250"/>
              <a:gd name="connsiteY32" fmla="*/ 114300 h 252155"/>
              <a:gd name="connsiteX33" fmla="*/ 6557963 w 8858250"/>
              <a:gd name="connsiteY33" fmla="*/ 100013 h 252155"/>
              <a:gd name="connsiteX34" fmla="*/ 6636544 w 8858250"/>
              <a:gd name="connsiteY34" fmla="*/ 92869 h 252155"/>
              <a:gd name="connsiteX35" fmla="*/ 6679407 w 8858250"/>
              <a:gd name="connsiteY35" fmla="*/ 78581 h 252155"/>
              <a:gd name="connsiteX36" fmla="*/ 6700838 w 8858250"/>
              <a:gd name="connsiteY36" fmla="*/ 71438 h 252155"/>
              <a:gd name="connsiteX37" fmla="*/ 6765132 w 8858250"/>
              <a:gd name="connsiteY37" fmla="*/ 50006 h 252155"/>
              <a:gd name="connsiteX38" fmla="*/ 6843713 w 8858250"/>
              <a:gd name="connsiteY38" fmla="*/ 42863 h 252155"/>
              <a:gd name="connsiteX39" fmla="*/ 6915150 w 8858250"/>
              <a:gd name="connsiteY39" fmla="*/ 35719 h 252155"/>
              <a:gd name="connsiteX40" fmla="*/ 6993732 w 8858250"/>
              <a:gd name="connsiteY40" fmla="*/ 14288 h 252155"/>
              <a:gd name="connsiteX41" fmla="*/ 7100888 w 8858250"/>
              <a:gd name="connsiteY41" fmla="*/ 7144 h 252155"/>
              <a:gd name="connsiteX42" fmla="*/ 7193757 w 8858250"/>
              <a:gd name="connsiteY42" fmla="*/ 0 h 252155"/>
              <a:gd name="connsiteX43" fmla="*/ 7636669 w 8858250"/>
              <a:gd name="connsiteY43" fmla="*/ 14288 h 252155"/>
              <a:gd name="connsiteX44" fmla="*/ 8079582 w 8858250"/>
              <a:gd name="connsiteY44" fmla="*/ 28575 h 252155"/>
              <a:gd name="connsiteX45" fmla="*/ 8143875 w 8858250"/>
              <a:gd name="connsiteY45" fmla="*/ 35719 h 252155"/>
              <a:gd name="connsiteX46" fmla="*/ 8165307 w 8858250"/>
              <a:gd name="connsiteY46" fmla="*/ 42863 h 252155"/>
              <a:gd name="connsiteX47" fmla="*/ 8215313 w 8858250"/>
              <a:gd name="connsiteY47" fmla="*/ 57150 h 252155"/>
              <a:gd name="connsiteX48" fmla="*/ 8265319 w 8858250"/>
              <a:gd name="connsiteY48" fmla="*/ 78581 h 252155"/>
              <a:gd name="connsiteX49" fmla="*/ 8315325 w 8858250"/>
              <a:gd name="connsiteY49" fmla="*/ 92869 h 252155"/>
              <a:gd name="connsiteX50" fmla="*/ 8401050 w 8858250"/>
              <a:gd name="connsiteY50" fmla="*/ 135731 h 252155"/>
              <a:gd name="connsiteX51" fmla="*/ 8465344 w 8858250"/>
              <a:gd name="connsiteY51" fmla="*/ 164306 h 252155"/>
              <a:gd name="connsiteX52" fmla="*/ 8486775 w 8858250"/>
              <a:gd name="connsiteY52" fmla="*/ 171450 h 252155"/>
              <a:gd name="connsiteX53" fmla="*/ 8858250 w 8858250"/>
              <a:gd name="connsiteY53" fmla="*/ 178594 h 252155"/>
              <a:gd name="connsiteX0" fmla="*/ 0 w 8858250"/>
              <a:gd name="connsiteY0" fmla="*/ 171450 h 252155"/>
              <a:gd name="connsiteX1" fmla="*/ 171450 w 8858250"/>
              <a:gd name="connsiteY1" fmla="*/ 135731 h 252155"/>
              <a:gd name="connsiteX2" fmla="*/ 271463 w 8858250"/>
              <a:gd name="connsiteY2" fmla="*/ 92869 h 252155"/>
              <a:gd name="connsiteX3" fmla="*/ 578645 w 8858250"/>
              <a:gd name="connsiteY3" fmla="*/ 142874 h 252155"/>
              <a:gd name="connsiteX4" fmla="*/ 778669 w 8858250"/>
              <a:gd name="connsiteY4" fmla="*/ 128587 h 252155"/>
              <a:gd name="connsiteX5" fmla="*/ 1071562 w 8858250"/>
              <a:gd name="connsiteY5" fmla="*/ 92869 h 252155"/>
              <a:gd name="connsiteX6" fmla="*/ 1443038 w 8858250"/>
              <a:gd name="connsiteY6" fmla="*/ 71438 h 252155"/>
              <a:gd name="connsiteX7" fmla="*/ 1564482 w 8858250"/>
              <a:gd name="connsiteY7" fmla="*/ 85725 h 252155"/>
              <a:gd name="connsiteX8" fmla="*/ 1621632 w 8858250"/>
              <a:gd name="connsiteY8" fmla="*/ 100013 h 252155"/>
              <a:gd name="connsiteX9" fmla="*/ 1671638 w 8858250"/>
              <a:gd name="connsiteY9" fmla="*/ 107156 h 252155"/>
              <a:gd name="connsiteX10" fmla="*/ 1743075 w 8858250"/>
              <a:gd name="connsiteY10" fmla="*/ 121444 h 252155"/>
              <a:gd name="connsiteX11" fmla="*/ 1843088 w 8858250"/>
              <a:gd name="connsiteY11" fmla="*/ 135731 h 252155"/>
              <a:gd name="connsiteX12" fmla="*/ 1957388 w 8858250"/>
              <a:gd name="connsiteY12" fmla="*/ 164306 h 252155"/>
              <a:gd name="connsiteX13" fmla="*/ 2078832 w 8858250"/>
              <a:gd name="connsiteY13" fmla="*/ 178594 h 252155"/>
              <a:gd name="connsiteX14" fmla="*/ 3679032 w 8858250"/>
              <a:gd name="connsiteY14" fmla="*/ 200025 h 252155"/>
              <a:gd name="connsiteX15" fmla="*/ 3800475 w 8858250"/>
              <a:gd name="connsiteY15" fmla="*/ 214313 h 252155"/>
              <a:gd name="connsiteX16" fmla="*/ 3829050 w 8858250"/>
              <a:gd name="connsiteY16" fmla="*/ 221456 h 252155"/>
              <a:gd name="connsiteX17" fmla="*/ 3871913 w 8858250"/>
              <a:gd name="connsiteY17" fmla="*/ 228600 h 252155"/>
              <a:gd name="connsiteX18" fmla="*/ 4193382 w 8858250"/>
              <a:gd name="connsiteY18" fmla="*/ 235744 h 252155"/>
              <a:gd name="connsiteX19" fmla="*/ 4393407 w 8858250"/>
              <a:gd name="connsiteY19" fmla="*/ 214313 h 252155"/>
              <a:gd name="connsiteX20" fmla="*/ 4629150 w 8858250"/>
              <a:gd name="connsiteY20" fmla="*/ 207169 h 252155"/>
              <a:gd name="connsiteX21" fmla="*/ 4679157 w 8858250"/>
              <a:gd name="connsiteY21" fmla="*/ 200025 h 252155"/>
              <a:gd name="connsiteX22" fmla="*/ 4722019 w 8858250"/>
              <a:gd name="connsiteY22" fmla="*/ 192881 h 252155"/>
              <a:gd name="connsiteX23" fmla="*/ 4914900 w 8858250"/>
              <a:gd name="connsiteY23" fmla="*/ 185738 h 252155"/>
              <a:gd name="connsiteX24" fmla="*/ 5079207 w 8858250"/>
              <a:gd name="connsiteY24" fmla="*/ 192881 h 252155"/>
              <a:gd name="connsiteX25" fmla="*/ 5136357 w 8858250"/>
              <a:gd name="connsiteY25" fmla="*/ 200025 h 252155"/>
              <a:gd name="connsiteX26" fmla="*/ 5379244 w 8858250"/>
              <a:gd name="connsiteY26" fmla="*/ 192881 h 252155"/>
              <a:gd name="connsiteX27" fmla="*/ 5486400 w 8858250"/>
              <a:gd name="connsiteY27" fmla="*/ 178594 h 252155"/>
              <a:gd name="connsiteX28" fmla="*/ 6265069 w 8858250"/>
              <a:gd name="connsiteY28" fmla="*/ 171450 h 252155"/>
              <a:gd name="connsiteX29" fmla="*/ 6343650 w 8858250"/>
              <a:gd name="connsiteY29" fmla="*/ 157163 h 252155"/>
              <a:gd name="connsiteX30" fmla="*/ 6400800 w 8858250"/>
              <a:gd name="connsiteY30" fmla="*/ 142875 h 252155"/>
              <a:gd name="connsiteX31" fmla="*/ 6493669 w 8858250"/>
              <a:gd name="connsiteY31" fmla="*/ 114300 h 252155"/>
              <a:gd name="connsiteX32" fmla="*/ 6557963 w 8858250"/>
              <a:gd name="connsiteY32" fmla="*/ 100013 h 252155"/>
              <a:gd name="connsiteX33" fmla="*/ 6636544 w 8858250"/>
              <a:gd name="connsiteY33" fmla="*/ 92869 h 252155"/>
              <a:gd name="connsiteX34" fmla="*/ 6679407 w 8858250"/>
              <a:gd name="connsiteY34" fmla="*/ 78581 h 252155"/>
              <a:gd name="connsiteX35" fmla="*/ 6700838 w 8858250"/>
              <a:gd name="connsiteY35" fmla="*/ 71438 h 252155"/>
              <a:gd name="connsiteX36" fmla="*/ 6765132 w 8858250"/>
              <a:gd name="connsiteY36" fmla="*/ 50006 h 252155"/>
              <a:gd name="connsiteX37" fmla="*/ 6843713 w 8858250"/>
              <a:gd name="connsiteY37" fmla="*/ 42863 h 252155"/>
              <a:gd name="connsiteX38" fmla="*/ 6915150 w 8858250"/>
              <a:gd name="connsiteY38" fmla="*/ 35719 h 252155"/>
              <a:gd name="connsiteX39" fmla="*/ 6993732 w 8858250"/>
              <a:gd name="connsiteY39" fmla="*/ 14288 h 252155"/>
              <a:gd name="connsiteX40" fmla="*/ 7100888 w 8858250"/>
              <a:gd name="connsiteY40" fmla="*/ 7144 h 252155"/>
              <a:gd name="connsiteX41" fmla="*/ 7193757 w 8858250"/>
              <a:gd name="connsiteY41" fmla="*/ 0 h 252155"/>
              <a:gd name="connsiteX42" fmla="*/ 7636669 w 8858250"/>
              <a:gd name="connsiteY42" fmla="*/ 14288 h 252155"/>
              <a:gd name="connsiteX43" fmla="*/ 8079582 w 8858250"/>
              <a:gd name="connsiteY43" fmla="*/ 28575 h 252155"/>
              <a:gd name="connsiteX44" fmla="*/ 8143875 w 8858250"/>
              <a:gd name="connsiteY44" fmla="*/ 35719 h 252155"/>
              <a:gd name="connsiteX45" fmla="*/ 8165307 w 8858250"/>
              <a:gd name="connsiteY45" fmla="*/ 42863 h 252155"/>
              <a:gd name="connsiteX46" fmla="*/ 8215313 w 8858250"/>
              <a:gd name="connsiteY46" fmla="*/ 57150 h 252155"/>
              <a:gd name="connsiteX47" fmla="*/ 8265319 w 8858250"/>
              <a:gd name="connsiteY47" fmla="*/ 78581 h 252155"/>
              <a:gd name="connsiteX48" fmla="*/ 8315325 w 8858250"/>
              <a:gd name="connsiteY48" fmla="*/ 92869 h 252155"/>
              <a:gd name="connsiteX49" fmla="*/ 8401050 w 8858250"/>
              <a:gd name="connsiteY49" fmla="*/ 135731 h 252155"/>
              <a:gd name="connsiteX50" fmla="*/ 8465344 w 8858250"/>
              <a:gd name="connsiteY50" fmla="*/ 164306 h 252155"/>
              <a:gd name="connsiteX51" fmla="*/ 8486775 w 8858250"/>
              <a:gd name="connsiteY51" fmla="*/ 171450 h 252155"/>
              <a:gd name="connsiteX52" fmla="*/ 8858250 w 8858250"/>
              <a:gd name="connsiteY52" fmla="*/ 178594 h 252155"/>
              <a:gd name="connsiteX0" fmla="*/ 0 w 8858250"/>
              <a:gd name="connsiteY0" fmla="*/ 171450 h 252155"/>
              <a:gd name="connsiteX1" fmla="*/ 171450 w 8858250"/>
              <a:gd name="connsiteY1" fmla="*/ 135731 h 252155"/>
              <a:gd name="connsiteX2" fmla="*/ 578645 w 8858250"/>
              <a:gd name="connsiteY2" fmla="*/ 142874 h 252155"/>
              <a:gd name="connsiteX3" fmla="*/ 778669 w 8858250"/>
              <a:gd name="connsiteY3" fmla="*/ 128587 h 252155"/>
              <a:gd name="connsiteX4" fmla="*/ 1071562 w 8858250"/>
              <a:gd name="connsiteY4" fmla="*/ 92869 h 252155"/>
              <a:gd name="connsiteX5" fmla="*/ 1443038 w 8858250"/>
              <a:gd name="connsiteY5" fmla="*/ 71438 h 252155"/>
              <a:gd name="connsiteX6" fmla="*/ 1564482 w 8858250"/>
              <a:gd name="connsiteY6" fmla="*/ 85725 h 252155"/>
              <a:gd name="connsiteX7" fmla="*/ 1621632 w 8858250"/>
              <a:gd name="connsiteY7" fmla="*/ 100013 h 252155"/>
              <a:gd name="connsiteX8" fmla="*/ 1671638 w 8858250"/>
              <a:gd name="connsiteY8" fmla="*/ 107156 h 252155"/>
              <a:gd name="connsiteX9" fmla="*/ 1743075 w 8858250"/>
              <a:gd name="connsiteY9" fmla="*/ 121444 h 252155"/>
              <a:gd name="connsiteX10" fmla="*/ 1843088 w 8858250"/>
              <a:gd name="connsiteY10" fmla="*/ 135731 h 252155"/>
              <a:gd name="connsiteX11" fmla="*/ 1957388 w 8858250"/>
              <a:gd name="connsiteY11" fmla="*/ 164306 h 252155"/>
              <a:gd name="connsiteX12" fmla="*/ 2078832 w 8858250"/>
              <a:gd name="connsiteY12" fmla="*/ 178594 h 252155"/>
              <a:gd name="connsiteX13" fmla="*/ 3679032 w 8858250"/>
              <a:gd name="connsiteY13" fmla="*/ 200025 h 252155"/>
              <a:gd name="connsiteX14" fmla="*/ 3800475 w 8858250"/>
              <a:gd name="connsiteY14" fmla="*/ 214313 h 252155"/>
              <a:gd name="connsiteX15" fmla="*/ 3829050 w 8858250"/>
              <a:gd name="connsiteY15" fmla="*/ 221456 h 252155"/>
              <a:gd name="connsiteX16" fmla="*/ 3871913 w 8858250"/>
              <a:gd name="connsiteY16" fmla="*/ 228600 h 252155"/>
              <a:gd name="connsiteX17" fmla="*/ 4193382 w 8858250"/>
              <a:gd name="connsiteY17" fmla="*/ 235744 h 252155"/>
              <a:gd name="connsiteX18" fmla="*/ 4393407 w 8858250"/>
              <a:gd name="connsiteY18" fmla="*/ 214313 h 252155"/>
              <a:gd name="connsiteX19" fmla="*/ 4629150 w 8858250"/>
              <a:gd name="connsiteY19" fmla="*/ 207169 h 252155"/>
              <a:gd name="connsiteX20" fmla="*/ 4679157 w 8858250"/>
              <a:gd name="connsiteY20" fmla="*/ 200025 h 252155"/>
              <a:gd name="connsiteX21" fmla="*/ 4722019 w 8858250"/>
              <a:gd name="connsiteY21" fmla="*/ 192881 h 252155"/>
              <a:gd name="connsiteX22" fmla="*/ 4914900 w 8858250"/>
              <a:gd name="connsiteY22" fmla="*/ 185738 h 252155"/>
              <a:gd name="connsiteX23" fmla="*/ 5079207 w 8858250"/>
              <a:gd name="connsiteY23" fmla="*/ 192881 h 252155"/>
              <a:gd name="connsiteX24" fmla="*/ 5136357 w 8858250"/>
              <a:gd name="connsiteY24" fmla="*/ 200025 h 252155"/>
              <a:gd name="connsiteX25" fmla="*/ 5379244 w 8858250"/>
              <a:gd name="connsiteY25" fmla="*/ 192881 h 252155"/>
              <a:gd name="connsiteX26" fmla="*/ 5486400 w 8858250"/>
              <a:gd name="connsiteY26" fmla="*/ 178594 h 252155"/>
              <a:gd name="connsiteX27" fmla="*/ 6265069 w 8858250"/>
              <a:gd name="connsiteY27" fmla="*/ 171450 h 252155"/>
              <a:gd name="connsiteX28" fmla="*/ 6343650 w 8858250"/>
              <a:gd name="connsiteY28" fmla="*/ 157163 h 252155"/>
              <a:gd name="connsiteX29" fmla="*/ 6400800 w 8858250"/>
              <a:gd name="connsiteY29" fmla="*/ 142875 h 252155"/>
              <a:gd name="connsiteX30" fmla="*/ 6493669 w 8858250"/>
              <a:gd name="connsiteY30" fmla="*/ 114300 h 252155"/>
              <a:gd name="connsiteX31" fmla="*/ 6557963 w 8858250"/>
              <a:gd name="connsiteY31" fmla="*/ 100013 h 252155"/>
              <a:gd name="connsiteX32" fmla="*/ 6636544 w 8858250"/>
              <a:gd name="connsiteY32" fmla="*/ 92869 h 252155"/>
              <a:gd name="connsiteX33" fmla="*/ 6679407 w 8858250"/>
              <a:gd name="connsiteY33" fmla="*/ 78581 h 252155"/>
              <a:gd name="connsiteX34" fmla="*/ 6700838 w 8858250"/>
              <a:gd name="connsiteY34" fmla="*/ 71438 h 252155"/>
              <a:gd name="connsiteX35" fmla="*/ 6765132 w 8858250"/>
              <a:gd name="connsiteY35" fmla="*/ 50006 h 252155"/>
              <a:gd name="connsiteX36" fmla="*/ 6843713 w 8858250"/>
              <a:gd name="connsiteY36" fmla="*/ 42863 h 252155"/>
              <a:gd name="connsiteX37" fmla="*/ 6915150 w 8858250"/>
              <a:gd name="connsiteY37" fmla="*/ 35719 h 252155"/>
              <a:gd name="connsiteX38" fmla="*/ 6993732 w 8858250"/>
              <a:gd name="connsiteY38" fmla="*/ 14288 h 252155"/>
              <a:gd name="connsiteX39" fmla="*/ 7100888 w 8858250"/>
              <a:gd name="connsiteY39" fmla="*/ 7144 h 252155"/>
              <a:gd name="connsiteX40" fmla="*/ 7193757 w 8858250"/>
              <a:gd name="connsiteY40" fmla="*/ 0 h 252155"/>
              <a:gd name="connsiteX41" fmla="*/ 7636669 w 8858250"/>
              <a:gd name="connsiteY41" fmla="*/ 14288 h 252155"/>
              <a:gd name="connsiteX42" fmla="*/ 8079582 w 8858250"/>
              <a:gd name="connsiteY42" fmla="*/ 28575 h 252155"/>
              <a:gd name="connsiteX43" fmla="*/ 8143875 w 8858250"/>
              <a:gd name="connsiteY43" fmla="*/ 35719 h 252155"/>
              <a:gd name="connsiteX44" fmla="*/ 8165307 w 8858250"/>
              <a:gd name="connsiteY44" fmla="*/ 42863 h 252155"/>
              <a:gd name="connsiteX45" fmla="*/ 8215313 w 8858250"/>
              <a:gd name="connsiteY45" fmla="*/ 57150 h 252155"/>
              <a:gd name="connsiteX46" fmla="*/ 8265319 w 8858250"/>
              <a:gd name="connsiteY46" fmla="*/ 78581 h 252155"/>
              <a:gd name="connsiteX47" fmla="*/ 8315325 w 8858250"/>
              <a:gd name="connsiteY47" fmla="*/ 92869 h 252155"/>
              <a:gd name="connsiteX48" fmla="*/ 8401050 w 8858250"/>
              <a:gd name="connsiteY48" fmla="*/ 135731 h 252155"/>
              <a:gd name="connsiteX49" fmla="*/ 8465344 w 8858250"/>
              <a:gd name="connsiteY49" fmla="*/ 164306 h 252155"/>
              <a:gd name="connsiteX50" fmla="*/ 8486775 w 8858250"/>
              <a:gd name="connsiteY50" fmla="*/ 171450 h 252155"/>
              <a:gd name="connsiteX51" fmla="*/ 8858250 w 8858250"/>
              <a:gd name="connsiteY51" fmla="*/ 178594 h 252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858250" h="252155">
                <a:moveTo>
                  <a:pt x="0" y="171450"/>
                </a:moveTo>
                <a:cubicBezTo>
                  <a:pt x="57150" y="159544"/>
                  <a:pt x="75009" y="140494"/>
                  <a:pt x="171450" y="135731"/>
                </a:cubicBezTo>
                <a:cubicBezTo>
                  <a:pt x="267891" y="130968"/>
                  <a:pt x="477442" y="144065"/>
                  <a:pt x="578645" y="142874"/>
                </a:cubicBezTo>
                <a:cubicBezTo>
                  <a:pt x="679848" y="141683"/>
                  <a:pt x="696516" y="136921"/>
                  <a:pt x="778669" y="128587"/>
                </a:cubicBezTo>
                <a:cubicBezTo>
                  <a:pt x="860822" y="120253"/>
                  <a:pt x="960834" y="102394"/>
                  <a:pt x="1071562" y="92869"/>
                </a:cubicBezTo>
                <a:cubicBezTo>
                  <a:pt x="1182290" y="83344"/>
                  <a:pt x="1344216" y="64294"/>
                  <a:pt x="1443038" y="71438"/>
                </a:cubicBezTo>
                <a:lnTo>
                  <a:pt x="1564482" y="85725"/>
                </a:lnTo>
                <a:cubicBezTo>
                  <a:pt x="1718006" y="109345"/>
                  <a:pt x="1520197" y="79727"/>
                  <a:pt x="1621632" y="100013"/>
                </a:cubicBezTo>
                <a:cubicBezTo>
                  <a:pt x="1638143" y="103315"/>
                  <a:pt x="1655056" y="104230"/>
                  <a:pt x="1671638" y="107156"/>
                </a:cubicBezTo>
                <a:cubicBezTo>
                  <a:pt x="1695552" y="111376"/>
                  <a:pt x="1719035" y="118010"/>
                  <a:pt x="1743075" y="121444"/>
                </a:cubicBezTo>
                <a:cubicBezTo>
                  <a:pt x="1776413" y="126206"/>
                  <a:pt x="1810066" y="129127"/>
                  <a:pt x="1843088" y="135731"/>
                </a:cubicBezTo>
                <a:cubicBezTo>
                  <a:pt x="1881598" y="143433"/>
                  <a:pt x="1918419" y="159435"/>
                  <a:pt x="1957388" y="164306"/>
                </a:cubicBezTo>
                <a:lnTo>
                  <a:pt x="2078832" y="178594"/>
                </a:lnTo>
                <a:lnTo>
                  <a:pt x="3679032" y="200025"/>
                </a:lnTo>
                <a:cubicBezTo>
                  <a:pt x="3765871" y="217394"/>
                  <a:pt x="3648324" y="195295"/>
                  <a:pt x="3800475" y="214313"/>
                </a:cubicBezTo>
                <a:cubicBezTo>
                  <a:pt x="3810217" y="215531"/>
                  <a:pt x="3819423" y="219531"/>
                  <a:pt x="3829050" y="221456"/>
                </a:cubicBezTo>
                <a:cubicBezTo>
                  <a:pt x="3843253" y="224297"/>
                  <a:pt x="3857625" y="226219"/>
                  <a:pt x="3871913" y="228600"/>
                </a:cubicBezTo>
                <a:cubicBezTo>
                  <a:pt x="4002907" y="272267"/>
                  <a:pt x="3899720" y="243274"/>
                  <a:pt x="4193382" y="235744"/>
                </a:cubicBezTo>
                <a:cubicBezTo>
                  <a:pt x="4292928" y="210857"/>
                  <a:pt x="4240305" y="220090"/>
                  <a:pt x="4393407" y="214313"/>
                </a:cubicBezTo>
                <a:lnTo>
                  <a:pt x="4629150" y="207169"/>
                </a:lnTo>
                <a:lnTo>
                  <a:pt x="4679157" y="200025"/>
                </a:lnTo>
                <a:cubicBezTo>
                  <a:pt x="4693473" y="197822"/>
                  <a:pt x="4707561" y="193757"/>
                  <a:pt x="4722019" y="192881"/>
                </a:cubicBezTo>
                <a:cubicBezTo>
                  <a:pt x="4786239" y="188989"/>
                  <a:pt x="4850606" y="188119"/>
                  <a:pt x="4914900" y="185738"/>
                </a:cubicBezTo>
                <a:cubicBezTo>
                  <a:pt x="4969669" y="188119"/>
                  <a:pt x="5024500" y="189352"/>
                  <a:pt x="5079207" y="192881"/>
                </a:cubicBezTo>
                <a:cubicBezTo>
                  <a:pt x="5098365" y="194117"/>
                  <a:pt x="5117159" y="200025"/>
                  <a:pt x="5136357" y="200025"/>
                </a:cubicBezTo>
                <a:cubicBezTo>
                  <a:pt x="5217354" y="200025"/>
                  <a:pt x="5298282" y="195262"/>
                  <a:pt x="5379244" y="192881"/>
                </a:cubicBezTo>
                <a:cubicBezTo>
                  <a:pt x="5419182" y="184894"/>
                  <a:pt x="5440816" y="179360"/>
                  <a:pt x="5486400" y="178594"/>
                </a:cubicBezTo>
                <a:lnTo>
                  <a:pt x="6265069" y="171450"/>
                </a:lnTo>
                <a:cubicBezTo>
                  <a:pt x="6291305" y="167077"/>
                  <a:pt x="6317705" y="163150"/>
                  <a:pt x="6343650" y="157163"/>
                </a:cubicBezTo>
                <a:cubicBezTo>
                  <a:pt x="6362783" y="152748"/>
                  <a:pt x="6381750" y="147638"/>
                  <a:pt x="6400800" y="142875"/>
                </a:cubicBezTo>
                <a:cubicBezTo>
                  <a:pt x="6449639" y="106246"/>
                  <a:pt x="6412084" y="126852"/>
                  <a:pt x="6493669" y="114300"/>
                </a:cubicBezTo>
                <a:cubicBezTo>
                  <a:pt x="6573218" y="102061"/>
                  <a:pt x="6464144" y="111740"/>
                  <a:pt x="6557963" y="100013"/>
                </a:cubicBezTo>
                <a:cubicBezTo>
                  <a:pt x="6584062" y="96751"/>
                  <a:pt x="6610350" y="95250"/>
                  <a:pt x="6636544" y="92869"/>
                </a:cubicBezTo>
                <a:lnTo>
                  <a:pt x="6679407" y="78581"/>
                </a:lnTo>
                <a:cubicBezTo>
                  <a:pt x="6686551" y="76200"/>
                  <a:pt x="6693847" y="74235"/>
                  <a:pt x="6700838" y="71438"/>
                </a:cubicBezTo>
                <a:cubicBezTo>
                  <a:pt x="6722234" y="62879"/>
                  <a:pt x="6742062" y="53082"/>
                  <a:pt x="6765132" y="50006"/>
                </a:cubicBezTo>
                <a:cubicBezTo>
                  <a:pt x="6791203" y="46530"/>
                  <a:pt x="6817530" y="45357"/>
                  <a:pt x="6843713" y="42863"/>
                </a:cubicBezTo>
                <a:lnTo>
                  <a:pt x="6915150" y="35719"/>
                </a:lnTo>
                <a:cubicBezTo>
                  <a:pt x="6942700" y="26535"/>
                  <a:pt x="6964877" y="17173"/>
                  <a:pt x="6993732" y="14288"/>
                </a:cubicBezTo>
                <a:cubicBezTo>
                  <a:pt x="7029352" y="10726"/>
                  <a:pt x="7065181" y="9695"/>
                  <a:pt x="7100888" y="7144"/>
                </a:cubicBezTo>
                <a:lnTo>
                  <a:pt x="7193757" y="0"/>
                </a:lnTo>
                <a:lnTo>
                  <a:pt x="7636669" y="14288"/>
                </a:lnTo>
                <a:lnTo>
                  <a:pt x="8079582" y="28575"/>
                </a:lnTo>
                <a:cubicBezTo>
                  <a:pt x="8101013" y="30956"/>
                  <a:pt x="8122606" y="32174"/>
                  <a:pt x="8143875" y="35719"/>
                </a:cubicBezTo>
                <a:cubicBezTo>
                  <a:pt x="8151303" y="36957"/>
                  <a:pt x="8158066" y="40794"/>
                  <a:pt x="8165307" y="42863"/>
                </a:cubicBezTo>
                <a:cubicBezTo>
                  <a:pt x="8189026" y="49640"/>
                  <a:pt x="8193895" y="48583"/>
                  <a:pt x="8215313" y="57150"/>
                </a:cubicBezTo>
                <a:cubicBezTo>
                  <a:pt x="8232151" y="63885"/>
                  <a:pt x="8248276" y="72383"/>
                  <a:pt x="8265319" y="78581"/>
                </a:cubicBezTo>
                <a:cubicBezTo>
                  <a:pt x="8288899" y="87156"/>
                  <a:pt x="8294013" y="82924"/>
                  <a:pt x="8315325" y="92869"/>
                </a:cubicBezTo>
                <a:cubicBezTo>
                  <a:pt x="8344276" y="106379"/>
                  <a:pt x="8372475" y="121444"/>
                  <a:pt x="8401050" y="135731"/>
                </a:cubicBezTo>
                <a:cubicBezTo>
                  <a:pt x="8433529" y="151971"/>
                  <a:pt x="8428847" y="150620"/>
                  <a:pt x="8465344" y="164306"/>
                </a:cubicBezTo>
                <a:cubicBezTo>
                  <a:pt x="8472395" y="166950"/>
                  <a:pt x="8479391" y="169973"/>
                  <a:pt x="8486775" y="171450"/>
                </a:cubicBezTo>
                <a:cubicBezTo>
                  <a:pt x="8598264" y="193748"/>
                  <a:pt x="8803752" y="178594"/>
                  <a:pt x="8858250" y="1785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Freeform 8"/>
          <p:cNvSpPr/>
          <p:nvPr/>
        </p:nvSpPr>
        <p:spPr>
          <a:xfrm>
            <a:off x="750094" y="1681610"/>
            <a:ext cx="7108031" cy="3733353"/>
          </a:xfrm>
          <a:custGeom>
            <a:avLst/>
            <a:gdLst>
              <a:gd name="connsiteX0" fmla="*/ 7129462 w 7129462"/>
              <a:gd name="connsiteY0" fmla="*/ 275710 h 4017918"/>
              <a:gd name="connsiteX1" fmla="*/ 6057900 w 7129462"/>
              <a:gd name="connsiteY1" fmla="*/ 182842 h 4017918"/>
              <a:gd name="connsiteX2" fmla="*/ 3821906 w 7129462"/>
              <a:gd name="connsiteY2" fmla="*/ 2375973 h 4017918"/>
              <a:gd name="connsiteX3" fmla="*/ 1357312 w 7129462"/>
              <a:gd name="connsiteY3" fmla="*/ 3833298 h 4017918"/>
              <a:gd name="connsiteX4" fmla="*/ 0 w 7129462"/>
              <a:gd name="connsiteY4" fmla="*/ 3990460 h 4017918"/>
              <a:gd name="connsiteX0" fmla="*/ 7129462 w 7129462"/>
              <a:gd name="connsiteY0" fmla="*/ 71964 h 3814172"/>
              <a:gd name="connsiteX1" fmla="*/ 5436394 w 7129462"/>
              <a:gd name="connsiteY1" fmla="*/ 529164 h 3814172"/>
              <a:gd name="connsiteX2" fmla="*/ 3821906 w 7129462"/>
              <a:gd name="connsiteY2" fmla="*/ 2172227 h 3814172"/>
              <a:gd name="connsiteX3" fmla="*/ 1357312 w 7129462"/>
              <a:gd name="connsiteY3" fmla="*/ 3629552 h 3814172"/>
              <a:gd name="connsiteX4" fmla="*/ 0 w 7129462"/>
              <a:gd name="connsiteY4" fmla="*/ 3786714 h 3814172"/>
              <a:gd name="connsiteX0" fmla="*/ 7129462 w 7129462"/>
              <a:gd name="connsiteY0" fmla="*/ 77335 h 3806715"/>
              <a:gd name="connsiteX1" fmla="*/ 5436394 w 7129462"/>
              <a:gd name="connsiteY1" fmla="*/ 534535 h 3806715"/>
              <a:gd name="connsiteX2" fmla="*/ 3336131 w 7129462"/>
              <a:gd name="connsiteY2" fmla="*/ 2434773 h 3806715"/>
              <a:gd name="connsiteX3" fmla="*/ 1357312 w 7129462"/>
              <a:gd name="connsiteY3" fmla="*/ 3634923 h 3806715"/>
              <a:gd name="connsiteX4" fmla="*/ 0 w 7129462"/>
              <a:gd name="connsiteY4" fmla="*/ 3792085 h 3806715"/>
              <a:gd name="connsiteX0" fmla="*/ 7129462 w 7129462"/>
              <a:gd name="connsiteY0" fmla="*/ 77335 h 3792822"/>
              <a:gd name="connsiteX1" fmla="*/ 5436394 w 7129462"/>
              <a:gd name="connsiteY1" fmla="*/ 534535 h 3792822"/>
              <a:gd name="connsiteX2" fmla="*/ 3336131 w 7129462"/>
              <a:gd name="connsiteY2" fmla="*/ 2434773 h 3792822"/>
              <a:gd name="connsiteX3" fmla="*/ 1378744 w 7129462"/>
              <a:gd name="connsiteY3" fmla="*/ 3470616 h 3792822"/>
              <a:gd name="connsiteX4" fmla="*/ 0 w 7129462"/>
              <a:gd name="connsiteY4" fmla="*/ 3792085 h 3792822"/>
              <a:gd name="connsiteX0" fmla="*/ 7129462 w 7146888"/>
              <a:gd name="connsiteY0" fmla="*/ 100968 h 3816455"/>
              <a:gd name="connsiteX1" fmla="*/ 6972300 w 7146888"/>
              <a:gd name="connsiteY1" fmla="*/ 22388 h 3816455"/>
              <a:gd name="connsiteX2" fmla="*/ 5436394 w 7146888"/>
              <a:gd name="connsiteY2" fmla="*/ 558168 h 3816455"/>
              <a:gd name="connsiteX3" fmla="*/ 3336131 w 7146888"/>
              <a:gd name="connsiteY3" fmla="*/ 2458406 h 3816455"/>
              <a:gd name="connsiteX4" fmla="*/ 1378744 w 7146888"/>
              <a:gd name="connsiteY4" fmla="*/ 3494249 h 3816455"/>
              <a:gd name="connsiteX5" fmla="*/ 0 w 7146888"/>
              <a:gd name="connsiteY5" fmla="*/ 3815718 h 3816455"/>
              <a:gd name="connsiteX0" fmla="*/ 7493794 w 7493794"/>
              <a:gd name="connsiteY0" fmla="*/ 107329 h 3815672"/>
              <a:gd name="connsiteX1" fmla="*/ 6972300 w 7493794"/>
              <a:gd name="connsiteY1" fmla="*/ 21605 h 3815672"/>
              <a:gd name="connsiteX2" fmla="*/ 5436394 w 7493794"/>
              <a:gd name="connsiteY2" fmla="*/ 557385 h 3815672"/>
              <a:gd name="connsiteX3" fmla="*/ 3336131 w 7493794"/>
              <a:gd name="connsiteY3" fmla="*/ 2457623 h 3815672"/>
              <a:gd name="connsiteX4" fmla="*/ 1378744 w 7493794"/>
              <a:gd name="connsiteY4" fmla="*/ 3493466 h 3815672"/>
              <a:gd name="connsiteX5" fmla="*/ 0 w 7493794"/>
              <a:gd name="connsiteY5" fmla="*/ 3814935 h 3815672"/>
              <a:gd name="connsiteX0" fmla="*/ 7493794 w 7493794"/>
              <a:gd name="connsiteY0" fmla="*/ 64299 h 3772642"/>
              <a:gd name="connsiteX1" fmla="*/ 6986588 w 7493794"/>
              <a:gd name="connsiteY1" fmla="*/ 28581 h 3772642"/>
              <a:gd name="connsiteX2" fmla="*/ 5436394 w 7493794"/>
              <a:gd name="connsiteY2" fmla="*/ 514355 h 3772642"/>
              <a:gd name="connsiteX3" fmla="*/ 3336131 w 7493794"/>
              <a:gd name="connsiteY3" fmla="*/ 2414593 h 3772642"/>
              <a:gd name="connsiteX4" fmla="*/ 1378744 w 7493794"/>
              <a:gd name="connsiteY4" fmla="*/ 3450436 h 3772642"/>
              <a:gd name="connsiteX5" fmla="*/ 0 w 7493794"/>
              <a:gd name="connsiteY5" fmla="*/ 3771905 h 3772642"/>
              <a:gd name="connsiteX0" fmla="*/ 7493794 w 7493794"/>
              <a:gd name="connsiteY0" fmla="*/ 38176 h 3746519"/>
              <a:gd name="connsiteX1" fmla="*/ 6986588 w 7493794"/>
              <a:gd name="connsiteY1" fmla="*/ 2458 h 3746519"/>
              <a:gd name="connsiteX2" fmla="*/ 5436394 w 7493794"/>
              <a:gd name="connsiteY2" fmla="*/ 488232 h 3746519"/>
              <a:gd name="connsiteX3" fmla="*/ 3336131 w 7493794"/>
              <a:gd name="connsiteY3" fmla="*/ 2388470 h 3746519"/>
              <a:gd name="connsiteX4" fmla="*/ 1378744 w 7493794"/>
              <a:gd name="connsiteY4" fmla="*/ 3424313 h 3746519"/>
              <a:gd name="connsiteX5" fmla="*/ 0 w 7493794"/>
              <a:gd name="connsiteY5" fmla="*/ 3745782 h 3746519"/>
              <a:gd name="connsiteX0" fmla="*/ 7493794 w 7493794"/>
              <a:gd name="connsiteY0" fmla="*/ 3264 h 3711607"/>
              <a:gd name="connsiteX1" fmla="*/ 6986588 w 7493794"/>
              <a:gd name="connsiteY1" fmla="*/ 31839 h 3711607"/>
              <a:gd name="connsiteX2" fmla="*/ 5436394 w 7493794"/>
              <a:gd name="connsiteY2" fmla="*/ 453320 h 3711607"/>
              <a:gd name="connsiteX3" fmla="*/ 3336131 w 7493794"/>
              <a:gd name="connsiteY3" fmla="*/ 2353558 h 3711607"/>
              <a:gd name="connsiteX4" fmla="*/ 1378744 w 7493794"/>
              <a:gd name="connsiteY4" fmla="*/ 3389401 h 3711607"/>
              <a:gd name="connsiteX5" fmla="*/ 0 w 7493794"/>
              <a:gd name="connsiteY5" fmla="*/ 3710870 h 3711607"/>
              <a:gd name="connsiteX0" fmla="*/ 7508081 w 7508081"/>
              <a:gd name="connsiteY0" fmla="*/ 48681 h 3707018"/>
              <a:gd name="connsiteX1" fmla="*/ 6986588 w 7508081"/>
              <a:gd name="connsiteY1" fmla="*/ 27250 h 3707018"/>
              <a:gd name="connsiteX2" fmla="*/ 5436394 w 7508081"/>
              <a:gd name="connsiteY2" fmla="*/ 448731 h 3707018"/>
              <a:gd name="connsiteX3" fmla="*/ 3336131 w 7508081"/>
              <a:gd name="connsiteY3" fmla="*/ 2348969 h 3707018"/>
              <a:gd name="connsiteX4" fmla="*/ 1378744 w 7508081"/>
              <a:gd name="connsiteY4" fmla="*/ 3384812 h 3707018"/>
              <a:gd name="connsiteX5" fmla="*/ 0 w 7508081"/>
              <a:gd name="connsiteY5" fmla="*/ 3706281 h 3707018"/>
              <a:gd name="connsiteX0" fmla="*/ 7508081 w 7508081"/>
              <a:gd name="connsiteY0" fmla="*/ 48681 h 3707018"/>
              <a:gd name="connsiteX1" fmla="*/ 6636545 w 7508081"/>
              <a:gd name="connsiteY1" fmla="*/ 27250 h 3707018"/>
              <a:gd name="connsiteX2" fmla="*/ 5436394 w 7508081"/>
              <a:gd name="connsiteY2" fmla="*/ 448731 h 3707018"/>
              <a:gd name="connsiteX3" fmla="*/ 3336131 w 7508081"/>
              <a:gd name="connsiteY3" fmla="*/ 2348969 h 3707018"/>
              <a:gd name="connsiteX4" fmla="*/ 1378744 w 7508081"/>
              <a:gd name="connsiteY4" fmla="*/ 3384812 h 3707018"/>
              <a:gd name="connsiteX5" fmla="*/ 0 w 7508081"/>
              <a:gd name="connsiteY5" fmla="*/ 3706281 h 3707018"/>
              <a:gd name="connsiteX0" fmla="*/ 7508081 w 7508081"/>
              <a:gd name="connsiteY0" fmla="*/ 66581 h 3724918"/>
              <a:gd name="connsiteX1" fmla="*/ 6636545 w 7508081"/>
              <a:gd name="connsiteY1" fmla="*/ 45150 h 3724918"/>
              <a:gd name="connsiteX2" fmla="*/ 5214937 w 7508081"/>
              <a:gd name="connsiteY2" fmla="*/ 709518 h 3724918"/>
              <a:gd name="connsiteX3" fmla="*/ 3336131 w 7508081"/>
              <a:gd name="connsiteY3" fmla="*/ 2366869 h 3724918"/>
              <a:gd name="connsiteX4" fmla="*/ 1378744 w 7508081"/>
              <a:gd name="connsiteY4" fmla="*/ 3402712 h 3724918"/>
              <a:gd name="connsiteX5" fmla="*/ 0 w 7508081"/>
              <a:gd name="connsiteY5" fmla="*/ 3724181 h 3724918"/>
              <a:gd name="connsiteX0" fmla="*/ 7508081 w 7508081"/>
              <a:gd name="connsiteY0" fmla="*/ 61836 h 3720173"/>
              <a:gd name="connsiteX1" fmla="*/ 6636545 w 7508081"/>
              <a:gd name="connsiteY1" fmla="*/ 40405 h 3720173"/>
              <a:gd name="connsiteX2" fmla="*/ 5207793 w 7508081"/>
              <a:gd name="connsiteY2" fmla="*/ 640479 h 3720173"/>
              <a:gd name="connsiteX3" fmla="*/ 3336131 w 7508081"/>
              <a:gd name="connsiteY3" fmla="*/ 2362124 h 3720173"/>
              <a:gd name="connsiteX4" fmla="*/ 1378744 w 7508081"/>
              <a:gd name="connsiteY4" fmla="*/ 3397967 h 3720173"/>
              <a:gd name="connsiteX5" fmla="*/ 0 w 7508081"/>
              <a:gd name="connsiteY5" fmla="*/ 3719436 h 3720173"/>
              <a:gd name="connsiteX0" fmla="*/ 7508081 w 7508081"/>
              <a:gd name="connsiteY0" fmla="*/ 40951 h 3699288"/>
              <a:gd name="connsiteX1" fmla="*/ 6443664 w 7508081"/>
              <a:gd name="connsiteY1" fmla="*/ 48095 h 3699288"/>
              <a:gd name="connsiteX2" fmla="*/ 5207793 w 7508081"/>
              <a:gd name="connsiteY2" fmla="*/ 619594 h 3699288"/>
              <a:gd name="connsiteX3" fmla="*/ 3336131 w 7508081"/>
              <a:gd name="connsiteY3" fmla="*/ 2341239 h 3699288"/>
              <a:gd name="connsiteX4" fmla="*/ 1378744 w 7508081"/>
              <a:gd name="connsiteY4" fmla="*/ 3377082 h 3699288"/>
              <a:gd name="connsiteX5" fmla="*/ 0 w 7508081"/>
              <a:gd name="connsiteY5" fmla="*/ 3698551 h 3699288"/>
              <a:gd name="connsiteX0" fmla="*/ 7508081 w 7508081"/>
              <a:gd name="connsiteY0" fmla="*/ 40951 h 3698551"/>
              <a:gd name="connsiteX1" fmla="*/ 6443664 w 7508081"/>
              <a:gd name="connsiteY1" fmla="*/ 48095 h 3698551"/>
              <a:gd name="connsiteX2" fmla="*/ 5207793 w 7508081"/>
              <a:gd name="connsiteY2" fmla="*/ 619594 h 3698551"/>
              <a:gd name="connsiteX3" fmla="*/ 3336131 w 7508081"/>
              <a:gd name="connsiteY3" fmla="*/ 2341239 h 3698551"/>
              <a:gd name="connsiteX4" fmla="*/ 0 w 7508081"/>
              <a:gd name="connsiteY4" fmla="*/ 3698551 h 3698551"/>
              <a:gd name="connsiteX0" fmla="*/ 7508081 w 7508081"/>
              <a:gd name="connsiteY0" fmla="*/ 40951 h 3698551"/>
              <a:gd name="connsiteX1" fmla="*/ 6443664 w 7508081"/>
              <a:gd name="connsiteY1" fmla="*/ 48095 h 3698551"/>
              <a:gd name="connsiteX2" fmla="*/ 5207793 w 7508081"/>
              <a:gd name="connsiteY2" fmla="*/ 619594 h 3698551"/>
              <a:gd name="connsiteX3" fmla="*/ 3336131 w 7508081"/>
              <a:gd name="connsiteY3" fmla="*/ 2341239 h 3698551"/>
              <a:gd name="connsiteX4" fmla="*/ 0 w 7508081"/>
              <a:gd name="connsiteY4" fmla="*/ 3698551 h 3698551"/>
              <a:gd name="connsiteX0" fmla="*/ 7508081 w 7508081"/>
              <a:gd name="connsiteY0" fmla="*/ 40951 h 3698551"/>
              <a:gd name="connsiteX1" fmla="*/ 6443664 w 7508081"/>
              <a:gd name="connsiteY1" fmla="*/ 48095 h 3698551"/>
              <a:gd name="connsiteX2" fmla="*/ 5207793 w 7508081"/>
              <a:gd name="connsiteY2" fmla="*/ 619594 h 3698551"/>
              <a:gd name="connsiteX3" fmla="*/ 3336131 w 7508081"/>
              <a:gd name="connsiteY3" fmla="*/ 2341239 h 3698551"/>
              <a:gd name="connsiteX4" fmla="*/ 0 w 7508081"/>
              <a:gd name="connsiteY4" fmla="*/ 3698551 h 3698551"/>
              <a:gd name="connsiteX0" fmla="*/ 7108031 w 7108031"/>
              <a:gd name="connsiteY0" fmla="*/ 40951 h 3719982"/>
              <a:gd name="connsiteX1" fmla="*/ 6043614 w 7108031"/>
              <a:gd name="connsiteY1" fmla="*/ 48095 h 3719982"/>
              <a:gd name="connsiteX2" fmla="*/ 4807743 w 7108031"/>
              <a:gd name="connsiteY2" fmla="*/ 619594 h 3719982"/>
              <a:gd name="connsiteX3" fmla="*/ 2936081 w 7108031"/>
              <a:gd name="connsiteY3" fmla="*/ 2341239 h 3719982"/>
              <a:gd name="connsiteX4" fmla="*/ 0 w 7108031"/>
              <a:gd name="connsiteY4" fmla="*/ 3719982 h 3719982"/>
              <a:gd name="connsiteX0" fmla="*/ 7108031 w 7108031"/>
              <a:gd name="connsiteY0" fmla="*/ 40951 h 3719982"/>
              <a:gd name="connsiteX1" fmla="*/ 6043614 w 7108031"/>
              <a:gd name="connsiteY1" fmla="*/ 48095 h 3719982"/>
              <a:gd name="connsiteX2" fmla="*/ 4807743 w 7108031"/>
              <a:gd name="connsiteY2" fmla="*/ 619594 h 3719982"/>
              <a:gd name="connsiteX3" fmla="*/ 2936081 w 7108031"/>
              <a:gd name="connsiteY3" fmla="*/ 2341239 h 3719982"/>
              <a:gd name="connsiteX4" fmla="*/ 0 w 7108031"/>
              <a:gd name="connsiteY4" fmla="*/ 3719982 h 3719982"/>
              <a:gd name="connsiteX0" fmla="*/ 7108031 w 7108031"/>
              <a:gd name="connsiteY0" fmla="*/ 40951 h 3719982"/>
              <a:gd name="connsiteX1" fmla="*/ 6043614 w 7108031"/>
              <a:gd name="connsiteY1" fmla="*/ 48095 h 3719982"/>
              <a:gd name="connsiteX2" fmla="*/ 4807743 w 7108031"/>
              <a:gd name="connsiteY2" fmla="*/ 619594 h 3719982"/>
              <a:gd name="connsiteX3" fmla="*/ 0 w 7108031"/>
              <a:gd name="connsiteY3" fmla="*/ 3719982 h 3719982"/>
              <a:gd name="connsiteX0" fmla="*/ 7108031 w 7108031"/>
              <a:gd name="connsiteY0" fmla="*/ 125299 h 3804330"/>
              <a:gd name="connsiteX1" fmla="*/ 6043614 w 7108031"/>
              <a:gd name="connsiteY1" fmla="*/ 132443 h 3804330"/>
              <a:gd name="connsiteX2" fmla="*/ 3021805 w 7108031"/>
              <a:gd name="connsiteY2" fmla="*/ 1846942 h 3804330"/>
              <a:gd name="connsiteX3" fmla="*/ 0 w 7108031"/>
              <a:gd name="connsiteY3" fmla="*/ 3804330 h 3804330"/>
              <a:gd name="connsiteX0" fmla="*/ 7108031 w 7108031"/>
              <a:gd name="connsiteY0" fmla="*/ 125299 h 3804330"/>
              <a:gd name="connsiteX1" fmla="*/ 6043614 w 7108031"/>
              <a:gd name="connsiteY1" fmla="*/ 132443 h 3804330"/>
              <a:gd name="connsiteX2" fmla="*/ 3021805 w 7108031"/>
              <a:gd name="connsiteY2" fmla="*/ 1846942 h 3804330"/>
              <a:gd name="connsiteX3" fmla="*/ 0 w 7108031"/>
              <a:gd name="connsiteY3" fmla="*/ 3804330 h 3804330"/>
              <a:gd name="connsiteX0" fmla="*/ 7108031 w 7108031"/>
              <a:gd name="connsiteY0" fmla="*/ 48306 h 3727337"/>
              <a:gd name="connsiteX1" fmla="*/ 5822158 w 7108031"/>
              <a:gd name="connsiteY1" fmla="*/ 176894 h 3727337"/>
              <a:gd name="connsiteX2" fmla="*/ 3021805 w 7108031"/>
              <a:gd name="connsiteY2" fmla="*/ 1769949 h 3727337"/>
              <a:gd name="connsiteX3" fmla="*/ 0 w 7108031"/>
              <a:gd name="connsiteY3" fmla="*/ 3727337 h 3727337"/>
              <a:gd name="connsiteX0" fmla="*/ 7108031 w 7108031"/>
              <a:gd name="connsiteY0" fmla="*/ 48306 h 3727337"/>
              <a:gd name="connsiteX1" fmla="*/ 5822158 w 7108031"/>
              <a:gd name="connsiteY1" fmla="*/ 176894 h 3727337"/>
              <a:gd name="connsiteX2" fmla="*/ 3021805 w 7108031"/>
              <a:gd name="connsiteY2" fmla="*/ 1769949 h 3727337"/>
              <a:gd name="connsiteX3" fmla="*/ 0 w 7108031"/>
              <a:gd name="connsiteY3" fmla="*/ 3727337 h 3727337"/>
              <a:gd name="connsiteX0" fmla="*/ 7108031 w 7108031"/>
              <a:gd name="connsiteY0" fmla="*/ 48306 h 3727337"/>
              <a:gd name="connsiteX1" fmla="*/ 5822158 w 7108031"/>
              <a:gd name="connsiteY1" fmla="*/ 176894 h 3727337"/>
              <a:gd name="connsiteX2" fmla="*/ 3021805 w 7108031"/>
              <a:gd name="connsiteY2" fmla="*/ 1769949 h 3727337"/>
              <a:gd name="connsiteX3" fmla="*/ 0 w 7108031"/>
              <a:gd name="connsiteY3" fmla="*/ 3727337 h 3727337"/>
              <a:gd name="connsiteX0" fmla="*/ 7108031 w 7108031"/>
              <a:gd name="connsiteY0" fmla="*/ 54322 h 3733353"/>
              <a:gd name="connsiteX1" fmla="*/ 5822158 w 7108031"/>
              <a:gd name="connsiteY1" fmla="*/ 182910 h 3733353"/>
              <a:gd name="connsiteX2" fmla="*/ 3078955 w 7108031"/>
              <a:gd name="connsiteY2" fmla="*/ 1868834 h 3733353"/>
              <a:gd name="connsiteX3" fmla="*/ 0 w 7108031"/>
              <a:gd name="connsiteY3" fmla="*/ 3733353 h 3733353"/>
            </a:gdLst>
            <a:ahLst/>
            <a:cxnLst>
              <a:cxn ang="0">
                <a:pos x="connsiteX0" y="connsiteY0"/>
              </a:cxn>
              <a:cxn ang="0">
                <a:pos x="connsiteX1" y="connsiteY1"/>
              </a:cxn>
              <a:cxn ang="0">
                <a:pos x="connsiteX2" y="connsiteY2"/>
              </a:cxn>
              <a:cxn ang="0">
                <a:pos x="connsiteX3" y="connsiteY3"/>
              </a:cxn>
            </a:cxnLst>
            <a:rect l="l" t="t" r="r" b="b"/>
            <a:pathLst>
              <a:path w="7108031" h="3733353">
                <a:moveTo>
                  <a:pt x="7108031" y="54322"/>
                </a:moveTo>
                <a:cubicBezTo>
                  <a:pt x="7081837" y="41225"/>
                  <a:pt x="6493671" y="-119509"/>
                  <a:pt x="5822158" y="182910"/>
                </a:cubicBezTo>
                <a:cubicBezTo>
                  <a:pt x="5150645" y="485329"/>
                  <a:pt x="3949302" y="1191369"/>
                  <a:pt x="3078955" y="1868834"/>
                </a:cubicBezTo>
                <a:cubicBezTo>
                  <a:pt x="2208608" y="2546299"/>
                  <a:pt x="1308794" y="3601789"/>
                  <a:pt x="0" y="3733353"/>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11" name="Straight Connector 10"/>
          <p:cNvCxnSpPr/>
          <p:nvPr/>
        </p:nvCxnSpPr>
        <p:spPr>
          <a:xfrm flipH="1">
            <a:off x="107156" y="1773101"/>
            <a:ext cx="9001348" cy="0"/>
          </a:xfrm>
          <a:prstGeom prst="line">
            <a:avLst/>
          </a:prstGeom>
          <a:ln w="15875">
            <a:solidFill>
              <a:srgbClr val="00B0F0"/>
            </a:solidFill>
          </a:ln>
        </p:spPr>
        <p:style>
          <a:lnRef idx="1">
            <a:schemeClr val="accent1"/>
          </a:lnRef>
          <a:fillRef idx="0">
            <a:schemeClr val="accent1"/>
          </a:fillRef>
          <a:effectRef idx="0">
            <a:schemeClr val="accent1"/>
          </a:effectRef>
          <a:fontRef idx="minor">
            <a:schemeClr val="tx1"/>
          </a:fontRef>
        </p:style>
      </p:cxnSp>
      <p:grpSp>
        <p:nvGrpSpPr>
          <p:cNvPr id="20" name="Group 19"/>
          <p:cNvGrpSpPr/>
          <p:nvPr/>
        </p:nvGrpSpPr>
        <p:grpSpPr>
          <a:xfrm>
            <a:off x="135447" y="1729810"/>
            <a:ext cx="692137" cy="3430792"/>
            <a:chOff x="135447" y="1729810"/>
            <a:chExt cx="692137" cy="3430792"/>
          </a:xfrm>
        </p:grpSpPr>
        <p:sp>
          <p:nvSpPr>
            <p:cNvPr id="15" name="Rectangle 5"/>
            <p:cNvSpPr/>
            <p:nvPr/>
          </p:nvSpPr>
          <p:spPr>
            <a:xfrm>
              <a:off x="611560" y="1729810"/>
              <a:ext cx="216024" cy="86582"/>
            </a:xfrm>
            <a:custGeom>
              <a:avLst/>
              <a:gdLst>
                <a:gd name="connsiteX0" fmla="*/ 0 w 1368152"/>
                <a:gd name="connsiteY0" fmla="*/ 0 h 216024"/>
                <a:gd name="connsiteX1" fmla="*/ 1368152 w 1368152"/>
                <a:gd name="connsiteY1" fmla="*/ 0 h 216024"/>
                <a:gd name="connsiteX2" fmla="*/ 1368152 w 1368152"/>
                <a:gd name="connsiteY2" fmla="*/ 216024 h 216024"/>
                <a:gd name="connsiteX3" fmla="*/ 0 w 1368152"/>
                <a:gd name="connsiteY3" fmla="*/ 216024 h 216024"/>
                <a:gd name="connsiteX4" fmla="*/ 0 w 1368152"/>
                <a:gd name="connsiteY4" fmla="*/ 0 h 216024"/>
                <a:gd name="connsiteX0" fmla="*/ 0 w 1518171"/>
                <a:gd name="connsiteY0" fmla="*/ 0 h 216024"/>
                <a:gd name="connsiteX1" fmla="*/ 1518171 w 1518171"/>
                <a:gd name="connsiteY1" fmla="*/ 0 h 216024"/>
                <a:gd name="connsiteX2" fmla="*/ 1368152 w 1518171"/>
                <a:gd name="connsiteY2" fmla="*/ 216024 h 216024"/>
                <a:gd name="connsiteX3" fmla="*/ 0 w 1518171"/>
                <a:gd name="connsiteY3" fmla="*/ 216024 h 216024"/>
                <a:gd name="connsiteX4" fmla="*/ 0 w 1518171"/>
                <a:gd name="connsiteY4" fmla="*/ 0 h 216024"/>
                <a:gd name="connsiteX0" fmla="*/ 0 w 1518171"/>
                <a:gd name="connsiteY0" fmla="*/ 0 h 216024"/>
                <a:gd name="connsiteX1" fmla="*/ 1518171 w 1518171"/>
                <a:gd name="connsiteY1" fmla="*/ 0 h 216024"/>
                <a:gd name="connsiteX2" fmla="*/ 1353864 w 1518171"/>
                <a:gd name="connsiteY2" fmla="*/ 158874 h 216024"/>
                <a:gd name="connsiteX3" fmla="*/ 0 w 1518171"/>
                <a:gd name="connsiteY3" fmla="*/ 216024 h 216024"/>
                <a:gd name="connsiteX4" fmla="*/ 0 w 1518171"/>
                <a:gd name="connsiteY4" fmla="*/ 0 h 216024"/>
                <a:gd name="connsiteX0" fmla="*/ 0 w 1518171"/>
                <a:gd name="connsiteY0" fmla="*/ 0 h 158874"/>
                <a:gd name="connsiteX1" fmla="*/ 1518171 w 1518171"/>
                <a:gd name="connsiteY1" fmla="*/ 0 h 158874"/>
                <a:gd name="connsiteX2" fmla="*/ 1353864 w 1518171"/>
                <a:gd name="connsiteY2" fmla="*/ 158874 h 158874"/>
                <a:gd name="connsiteX3" fmla="*/ 14287 w 1518171"/>
                <a:gd name="connsiteY3" fmla="*/ 130299 h 158874"/>
                <a:gd name="connsiteX4" fmla="*/ 0 w 1518171"/>
                <a:gd name="connsiteY4" fmla="*/ 0 h 158874"/>
                <a:gd name="connsiteX0" fmla="*/ 0 w 1518171"/>
                <a:gd name="connsiteY0" fmla="*/ 0 h 158874"/>
                <a:gd name="connsiteX1" fmla="*/ 1518171 w 1518171"/>
                <a:gd name="connsiteY1" fmla="*/ 0 h 158874"/>
                <a:gd name="connsiteX2" fmla="*/ 1353864 w 1518171"/>
                <a:gd name="connsiteY2" fmla="*/ 158874 h 158874"/>
                <a:gd name="connsiteX3" fmla="*/ 14287 w 1518171"/>
                <a:gd name="connsiteY3" fmla="*/ 158874 h 158874"/>
                <a:gd name="connsiteX4" fmla="*/ 0 w 1518171"/>
                <a:gd name="connsiteY4" fmla="*/ 0 h 158874"/>
                <a:gd name="connsiteX0" fmla="*/ 0 w 1518171"/>
                <a:gd name="connsiteY0" fmla="*/ 0 h 158874"/>
                <a:gd name="connsiteX1" fmla="*/ 1518171 w 1518171"/>
                <a:gd name="connsiteY1" fmla="*/ 0 h 158874"/>
                <a:gd name="connsiteX2" fmla="*/ 1353864 w 1518171"/>
                <a:gd name="connsiteY2" fmla="*/ 158874 h 158874"/>
                <a:gd name="connsiteX3" fmla="*/ 14287 w 1518171"/>
                <a:gd name="connsiteY3" fmla="*/ 158874 h 158874"/>
                <a:gd name="connsiteX4" fmla="*/ 0 w 1518171"/>
                <a:gd name="connsiteY4" fmla="*/ 0 h 158874"/>
                <a:gd name="connsiteX0" fmla="*/ 0 w 1546746"/>
                <a:gd name="connsiteY0" fmla="*/ 14288 h 173162"/>
                <a:gd name="connsiteX1" fmla="*/ 1546746 w 1546746"/>
                <a:gd name="connsiteY1" fmla="*/ 0 h 173162"/>
                <a:gd name="connsiteX2" fmla="*/ 1353864 w 1546746"/>
                <a:gd name="connsiteY2" fmla="*/ 173162 h 173162"/>
                <a:gd name="connsiteX3" fmla="*/ 14287 w 1546746"/>
                <a:gd name="connsiteY3" fmla="*/ 173162 h 173162"/>
                <a:gd name="connsiteX4" fmla="*/ 0 w 1546746"/>
                <a:gd name="connsiteY4" fmla="*/ 14288 h 173162"/>
                <a:gd name="connsiteX0" fmla="*/ 0 w 1546746"/>
                <a:gd name="connsiteY0" fmla="*/ 22027 h 180901"/>
                <a:gd name="connsiteX1" fmla="*/ 735260 w 1546746"/>
                <a:gd name="connsiteY1" fmla="*/ 0 h 180901"/>
                <a:gd name="connsiteX2" fmla="*/ 1546746 w 1546746"/>
                <a:gd name="connsiteY2" fmla="*/ 7739 h 180901"/>
                <a:gd name="connsiteX3" fmla="*/ 1353864 w 1546746"/>
                <a:gd name="connsiteY3" fmla="*/ 180901 h 180901"/>
                <a:gd name="connsiteX4" fmla="*/ 14287 w 1546746"/>
                <a:gd name="connsiteY4" fmla="*/ 180901 h 180901"/>
                <a:gd name="connsiteX5" fmla="*/ 0 w 1546746"/>
                <a:gd name="connsiteY5" fmla="*/ 22027 h 180901"/>
                <a:gd name="connsiteX0" fmla="*/ 0 w 1546746"/>
                <a:gd name="connsiteY0" fmla="*/ 22027 h 180901"/>
                <a:gd name="connsiteX1" fmla="*/ 735260 w 1546746"/>
                <a:gd name="connsiteY1" fmla="*/ 0 h 180901"/>
                <a:gd name="connsiteX2" fmla="*/ 1178173 w 1546746"/>
                <a:gd name="connsiteY2" fmla="*/ 1 h 180901"/>
                <a:gd name="connsiteX3" fmla="*/ 1546746 w 1546746"/>
                <a:gd name="connsiteY3" fmla="*/ 7739 h 180901"/>
                <a:gd name="connsiteX4" fmla="*/ 1353864 w 1546746"/>
                <a:gd name="connsiteY4" fmla="*/ 180901 h 180901"/>
                <a:gd name="connsiteX5" fmla="*/ 14287 w 1546746"/>
                <a:gd name="connsiteY5" fmla="*/ 180901 h 180901"/>
                <a:gd name="connsiteX6" fmla="*/ 0 w 1546746"/>
                <a:gd name="connsiteY6" fmla="*/ 22027 h 180901"/>
                <a:gd name="connsiteX0" fmla="*/ 0 w 1546746"/>
                <a:gd name="connsiteY0" fmla="*/ 29169 h 188043"/>
                <a:gd name="connsiteX1" fmla="*/ 370929 w 1546746"/>
                <a:gd name="connsiteY1" fmla="*/ 0 h 188043"/>
                <a:gd name="connsiteX2" fmla="*/ 735260 w 1546746"/>
                <a:gd name="connsiteY2" fmla="*/ 7142 h 188043"/>
                <a:gd name="connsiteX3" fmla="*/ 1178173 w 1546746"/>
                <a:gd name="connsiteY3" fmla="*/ 7143 h 188043"/>
                <a:gd name="connsiteX4" fmla="*/ 1546746 w 1546746"/>
                <a:gd name="connsiteY4" fmla="*/ 14881 h 188043"/>
                <a:gd name="connsiteX5" fmla="*/ 1353864 w 1546746"/>
                <a:gd name="connsiteY5" fmla="*/ 188043 h 188043"/>
                <a:gd name="connsiteX6" fmla="*/ 14287 w 1546746"/>
                <a:gd name="connsiteY6" fmla="*/ 188043 h 188043"/>
                <a:gd name="connsiteX7" fmla="*/ 0 w 1546746"/>
                <a:gd name="connsiteY7" fmla="*/ 29169 h 188043"/>
                <a:gd name="connsiteX0" fmla="*/ 0 w 1546746"/>
                <a:gd name="connsiteY0" fmla="*/ 29169 h 188043"/>
                <a:gd name="connsiteX1" fmla="*/ 370929 w 1546746"/>
                <a:gd name="connsiteY1" fmla="*/ 0 h 188043"/>
                <a:gd name="connsiteX2" fmla="*/ 735260 w 1546746"/>
                <a:gd name="connsiteY2" fmla="*/ 7142 h 188043"/>
                <a:gd name="connsiteX3" fmla="*/ 1185317 w 1546746"/>
                <a:gd name="connsiteY3" fmla="*/ 14286 h 188043"/>
                <a:gd name="connsiteX4" fmla="*/ 1546746 w 1546746"/>
                <a:gd name="connsiteY4" fmla="*/ 14881 h 188043"/>
                <a:gd name="connsiteX5" fmla="*/ 1353864 w 1546746"/>
                <a:gd name="connsiteY5" fmla="*/ 188043 h 188043"/>
                <a:gd name="connsiteX6" fmla="*/ 14287 w 1546746"/>
                <a:gd name="connsiteY6" fmla="*/ 188043 h 188043"/>
                <a:gd name="connsiteX7" fmla="*/ 0 w 1546746"/>
                <a:gd name="connsiteY7" fmla="*/ 29169 h 188043"/>
                <a:gd name="connsiteX0" fmla="*/ 0 w 1546746"/>
                <a:gd name="connsiteY0" fmla="*/ 29169 h 188043"/>
                <a:gd name="connsiteX1" fmla="*/ 370929 w 1546746"/>
                <a:gd name="connsiteY1" fmla="*/ 0 h 188043"/>
                <a:gd name="connsiteX2" fmla="*/ 735260 w 1546746"/>
                <a:gd name="connsiteY2" fmla="*/ 7142 h 188043"/>
                <a:gd name="connsiteX3" fmla="*/ 1546746 w 1546746"/>
                <a:gd name="connsiteY3" fmla="*/ 14881 h 188043"/>
                <a:gd name="connsiteX4" fmla="*/ 1353864 w 1546746"/>
                <a:gd name="connsiteY4" fmla="*/ 188043 h 188043"/>
                <a:gd name="connsiteX5" fmla="*/ 14287 w 1546746"/>
                <a:gd name="connsiteY5" fmla="*/ 188043 h 188043"/>
                <a:gd name="connsiteX6" fmla="*/ 0 w 1546746"/>
                <a:gd name="connsiteY6" fmla="*/ 29169 h 188043"/>
                <a:gd name="connsiteX0" fmla="*/ 0 w 1546746"/>
                <a:gd name="connsiteY0" fmla="*/ 29169 h 188043"/>
                <a:gd name="connsiteX1" fmla="*/ 370929 w 1546746"/>
                <a:gd name="connsiteY1" fmla="*/ 0 h 188043"/>
                <a:gd name="connsiteX2" fmla="*/ 1546746 w 1546746"/>
                <a:gd name="connsiteY2" fmla="*/ 14881 h 188043"/>
                <a:gd name="connsiteX3" fmla="*/ 1353864 w 1546746"/>
                <a:gd name="connsiteY3" fmla="*/ 188043 h 188043"/>
                <a:gd name="connsiteX4" fmla="*/ 14287 w 1546746"/>
                <a:gd name="connsiteY4" fmla="*/ 188043 h 188043"/>
                <a:gd name="connsiteX5" fmla="*/ 0 w 1546746"/>
                <a:gd name="connsiteY5" fmla="*/ 29169 h 188043"/>
                <a:gd name="connsiteX0" fmla="*/ 0 w 1546746"/>
                <a:gd name="connsiteY0" fmla="*/ 14288 h 173162"/>
                <a:gd name="connsiteX1" fmla="*/ 1546746 w 1546746"/>
                <a:gd name="connsiteY1" fmla="*/ 0 h 173162"/>
                <a:gd name="connsiteX2" fmla="*/ 1353864 w 1546746"/>
                <a:gd name="connsiteY2" fmla="*/ 173162 h 173162"/>
                <a:gd name="connsiteX3" fmla="*/ 14287 w 1546746"/>
                <a:gd name="connsiteY3" fmla="*/ 173162 h 173162"/>
                <a:gd name="connsiteX4" fmla="*/ 0 w 1546746"/>
                <a:gd name="connsiteY4" fmla="*/ 14288 h 1731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6746" h="173162">
                  <a:moveTo>
                    <a:pt x="0" y="14288"/>
                  </a:moveTo>
                  <a:lnTo>
                    <a:pt x="1546746" y="0"/>
                  </a:lnTo>
                  <a:lnTo>
                    <a:pt x="1353864" y="173162"/>
                  </a:lnTo>
                  <a:lnTo>
                    <a:pt x="14287" y="173162"/>
                  </a:lnTo>
                  <a:lnTo>
                    <a:pt x="0" y="14288"/>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Freeform 16"/>
            <p:cNvSpPr/>
            <p:nvPr/>
          </p:nvSpPr>
          <p:spPr>
            <a:xfrm>
              <a:off x="171451" y="1743075"/>
              <a:ext cx="450056" cy="3342109"/>
            </a:xfrm>
            <a:custGeom>
              <a:avLst/>
              <a:gdLst>
                <a:gd name="connsiteX0" fmla="*/ 450585 w 450585"/>
                <a:gd name="connsiteY0" fmla="*/ 0 h 4386263"/>
                <a:gd name="connsiteX1" fmla="*/ 64823 w 450585"/>
                <a:gd name="connsiteY1" fmla="*/ 3464719 h 4386263"/>
                <a:gd name="connsiteX2" fmla="*/ 529 w 450585"/>
                <a:gd name="connsiteY2" fmla="*/ 4386263 h 4386263"/>
                <a:gd name="connsiteX0" fmla="*/ 450056 w 450056"/>
                <a:gd name="connsiteY0" fmla="*/ 0 h 4386263"/>
                <a:gd name="connsiteX1" fmla="*/ 200026 w 450056"/>
                <a:gd name="connsiteY1" fmla="*/ 1917741 h 4386263"/>
                <a:gd name="connsiteX2" fmla="*/ 0 w 450056"/>
                <a:gd name="connsiteY2" fmla="*/ 4386263 h 4386263"/>
                <a:gd name="connsiteX0" fmla="*/ 450056 w 450056"/>
                <a:gd name="connsiteY0" fmla="*/ 0 h 4386263"/>
                <a:gd name="connsiteX1" fmla="*/ 200026 w 450056"/>
                <a:gd name="connsiteY1" fmla="*/ 1917741 h 4386263"/>
                <a:gd name="connsiteX2" fmla="*/ 0 w 450056"/>
                <a:gd name="connsiteY2" fmla="*/ 4386263 h 4386263"/>
                <a:gd name="connsiteX0" fmla="*/ 450056 w 450056"/>
                <a:gd name="connsiteY0" fmla="*/ 0 h 4386263"/>
                <a:gd name="connsiteX1" fmla="*/ 200026 w 450056"/>
                <a:gd name="connsiteY1" fmla="*/ 1758355 h 4386263"/>
                <a:gd name="connsiteX2" fmla="*/ 0 w 450056"/>
                <a:gd name="connsiteY2" fmla="*/ 4386263 h 4386263"/>
                <a:gd name="connsiteX0" fmla="*/ 450056 w 450056"/>
                <a:gd name="connsiteY0" fmla="*/ 0 h 4386263"/>
                <a:gd name="connsiteX1" fmla="*/ 0 w 450056"/>
                <a:gd name="connsiteY1" fmla="*/ 4386263 h 4386263"/>
                <a:gd name="connsiteX0" fmla="*/ 450056 w 450056"/>
                <a:gd name="connsiteY0" fmla="*/ 0 h 4386263"/>
                <a:gd name="connsiteX1" fmla="*/ 0 w 450056"/>
                <a:gd name="connsiteY1" fmla="*/ 4386263 h 4386263"/>
                <a:gd name="connsiteX0" fmla="*/ 450056 w 450056"/>
                <a:gd name="connsiteY0" fmla="*/ 0 h 4386263"/>
                <a:gd name="connsiteX1" fmla="*/ 0 w 450056"/>
                <a:gd name="connsiteY1" fmla="*/ 4386263 h 4386263"/>
              </a:gdLst>
              <a:ahLst/>
              <a:cxnLst>
                <a:cxn ang="0">
                  <a:pos x="connsiteX0" y="connsiteY0"/>
                </a:cxn>
                <a:cxn ang="0">
                  <a:pos x="connsiteX1" y="connsiteY1"/>
                </a:cxn>
              </a:cxnLst>
              <a:rect l="l" t="t" r="r" b="b"/>
              <a:pathLst>
                <a:path w="450056" h="4386263">
                  <a:moveTo>
                    <a:pt x="450056" y="0"/>
                  </a:moveTo>
                  <a:cubicBezTo>
                    <a:pt x="228600" y="1021434"/>
                    <a:pt x="7144" y="2942928"/>
                    <a:pt x="0" y="4386263"/>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Rectangle 17"/>
            <p:cNvSpPr/>
            <p:nvPr/>
          </p:nvSpPr>
          <p:spPr>
            <a:xfrm>
              <a:off x="135447" y="5088594"/>
              <a:ext cx="72008" cy="72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19" name="Rectangle 18"/>
          <p:cNvSpPr/>
          <p:nvPr/>
        </p:nvSpPr>
        <p:spPr>
          <a:xfrm>
            <a:off x="561075" y="5286375"/>
            <a:ext cx="180020" cy="72008"/>
          </a:xfrm>
          <a:prstGeom prst="rect">
            <a:avLst/>
          </a:prstGeom>
          <a:solidFill>
            <a:srgbClr val="FFFF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nvGrpSpPr>
          <p:cNvPr id="21" name="Group 20"/>
          <p:cNvGrpSpPr/>
          <p:nvPr/>
        </p:nvGrpSpPr>
        <p:grpSpPr>
          <a:xfrm>
            <a:off x="7399071" y="1793962"/>
            <a:ext cx="774092" cy="3164929"/>
            <a:chOff x="-152585" y="1743075"/>
            <a:chExt cx="774092" cy="3439709"/>
          </a:xfrm>
        </p:grpSpPr>
        <p:sp>
          <p:nvSpPr>
            <p:cNvPr id="23" name="Freeform 22"/>
            <p:cNvSpPr/>
            <p:nvPr/>
          </p:nvSpPr>
          <p:spPr>
            <a:xfrm>
              <a:off x="-44573" y="1743075"/>
              <a:ext cx="666080" cy="3342109"/>
            </a:xfrm>
            <a:custGeom>
              <a:avLst/>
              <a:gdLst>
                <a:gd name="connsiteX0" fmla="*/ 450585 w 450585"/>
                <a:gd name="connsiteY0" fmla="*/ 0 h 4386263"/>
                <a:gd name="connsiteX1" fmla="*/ 64823 w 450585"/>
                <a:gd name="connsiteY1" fmla="*/ 3464719 h 4386263"/>
                <a:gd name="connsiteX2" fmla="*/ 529 w 450585"/>
                <a:gd name="connsiteY2" fmla="*/ 4386263 h 4386263"/>
                <a:gd name="connsiteX0" fmla="*/ 450056 w 450056"/>
                <a:gd name="connsiteY0" fmla="*/ 0 h 4386263"/>
                <a:gd name="connsiteX1" fmla="*/ 200026 w 450056"/>
                <a:gd name="connsiteY1" fmla="*/ 1917741 h 4386263"/>
                <a:gd name="connsiteX2" fmla="*/ 0 w 450056"/>
                <a:gd name="connsiteY2" fmla="*/ 4386263 h 4386263"/>
                <a:gd name="connsiteX0" fmla="*/ 450056 w 450056"/>
                <a:gd name="connsiteY0" fmla="*/ 0 h 4386263"/>
                <a:gd name="connsiteX1" fmla="*/ 200026 w 450056"/>
                <a:gd name="connsiteY1" fmla="*/ 1917741 h 4386263"/>
                <a:gd name="connsiteX2" fmla="*/ 0 w 450056"/>
                <a:gd name="connsiteY2" fmla="*/ 4386263 h 4386263"/>
                <a:gd name="connsiteX0" fmla="*/ 450056 w 450056"/>
                <a:gd name="connsiteY0" fmla="*/ 0 h 4386263"/>
                <a:gd name="connsiteX1" fmla="*/ 200026 w 450056"/>
                <a:gd name="connsiteY1" fmla="*/ 1758355 h 4386263"/>
                <a:gd name="connsiteX2" fmla="*/ 0 w 450056"/>
                <a:gd name="connsiteY2" fmla="*/ 4386263 h 4386263"/>
                <a:gd name="connsiteX0" fmla="*/ 450056 w 450056"/>
                <a:gd name="connsiteY0" fmla="*/ 0 h 4386263"/>
                <a:gd name="connsiteX1" fmla="*/ 0 w 450056"/>
                <a:gd name="connsiteY1" fmla="*/ 4386263 h 4386263"/>
                <a:gd name="connsiteX0" fmla="*/ 450056 w 450056"/>
                <a:gd name="connsiteY0" fmla="*/ 0 h 4386263"/>
                <a:gd name="connsiteX1" fmla="*/ 0 w 450056"/>
                <a:gd name="connsiteY1" fmla="*/ 4386263 h 4386263"/>
                <a:gd name="connsiteX0" fmla="*/ 450056 w 450056"/>
                <a:gd name="connsiteY0" fmla="*/ 0 h 4386263"/>
                <a:gd name="connsiteX1" fmla="*/ 0 w 450056"/>
                <a:gd name="connsiteY1" fmla="*/ 4386263 h 4386263"/>
              </a:gdLst>
              <a:ahLst/>
              <a:cxnLst>
                <a:cxn ang="0">
                  <a:pos x="connsiteX0" y="connsiteY0"/>
                </a:cxn>
                <a:cxn ang="0">
                  <a:pos x="connsiteX1" y="connsiteY1"/>
                </a:cxn>
              </a:cxnLst>
              <a:rect l="l" t="t" r="r" b="b"/>
              <a:pathLst>
                <a:path w="450056" h="4386263">
                  <a:moveTo>
                    <a:pt x="450056" y="0"/>
                  </a:moveTo>
                  <a:cubicBezTo>
                    <a:pt x="228600" y="1021434"/>
                    <a:pt x="7144" y="2942928"/>
                    <a:pt x="0" y="4386263"/>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Rectangle 23"/>
            <p:cNvSpPr/>
            <p:nvPr/>
          </p:nvSpPr>
          <p:spPr>
            <a:xfrm>
              <a:off x="-152585" y="5085184"/>
              <a:ext cx="216024" cy="97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grpSp>
        <p:nvGrpSpPr>
          <p:cNvPr id="25" name="Group 24"/>
          <p:cNvGrpSpPr/>
          <p:nvPr/>
        </p:nvGrpSpPr>
        <p:grpSpPr>
          <a:xfrm>
            <a:off x="7867663" y="1816392"/>
            <a:ext cx="558068" cy="3075126"/>
            <a:chOff x="63439" y="1743075"/>
            <a:chExt cx="558068" cy="3453304"/>
          </a:xfrm>
        </p:grpSpPr>
        <p:sp>
          <p:nvSpPr>
            <p:cNvPr id="26" name="Freeform 25"/>
            <p:cNvSpPr/>
            <p:nvPr/>
          </p:nvSpPr>
          <p:spPr>
            <a:xfrm>
              <a:off x="171451" y="1743075"/>
              <a:ext cx="450056" cy="3342109"/>
            </a:xfrm>
            <a:custGeom>
              <a:avLst/>
              <a:gdLst>
                <a:gd name="connsiteX0" fmla="*/ 450585 w 450585"/>
                <a:gd name="connsiteY0" fmla="*/ 0 h 4386263"/>
                <a:gd name="connsiteX1" fmla="*/ 64823 w 450585"/>
                <a:gd name="connsiteY1" fmla="*/ 3464719 h 4386263"/>
                <a:gd name="connsiteX2" fmla="*/ 529 w 450585"/>
                <a:gd name="connsiteY2" fmla="*/ 4386263 h 4386263"/>
                <a:gd name="connsiteX0" fmla="*/ 450056 w 450056"/>
                <a:gd name="connsiteY0" fmla="*/ 0 h 4386263"/>
                <a:gd name="connsiteX1" fmla="*/ 200026 w 450056"/>
                <a:gd name="connsiteY1" fmla="*/ 1917741 h 4386263"/>
                <a:gd name="connsiteX2" fmla="*/ 0 w 450056"/>
                <a:gd name="connsiteY2" fmla="*/ 4386263 h 4386263"/>
                <a:gd name="connsiteX0" fmla="*/ 450056 w 450056"/>
                <a:gd name="connsiteY0" fmla="*/ 0 h 4386263"/>
                <a:gd name="connsiteX1" fmla="*/ 200026 w 450056"/>
                <a:gd name="connsiteY1" fmla="*/ 1917741 h 4386263"/>
                <a:gd name="connsiteX2" fmla="*/ 0 w 450056"/>
                <a:gd name="connsiteY2" fmla="*/ 4386263 h 4386263"/>
                <a:gd name="connsiteX0" fmla="*/ 450056 w 450056"/>
                <a:gd name="connsiteY0" fmla="*/ 0 h 4386263"/>
                <a:gd name="connsiteX1" fmla="*/ 200026 w 450056"/>
                <a:gd name="connsiteY1" fmla="*/ 1758355 h 4386263"/>
                <a:gd name="connsiteX2" fmla="*/ 0 w 450056"/>
                <a:gd name="connsiteY2" fmla="*/ 4386263 h 4386263"/>
                <a:gd name="connsiteX0" fmla="*/ 450056 w 450056"/>
                <a:gd name="connsiteY0" fmla="*/ 0 h 4386263"/>
                <a:gd name="connsiteX1" fmla="*/ 0 w 450056"/>
                <a:gd name="connsiteY1" fmla="*/ 4386263 h 4386263"/>
                <a:gd name="connsiteX0" fmla="*/ 450056 w 450056"/>
                <a:gd name="connsiteY0" fmla="*/ 0 h 4386263"/>
                <a:gd name="connsiteX1" fmla="*/ 0 w 450056"/>
                <a:gd name="connsiteY1" fmla="*/ 4386263 h 4386263"/>
                <a:gd name="connsiteX0" fmla="*/ 450056 w 450056"/>
                <a:gd name="connsiteY0" fmla="*/ 0 h 4386263"/>
                <a:gd name="connsiteX1" fmla="*/ 0 w 450056"/>
                <a:gd name="connsiteY1" fmla="*/ 4386263 h 4386263"/>
              </a:gdLst>
              <a:ahLst/>
              <a:cxnLst>
                <a:cxn ang="0">
                  <a:pos x="connsiteX0" y="connsiteY0"/>
                </a:cxn>
                <a:cxn ang="0">
                  <a:pos x="connsiteX1" y="connsiteY1"/>
                </a:cxn>
              </a:cxnLst>
              <a:rect l="l" t="t" r="r" b="b"/>
              <a:pathLst>
                <a:path w="450056" h="4386263">
                  <a:moveTo>
                    <a:pt x="450056" y="0"/>
                  </a:moveTo>
                  <a:cubicBezTo>
                    <a:pt x="228600" y="1021434"/>
                    <a:pt x="7144" y="2942928"/>
                    <a:pt x="0" y="4386263"/>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Rectangle 26"/>
            <p:cNvSpPr/>
            <p:nvPr/>
          </p:nvSpPr>
          <p:spPr>
            <a:xfrm>
              <a:off x="63439" y="5098779"/>
              <a:ext cx="216024" cy="97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28" name="Rectangle 27"/>
          <p:cNvSpPr/>
          <p:nvPr/>
        </p:nvSpPr>
        <p:spPr>
          <a:xfrm>
            <a:off x="683568" y="1821302"/>
            <a:ext cx="72008" cy="72008"/>
          </a:xfrm>
          <a:prstGeom prst="rect">
            <a:avLst/>
          </a:prstGeom>
          <a:solidFill>
            <a:srgbClr val="00B050"/>
          </a:solidFill>
          <a:ln w="158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Rectangle 28"/>
          <p:cNvSpPr/>
          <p:nvPr/>
        </p:nvSpPr>
        <p:spPr>
          <a:xfrm>
            <a:off x="7471079" y="1862216"/>
            <a:ext cx="72008" cy="72008"/>
          </a:xfrm>
          <a:prstGeom prst="rect">
            <a:avLst/>
          </a:prstGeom>
          <a:solidFill>
            <a:srgbClr val="00B050"/>
          </a:solidFill>
          <a:ln w="158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1" name="TextBox 30"/>
          <p:cNvSpPr txBox="1"/>
          <p:nvPr/>
        </p:nvSpPr>
        <p:spPr>
          <a:xfrm>
            <a:off x="1619672" y="2192756"/>
            <a:ext cx="1152128" cy="400110"/>
          </a:xfrm>
          <a:prstGeom prst="rect">
            <a:avLst/>
          </a:prstGeom>
          <a:noFill/>
        </p:spPr>
        <p:txBody>
          <a:bodyPr wrap="square" rtlCol="0">
            <a:spAutoFit/>
          </a:bodyPr>
          <a:lstStyle/>
          <a:p>
            <a:r>
              <a:rPr lang="en-US" sz="1000" dirty="0" smtClean="0"/>
              <a:t>Acoustic tracking system</a:t>
            </a:r>
            <a:endParaRPr lang="en-US" sz="1000" dirty="0"/>
          </a:p>
        </p:txBody>
      </p:sp>
      <p:cxnSp>
        <p:nvCxnSpPr>
          <p:cNvPr id="33" name="Straight Arrow Connector 32"/>
          <p:cNvCxnSpPr>
            <a:stCxn id="31" idx="1"/>
            <a:endCxn id="28" idx="3"/>
          </p:cNvCxnSpPr>
          <p:nvPr/>
        </p:nvCxnSpPr>
        <p:spPr>
          <a:xfrm flipH="1" flipV="1">
            <a:off x="755576" y="1857306"/>
            <a:ext cx="864096" cy="53550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stCxn id="31" idx="3"/>
            <a:endCxn id="29" idx="1"/>
          </p:cNvCxnSpPr>
          <p:nvPr/>
        </p:nvCxnSpPr>
        <p:spPr>
          <a:xfrm flipV="1">
            <a:off x="2771800" y="1898220"/>
            <a:ext cx="4699279" cy="4945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5364088" y="3949025"/>
            <a:ext cx="1152128" cy="861774"/>
          </a:xfrm>
          <a:prstGeom prst="rect">
            <a:avLst/>
          </a:prstGeom>
          <a:noFill/>
        </p:spPr>
        <p:txBody>
          <a:bodyPr wrap="square" rtlCol="0">
            <a:spAutoFit/>
          </a:bodyPr>
          <a:lstStyle/>
          <a:p>
            <a:r>
              <a:rPr lang="en-US" sz="1000" dirty="0" smtClean="0"/>
              <a:t>Propelled Sabertooth garage with optical/acoustic communication</a:t>
            </a:r>
            <a:endParaRPr lang="en-US" sz="1000" dirty="0"/>
          </a:p>
        </p:txBody>
      </p:sp>
      <p:cxnSp>
        <p:nvCxnSpPr>
          <p:cNvPr id="39" name="Straight Arrow Connector 38"/>
          <p:cNvCxnSpPr>
            <a:stCxn id="37" idx="3"/>
            <a:endCxn id="27" idx="1"/>
          </p:cNvCxnSpPr>
          <p:nvPr/>
        </p:nvCxnSpPr>
        <p:spPr>
          <a:xfrm>
            <a:off x="6516216" y="4379912"/>
            <a:ext cx="1351447" cy="4681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37" idx="3"/>
            <a:endCxn id="24" idx="1"/>
          </p:cNvCxnSpPr>
          <p:nvPr/>
        </p:nvCxnSpPr>
        <p:spPr>
          <a:xfrm>
            <a:off x="6516216" y="4379912"/>
            <a:ext cx="882855" cy="53407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1216387" y="1357080"/>
            <a:ext cx="491987" cy="246221"/>
          </a:xfrm>
          <a:prstGeom prst="rect">
            <a:avLst/>
          </a:prstGeom>
          <a:noFill/>
        </p:spPr>
        <p:txBody>
          <a:bodyPr wrap="square" rtlCol="0">
            <a:spAutoFit/>
          </a:bodyPr>
          <a:lstStyle/>
          <a:p>
            <a:r>
              <a:rPr lang="sv-SE" sz="1000" dirty="0"/>
              <a:t>U</a:t>
            </a:r>
            <a:r>
              <a:rPr lang="sv-SE" sz="1000" dirty="0" smtClean="0"/>
              <a:t>SV</a:t>
            </a:r>
            <a:endParaRPr lang="sv-SE" sz="1000" dirty="0"/>
          </a:p>
        </p:txBody>
      </p:sp>
      <p:sp>
        <p:nvSpPr>
          <p:cNvPr id="52" name="TextBox 51"/>
          <p:cNvSpPr txBox="1"/>
          <p:nvPr/>
        </p:nvSpPr>
        <p:spPr>
          <a:xfrm>
            <a:off x="556246" y="3744035"/>
            <a:ext cx="1152128" cy="553998"/>
          </a:xfrm>
          <a:prstGeom prst="rect">
            <a:avLst/>
          </a:prstGeom>
          <a:noFill/>
        </p:spPr>
        <p:txBody>
          <a:bodyPr wrap="square" rtlCol="0">
            <a:spAutoFit/>
          </a:bodyPr>
          <a:lstStyle/>
          <a:p>
            <a:r>
              <a:rPr lang="en-US" sz="1000" dirty="0" smtClean="0"/>
              <a:t>Optical/acoustic communication pod</a:t>
            </a:r>
          </a:p>
        </p:txBody>
      </p:sp>
      <p:sp>
        <p:nvSpPr>
          <p:cNvPr id="53" name="TextBox 52"/>
          <p:cNvSpPr txBox="1"/>
          <p:nvPr/>
        </p:nvSpPr>
        <p:spPr>
          <a:xfrm>
            <a:off x="1115616" y="4408424"/>
            <a:ext cx="864096" cy="400110"/>
          </a:xfrm>
          <a:prstGeom prst="rect">
            <a:avLst/>
          </a:prstGeom>
          <a:noFill/>
        </p:spPr>
        <p:txBody>
          <a:bodyPr wrap="square" rtlCol="0">
            <a:spAutoFit/>
          </a:bodyPr>
          <a:lstStyle/>
          <a:p>
            <a:r>
              <a:rPr lang="en-US" sz="1000" dirty="0" smtClean="0"/>
              <a:t>Sabertooth AUVs</a:t>
            </a:r>
            <a:endParaRPr lang="en-US" sz="1000" dirty="0"/>
          </a:p>
        </p:txBody>
      </p:sp>
      <p:cxnSp>
        <p:nvCxnSpPr>
          <p:cNvPr id="55" name="Straight Arrow Connector 54"/>
          <p:cNvCxnSpPr>
            <a:stCxn id="53" idx="2"/>
            <a:endCxn id="19" idx="3"/>
          </p:cNvCxnSpPr>
          <p:nvPr/>
        </p:nvCxnSpPr>
        <p:spPr>
          <a:xfrm flipH="1">
            <a:off x="741095" y="4808534"/>
            <a:ext cx="806569" cy="51384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a:stCxn id="52" idx="2"/>
            <a:endCxn id="18" idx="3"/>
          </p:cNvCxnSpPr>
          <p:nvPr/>
        </p:nvCxnSpPr>
        <p:spPr>
          <a:xfrm flipH="1">
            <a:off x="207455" y="4298033"/>
            <a:ext cx="924855" cy="82656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a:stCxn id="51" idx="1"/>
            <a:endCxn id="15" idx="1"/>
          </p:cNvCxnSpPr>
          <p:nvPr/>
        </p:nvCxnSpPr>
        <p:spPr>
          <a:xfrm flipH="1">
            <a:off x="827584" y="1480191"/>
            <a:ext cx="388803" cy="24961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4" name="Rectangle 63"/>
          <p:cNvSpPr/>
          <p:nvPr/>
        </p:nvSpPr>
        <p:spPr>
          <a:xfrm>
            <a:off x="6426206" y="4922887"/>
            <a:ext cx="180020" cy="72008"/>
          </a:xfrm>
          <a:prstGeom prst="rect">
            <a:avLst/>
          </a:prstGeom>
          <a:solidFill>
            <a:srgbClr val="FFFF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66" name="Straight Arrow Connector 65"/>
          <p:cNvCxnSpPr>
            <a:stCxn id="53" idx="2"/>
            <a:endCxn id="64" idx="1"/>
          </p:cNvCxnSpPr>
          <p:nvPr/>
        </p:nvCxnSpPr>
        <p:spPr>
          <a:xfrm>
            <a:off x="1547664" y="4808534"/>
            <a:ext cx="4878542" cy="15035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3876609"/>
      </p:ext>
    </p:extLst>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4"/>
          <p:cNvSpPr>
            <a:spLocks noGrp="1" noChangeArrowheads="1"/>
          </p:cNvSpPr>
          <p:nvPr>
            <p:ph type="body" idx="1"/>
          </p:nvPr>
        </p:nvSpPr>
        <p:spPr>
          <a:xfrm>
            <a:off x="395288" y="1125538"/>
            <a:ext cx="6981825" cy="4668837"/>
          </a:xfrm>
        </p:spPr>
        <p:txBody>
          <a:bodyPr/>
          <a:lstStyle/>
          <a:p>
            <a:pPr eaLnBrk="1" hangingPunct="1"/>
            <a:r>
              <a:rPr lang="en-GB" dirty="0" smtClean="0"/>
              <a:t>Acoustic modem</a:t>
            </a:r>
          </a:p>
          <a:p>
            <a:pPr eaLnBrk="1" hangingPunct="1"/>
            <a:r>
              <a:rPr lang="en-GB" dirty="0" smtClean="0"/>
              <a:t>Free space optics</a:t>
            </a:r>
          </a:p>
          <a:p>
            <a:pPr eaLnBrk="1" hangingPunct="1"/>
            <a:r>
              <a:rPr lang="en-GB" dirty="0"/>
              <a:t>Electromagnetic (RF)</a:t>
            </a:r>
          </a:p>
          <a:p>
            <a:pPr eaLnBrk="1" hangingPunct="1"/>
            <a:r>
              <a:rPr lang="en-GB" dirty="0" smtClean="0"/>
              <a:t>Reusable 12 km 3 mm fibre tether</a:t>
            </a:r>
          </a:p>
          <a:p>
            <a:pPr eaLnBrk="1" hangingPunct="1"/>
            <a:r>
              <a:rPr lang="en-GB" dirty="0" smtClean="0"/>
              <a:t>Disposable 20 km fibre tether</a:t>
            </a:r>
          </a:p>
          <a:p>
            <a:pPr eaLnBrk="1" hangingPunct="1"/>
            <a:r>
              <a:rPr lang="en-GB" dirty="0" smtClean="0"/>
              <a:t>Power &amp; fibre tether</a:t>
            </a:r>
          </a:p>
          <a:p>
            <a:pPr marL="0" indent="0" eaLnBrk="1" hangingPunct="1">
              <a:buNone/>
            </a:pPr>
            <a:endParaRPr lang="en-GB" dirty="0" smtClean="0"/>
          </a:p>
          <a:p>
            <a:pPr eaLnBrk="1" hangingPunct="1"/>
            <a:endParaRPr lang="en-GB" dirty="0" smtClean="0"/>
          </a:p>
        </p:txBody>
      </p:sp>
      <p:pic>
        <p:nvPicPr>
          <p:cNvPr id="33795" name="Picture 5" descr="Seatooth May 2010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95632" y="16091"/>
            <a:ext cx="2440418" cy="1684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8" name="Rectangle 2"/>
          <p:cNvSpPr>
            <a:spLocks noGrp="1" noChangeArrowheads="1"/>
          </p:cNvSpPr>
          <p:nvPr>
            <p:ph type="title"/>
          </p:nvPr>
        </p:nvSpPr>
        <p:spPr>
          <a:xfrm>
            <a:off x="327025" y="115888"/>
            <a:ext cx="6981825" cy="827087"/>
          </a:xfrm>
        </p:spPr>
        <p:txBody>
          <a:bodyPr/>
          <a:lstStyle/>
          <a:p>
            <a:r>
              <a:rPr lang="en-GB" sz="2800" dirty="0" smtClean="0"/>
              <a:t>Sabertooth Communication options</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rcRect l="12033" t="6876" r="15552" b="2243"/>
          <a:stretch>
            <a:fillRect/>
          </a:stretch>
        </p:blipFill>
        <p:spPr bwMode="auto">
          <a:xfrm>
            <a:off x="5395621" y="3047380"/>
            <a:ext cx="3748379" cy="3128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 descr="http://t0.gstatic.com/images?q=tbn:ANd9GcT23nE5d4W3w-mPrljKQdJkRP2CsBcl1GsQlVZA1te-Z73XYhgnHQ"/>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64128" y="1838466"/>
            <a:ext cx="1284962" cy="120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4"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691" y="3531943"/>
            <a:ext cx="3753221" cy="2695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20813" b="24580"/>
          <a:stretch/>
        </p:blipFill>
        <p:spPr bwMode="auto">
          <a:xfrm>
            <a:off x="9610" y="1124744"/>
            <a:ext cx="9179818" cy="49289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itle 3"/>
          <p:cNvSpPr>
            <a:spLocks noGrp="1"/>
          </p:cNvSpPr>
          <p:nvPr>
            <p:ph type="title"/>
          </p:nvPr>
        </p:nvSpPr>
        <p:spPr/>
        <p:txBody>
          <a:bodyPr/>
          <a:lstStyle/>
          <a:p>
            <a:r>
              <a:rPr lang="en-US" dirty="0" smtClean="0"/>
              <a:t>Operational system</a:t>
            </a:r>
            <a:endParaRPr lang="en-US" dirty="0"/>
          </a:p>
        </p:txBody>
      </p:sp>
      <p:sp>
        <p:nvSpPr>
          <p:cNvPr id="5" name="Oval 4"/>
          <p:cNvSpPr/>
          <p:nvPr/>
        </p:nvSpPr>
        <p:spPr>
          <a:xfrm>
            <a:off x="3707904" y="4797152"/>
            <a:ext cx="1512168" cy="720080"/>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endParaRPr lang="sv-SE"/>
          </a:p>
        </p:txBody>
      </p:sp>
    </p:spTree>
    <p:extLst>
      <p:ext uri="{BB962C8B-B14F-4D97-AF65-F5344CB8AC3E}">
        <p14:creationId xmlns:p14="http://schemas.microsoft.com/office/powerpoint/2010/main" val="76808345"/>
      </p:ext>
    </p:extLst>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Power/</a:t>
            </a:r>
            <a:r>
              <a:rPr lang="sv-SE" dirty="0" err="1" smtClean="0"/>
              <a:t>Tether</a:t>
            </a:r>
            <a:r>
              <a:rPr lang="sv-SE" dirty="0" smtClean="0"/>
              <a:t> options</a:t>
            </a:r>
            <a:endParaRPr lang="sv-SE" dirty="0"/>
          </a:p>
        </p:txBody>
      </p:sp>
      <p:sp>
        <p:nvSpPr>
          <p:cNvPr id="3" name="Content Placeholder 2"/>
          <p:cNvSpPr>
            <a:spLocks noGrp="1"/>
          </p:cNvSpPr>
          <p:nvPr>
            <p:ph idx="1"/>
          </p:nvPr>
        </p:nvSpPr>
        <p:spPr/>
        <p:txBody>
          <a:bodyPr/>
          <a:lstStyle/>
          <a:p>
            <a:r>
              <a:rPr lang="en-US" dirty="0" smtClean="0"/>
              <a:t>Battery can fill in for high power bursts</a:t>
            </a:r>
          </a:p>
          <a:p>
            <a:r>
              <a:rPr lang="en-US" dirty="0" smtClean="0"/>
              <a:t>11 mm neutrally buoyant tether (2kV AC 800 Hz)</a:t>
            </a:r>
          </a:p>
          <a:p>
            <a:pPr lvl="1"/>
            <a:r>
              <a:rPr lang="en-US" dirty="0" smtClean="0"/>
              <a:t>ATC-FC winch</a:t>
            </a:r>
          </a:p>
          <a:p>
            <a:pPr lvl="1"/>
            <a:r>
              <a:rPr lang="en-US" dirty="0" smtClean="0"/>
              <a:t>Maximum length 1000-1200 m</a:t>
            </a:r>
          </a:p>
          <a:p>
            <a:pPr lvl="1"/>
            <a:r>
              <a:rPr lang="en-US" dirty="0" smtClean="0"/>
              <a:t>Maximum power 12 kW (15 peak). 8-9 with </a:t>
            </a:r>
            <a:r>
              <a:rPr lang="en-US" dirty="0" err="1" smtClean="0"/>
              <a:t>SeaOwl</a:t>
            </a:r>
            <a:r>
              <a:rPr lang="en-US" dirty="0" smtClean="0"/>
              <a:t> </a:t>
            </a:r>
            <a:r>
              <a:rPr lang="en-US" dirty="0" err="1" smtClean="0"/>
              <a:t>Xti</a:t>
            </a:r>
            <a:r>
              <a:rPr lang="en-US" dirty="0" smtClean="0"/>
              <a:t> transformer</a:t>
            </a:r>
          </a:p>
          <a:p>
            <a:r>
              <a:rPr lang="en-US" dirty="0" smtClean="0"/>
              <a:t>17 mm slightly negative tether (~300-400 VDC)</a:t>
            </a:r>
          </a:p>
          <a:p>
            <a:pPr lvl="1"/>
            <a:r>
              <a:rPr lang="en-US" dirty="0" err="1" smtClean="0"/>
              <a:t>Std</a:t>
            </a:r>
            <a:r>
              <a:rPr lang="en-US" dirty="0" smtClean="0"/>
              <a:t> winch</a:t>
            </a:r>
          </a:p>
          <a:p>
            <a:pPr lvl="1"/>
            <a:r>
              <a:rPr lang="en-US" dirty="0" smtClean="0"/>
              <a:t>Maximum length 250 m?</a:t>
            </a:r>
          </a:p>
          <a:p>
            <a:pPr lvl="1"/>
            <a:r>
              <a:rPr lang="en-US" dirty="0" smtClean="0"/>
              <a:t>Maximum Power 10 kW</a:t>
            </a:r>
          </a:p>
        </p:txBody>
      </p:sp>
      <p:pic>
        <p:nvPicPr>
          <p:cNvPr id="4" name="Picture 5"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42924" y="3429000"/>
            <a:ext cx="4970321" cy="2754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775318"/>
      </p:ext>
    </p:extLst>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H:\Projects\Icemanagementws\SAM_0711s.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79" r="16532" b="5711"/>
          <a:stretch/>
        </p:blipFill>
        <p:spPr bwMode="auto">
          <a:xfrm>
            <a:off x="4125783" y="2492896"/>
            <a:ext cx="5018217" cy="375598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sv-SE" dirty="0" err="1" smtClean="0"/>
              <a:t>Optical</a:t>
            </a:r>
            <a:r>
              <a:rPr lang="sv-SE" dirty="0" smtClean="0"/>
              <a:t> Communication</a:t>
            </a:r>
            <a:endParaRPr lang="sv-SE" dirty="0"/>
          </a:p>
        </p:txBody>
      </p:sp>
      <p:sp>
        <p:nvSpPr>
          <p:cNvPr id="3" name="Content Placeholder 2"/>
          <p:cNvSpPr>
            <a:spLocks noGrp="1"/>
          </p:cNvSpPr>
          <p:nvPr>
            <p:ph idx="1"/>
          </p:nvPr>
        </p:nvSpPr>
        <p:spPr>
          <a:xfrm>
            <a:off x="719139" y="1403350"/>
            <a:ext cx="3276797" cy="4668838"/>
          </a:xfrm>
        </p:spPr>
        <p:txBody>
          <a:bodyPr/>
          <a:lstStyle/>
          <a:p>
            <a:r>
              <a:rPr lang="sv-SE" dirty="0" smtClean="0"/>
              <a:t>10-150 m </a:t>
            </a:r>
            <a:r>
              <a:rPr lang="sv-SE" dirty="0" err="1" smtClean="0"/>
              <a:t>range</a:t>
            </a:r>
            <a:endParaRPr lang="sv-SE" dirty="0" smtClean="0"/>
          </a:p>
          <a:p>
            <a:r>
              <a:rPr lang="sv-SE" dirty="0" smtClean="0"/>
              <a:t>10 m Daylight</a:t>
            </a:r>
          </a:p>
          <a:p>
            <a:r>
              <a:rPr lang="sv-SE" dirty="0" err="1" smtClean="0"/>
              <a:t>High</a:t>
            </a:r>
            <a:r>
              <a:rPr lang="sv-SE" dirty="0" smtClean="0"/>
              <a:t> </a:t>
            </a:r>
            <a:r>
              <a:rPr lang="sv-SE" dirty="0" err="1" smtClean="0"/>
              <a:t>bandwidth</a:t>
            </a:r>
            <a:r>
              <a:rPr lang="sv-SE" dirty="0" smtClean="0"/>
              <a:t> 10 Mb</a:t>
            </a:r>
          </a:p>
          <a:p>
            <a:r>
              <a:rPr lang="sv-SE" dirty="0" smtClean="0"/>
              <a:t>Not </a:t>
            </a:r>
            <a:r>
              <a:rPr lang="sv-SE" dirty="0" err="1" smtClean="0"/>
              <a:t>dependent</a:t>
            </a:r>
            <a:r>
              <a:rPr lang="sv-SE" dirty="0" smtClean="0"/>
              <a:t> on </a:t>
            </a:r>
            <a:r>
              <a:rPr lang="sv-SE" dirty="0" err="1" smtClean="0"/>
              <a:t>visual</a:t>
            </a:r>
            <a:r>
              <a:rPr lang="sv-SE" dirty="0" smtClean="0"/>
              <a:t> </a:t>
            </a:r>
            <a:r>
              <a:rPr lang="sv-SE" dirty="0" err="1" smtClean="0"/>
              <a:t>range</a:t>
            </a:r>
            <a:endParaRPr lang="sv-SE" dirty="0" smtClean="0"/>
          </a:p>
          <a:p>
            <a:r>
              <a:rPr lang="sv-SE" dirty="0" smtClean="0"/>
              <a:t>Clear </a:t>
            </a:r>
            <a:r>
              <a:rPr lang="sv-SE" dirty="0" err="1" smtClean="0"/>
              <a:t>water</a:t>
            </a:r>
            <a:r>
              <a:rPr lang="sv-SE" dirty="0" smtClean="0"/>
              <a:t> </a:t>
            </a:r>
            <a:r>
              <a:rPr lang="sv-SE" dirty="0" err="1" smtClean="0"/>
              <a:t>with</a:t>
            </a:r>
            <a:r>
              <a:rPr lang="sv-SE" dirty="0" smtClean="0"/>
              <a:t> </a:t>
            </a:r>
            <a:r>
              <a:rPr lang="sv-SE" dirty="0" err="1" smtClean="0"/>
              <a:t>particles</a:t>
            </a:r>
            <a:r>
              <a:rPr lang="sv-SE" dirty="0" smtClean="0"/>
              <a:t> is no problem</a:t>
            </a:r>
            <a:endParaRPr lang="sv-SE" dirty="0"/>
          </a:p>
        </p:txBody>
      </p:sp>
    </p:spTree>
    <p:extLst>
      <p:ext uri="{BB962C8B-B14F-4D97-AF65-F5344CB8AC3E}">
        <p14:creationId xmlns:p14="http://schemas.microsoft.com/office/powerpoint/2010/main" val="337667229"/>
      </p:ext>
    </p:extLst>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148688"/>
            <a:ext cx="6948265" cy="4629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itle 1"/>
          <p:cNvSpPr>
            <a:spLocks noGrp="1"/>
          </p:cNvSpPr>
          <p:nvPr>
            <p:ph type="title"/>
          </p:nvPr>
        </p:nvSpPr>
        <p:spPr>
          <a:xfrm>
            <a:off x="719138" y="431800"/>
            <a:ext cx="6981825" cy="827088"/>
          </a:xfrm>
        </p:spPr>
        <p:txBody>
          <a:bodyPr/>
          <a:lstStyle/>
          <a:p>
            <a:r>
              <a:rPr lang="en-US" dirty="0" smtClean="0"/>
              <a:t>Hammerfest trials</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8127" y="0"/>
            <a:ext cx="2615873" cy="1346032"/>
          </a:xfrm>
          <a:prstGeom prst="rect">
            <a:avLst/>
          </a:prstGeom>
        </p:spPr>
      </p:pic>
      <p:sp>
        <p:nvSpPr>
          <p:cNvPr id="3" name="Rectangle 2"/>
          <p:cNvSpPr/>
          <p:nvPr/>
        </p:nvSpPr>
        <p:spPr>
          <a:xfrm>
            <a:off x="251520" y="5777968"/>
            <a:ext cx="6712094" cy="369332"/>
          </a:xfrm>
          <a:prstGeom prst="rect">
            <a:avLst/>
          </a:prstGeom>
        </p:spPr>
        <p:txBody>
          <a:bodyPr wrap="none">
            <a:spAutoFit/>
          </a:bodyPr>
          <a:lstStyle/>
          <a:p>
            <a:r>
              <a:rPr lang="sv-SE" dirty="0" smtClean="0"/>
              <a:t>Link </a:t>
            </a:r>
            <a:r>
              <a:rPr lang="sv-SE" dirty="0" err="1" smtClean="0"/>
              <a:t>to</a:t>
            </a:r>
            <a:r>
              <a:rPr lang="sv-SE" dirty="0" smtClean="0"/>
              <a:t> ENI </a:t>
            </a:r>
            <a:r>
              <a:rPr lang="sv-SE" dirty="0" err="1" smtClean="0"/>
              <a:t>Norway</a:t>
            </a:r>
            <a:r>
              <a:rPr lang="sv-SE" dirty="0" smtClean="0"/>
              <a:t> </a:t>
            </a:r>
            <a:r>
              <a:rPr lang="sv-SE" dirty="0" err="1" smtClean="0"/>
              <a:t>produced</a:t>
            </a:r>
            <a:r>
              <a:rPr lang="sv-SE" dirty="0" smtClean="0"/>
              <a:t> video: http</a:t>
            </a:r>
            <a:r>
              <a:rPr lang="sv-SE" dirty="0"/>
              <a:t>://vimeo.com/77780772</a:t>
            </a:r>
          </a:p>
        </p:txBody>
      </p:sp>
    </p:spTree>
    <p:extLst>
      <p:ext uri="{BB962C8B-B14F-4D97-AF65-F5344CB8AC3E}">
        <p14:creationId xmlns:p14="http://schemas.microsoft.com/office/powerpoint/2010/main" val="829159770"/>
      </p:ext>
    </p:extLst>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16632"/>
            <a:ext cx="9133827" cy="608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9021317"/>
      </p:ext>
    </p:extLst>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5659" cy="6093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8875375"/>
      </p:ext>
    </p:extLst>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950"/>
            <a:ext cx="9135228" cy="6086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3845225"/>
      </p:ext>
    </p:extLst>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549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descr="Sonardyne Logo (Sound In Depth)">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000" y="5661248"/>
            <a:ext cx="1905000" cy="523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535970"/>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81" name="Rectangle 9"/>
          <p:cNvSpPr>
            <a:spLocks noGrp="1" noChangeArrowheads="1"/>
          </p:cNvSpPr>
          <p:nvPr>
            <p:ph type="title"/>
          </p:nvPr>
        </p:nvSpPr>
        <p:spPr>
          <a:xfrm>
            <a:off x="683568" y="431800"/>
            <a:ext cx="6981825" cy="827088"/>
          </a:xfrm>
        </p:spPr>
        <p:txBody>
          <a:bodyPr/>
          <a:lstStyle/>
          <a:p>
            <a:pPr eaLnBrk="1" hangingPunct="1"/>
            <a:r>
              <a:rPr lang="en-US" dirty="0" err="1" smtClean="0"/>
              <a:t>Seaeye</a:t>
            </a:r>
            <a:r>
              <a:rPr lang="en-US" dirty="0" smtClean="0"/>
              <a:t> Sabertooth</a:t>
            </a:r>
            <a:br>
              <a:rPr lang="en-US" dirty="0" smtClean="0"/>
            </a:br>
            <a:r>
              <a:rPr lang="en-US" sz="2000" dirty="0" smtClean="0"/>
              <a:t>New combination of existing technology</a:t>
            </a:r>
            <a:endParaRPr lang="sv-SE" sz="2000" dirty="0" smtClean="0"/>
          </a:p>
        </p:txBody>
      </p:sp>
      <p:sp>
        <p:nvSpPr>
          <p:cNvPr id="28686" name="Rectangle 15"/>
          <p:cNvSpPr>
            <a:spLocks noChangeArrowheads="1"/>
          </p:cNvSpPr>
          <p:nvPr/>
        </p:nvSpPr>
        <p:spPr bwMode="auto">
          <a:xfrm>
            <a:off x="6465888" y="27860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pSp>
        <p:nvGrpSpPr>
          <p:cNvPr id="3" name="Group 2"/>
          <p:cNvGrpSpPr/>
          <p:nvPr/>
        </p:nvGrpSpPr>
        <p:grpSpPr>
          <a:xfrm>
            <a:off x="2555875" y="2619172"/>
            <a:ext cx="6624637" cy="3900998"/>
            <a:chOff x="182563" y="1412875"/>
            <a:chExt cx="8926512" cy="5256485"/>
          </a:xfrm>
        </p:grpSpPr>
        <p:pic>
          <p:nvPicPr>
            <p:cNvPr id="28674" name="Picture 2" descr="ROV30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70525" y="1412875"/>
              <a:ext cx="363855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8" name="Text Box 6"/>
            <p:cNvSpPr txBox="1">
              <a:spLocks noChangeArrowheads="1"/>
            </p:cNvSpPr>
            <p:nvPr/>
          </p:nvSpPr>
          <p:spPr bwMode="auto">
            <a:xfrm>
              <a:off x="225425" y="1547813"/>
              <a:ext cx="273685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5749" tIns="37874" rIns="75749" bIns="37874">
              <a:spAutoFit/>
            </a:bodyPr>
            <a:lstStyle>
              <a:lvl1pPr defTabSz="757238" eaLnBrk="0" hangingPunct="0">
                <a:defRPr>
                  <a:solidFill>
                    <a:schemeClr val="tx1"/>
                  </a:solidFill>
                  <a:latin typeface="Arial" pitchFamily="34" charset="0"/>
                </a:defRPr>
              </a:lvl1pPr>
              <a:lvl2pPr marL="742950" indent="-285750" defTabSz="757238" eaLnBrk="0" hangingPunct="0">
                <a:defRPr>
                  <a:solidFill>
                    <a:schemeClr val="tx1"/>
                  </a:solidFill>
                  <a:latin typeface="Arial" pitchFamily="34" charset="0"/>
                </a:defRPr>
              </a:lvl2pPr>
              <a:lvl3pPr marL="1143000" indent="-228600" defTabSz="757238" eaLnBrk="0" hangingPunct="0">
                <a:defRPr>
                  <a:solidFill>
                    <a:schemeClr val="tx1"/>
                  </a:solidFill>
                  <a:latin typeface="Arial" pitchFamily="34" charset="0"/>
                </a:defRPr>
              </a:lvl3pPr>
              <a:lvl4pPr marL="1600200" indent="-228600" defTabSz="757238" eaLnBrk="0" hangingPunct="0">
                <a:defRPr>
                  <a:solidFill>
                    <a:schemeClr val="tx1"/>
                  </a:solidFill>
                  <a:latin typeface="Arial" pitchFamily="34" charset="0"/>
                </a:defRPr>
              </a:lvl4pPr>
              <a:lvl5pPr marL="2057400" indent="-228600" defTabSz="757238" eaLnBrk="0" hangingPunct="0">
                <a:defRPr>
                  <a:solidFill>
                    <a:schemeClr val="tx1"/>
                  </a:solidFill>
                  <a:latin typeface="Arial" pitchFamily="34" charset="0"/>
                </a:defRPr>
              </a:lvl5pPr>
              <a:lvl6pPr marL="2514600" indent="-228600" defTabSz="757238" eaLnBrk="0" fontAlgn="base" hangingPunct="0">
                <a:spcBef>
                  <a:spcPct val="0"/>
                </a:spcBef>
                <a:spcAft>
                  <a:spcPct val="0"/>
                </a:spcAft>
                <a:defRPr>
                  <a:solidFill>
                    <a:schemeClr val="tx1"/>
                  </a:solidFill>
                  <a:latin typeface="Arial" pitchFamily="34" charset="0"/>
                </a:defRPr>
              </a:lvl6pPr>
              <a:lvl7pPr marL="2971800" indent="-228600" defTabSz="757238" eaLnBrk="0" fontAlgn="base" hangingPunct="0">
                <a:spcBef>
                  <a:spcPct val="0"/>
                </a:spcBef>
                <a:spcAft>
                  <a:spcPct val="0"/>
                </a:spcAft>
                <a:defRPr>
                  <a:solidFill>
                    <a:schemeClr val="tx1"/>
                  </a:solidFill>
                  <a:latin typeface="Arial" pitchFamily="34" charset="0"/>
                </a:defRPr>
              </a:lvl7pPr>
              <a:lvl8pPr marL="3429000" indent="-228600" defTabSz="757238" eaLnBrk="0" fontAlgn="base" hangingPunct="0">
                <a:spcBef>
                  <a:spcPct val="0"/>
                </a:spcBef>
                <a:spcAft>
                  <a:spcPct val="0"/>
                </a:spcAft>
                <a:defRPr>
                  <a:solidFill>
                    <a:schemeClr val="tx1"/>
                  </a:solidFill>
                  <a:latin typeface="Arial" pitchFamily="34" charset="0"/>
                </a:defRPr>
              </a:lvl8pPr>
              <a:lvl9pPr marL="3886200" indent="-228600" defTabSz="757238" eaLnBrk="0" fontAlgn="base" hangingPunct="0">
                <a:spcBef>
                  <a:spcPct val="0"/>
                </a:spcBef>
                <a:spcAft>
                  <a:spcPct val="0"/>
                </a:spcAft>
                <a:defRPr>
                  <a:solidFill>
                    <a:schemeClr val="tx1"/>
                  </a:solidFill>
                  <a:latin typeface="Arial" pitchFamily="34" charset="0"/>
                </a:defRPr>
              </a:lvl9pPr>
            </a:lstStyle>
            <a:p>
              <a:pPr eaLnBrk="1" hangingPunct="1"/>
              <a:r>
                <a:rPr lang="en-GB" sz="2000" b="1" dirty="0"/>
                <a:t>Double Eagle SAROV</a:t>
              </a:r>
            </a:p>
          </p:txBody>
        </p:sp>
        <p:sp>
          <p:nvSpPr>
            <p:cNvPr id="28679" name="Text Box 7"/>
            <p:cNvSpPr txBox="1">
              <a:spLocks noChangeArrowheads="1"/>
            </p:cNvSpPr>
            <p:nvPr/>
          </p:nvSpPr>
          <p:spPr bwMode="auto">
            <a:xfrm>
              <a:off x="7380312" y="4344144"/>
              <a:ext cx="1507515" cy="384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5749" tIns="37874" rIns="75749" bIns="37874">
              <a:spAutoFit/>
            </a:bodyPr>
            <a:lstStyle>
              <a:lvl1pPr defTabSz="757238" eaLnBrk="0" hangingPunct="0">
                <a:defRPr>
                  <a:solidFill>
                    <a:schemeClr val="tx1"/>
                  </a:solidFill>
                  <a:latin typeface="Arial" pitchFamily="34" charset="0"/>
                </a:defRPr>
              </a:lvl1pPr>
              <a:lvl2pPr marL="742950" indent="-285750" defTabSz="757238" eaLnBrk="0" hangingPunct="0">
                <a:defRPr>
                  <a:solidFill>
                    <a:schemeClr val="tx1"/>
                  </a:solidFill>
                  <a:latin typeface="Arial" pitchFamily="34" charset="0"/>
                </a:defRPr>
              </a:lvl2pPr>
              <a:lvl3pPr marL="1143000" indent="-228600" defTabSz="757238" eaLnBrk="0" hangingPunct="0">
                <a:defRPr>
                  <a:solidFill>
                    <a:schemeClr val="tx1"/>
                  </a:solidFill>
                  <a:latin typeface="Arial" pitchFamily="34" charset="0"/>
                </a:defRPr>
              </a:lvl3pPr>
              <a:lvl4pPr marL="1600200" indent="-228600" defTabSz="757238" eaLnBrk="0" hangingPunct="0">
                <a:defRPr>
                  <a:solidFill>
                    <a:schemeClr val="tx1"/>
                  </a:solidFill>
                  <a:latin typeface="Arial" pitchFamily="34" charset="0"/>
                </a:defRPr>
              </a:lvl4pPr>
              <a:lvl5pPr marL="2057400" indent="-228600" defTabSz="757238" eaLnBrk="0" hangingPunct="0">
                <a:defRPr>
                  <a:solidFill>
                    <a:schemeClr val="tx1"/>
                  </a:solidFill>
                  <a:latin typeface="Arial" pitchFamily="34" charset="0"/>
                </a:defRPr>
              </a:lvl5pPr>
              <a:lvl6pPr marL="2514600" indent="-228600" defTabSz="757238" eaLnBrk="0" fontAlgn="base" hangingPunct="0">
                <a:spcBef>
                  <a:spcPct val="0"/>
                </a:spcBef>
                <a:spcAft>
                  <a:spcPct val="0"/>
                </a:spcAft>
                <a:defRPr>
                  <a:solidFill>
                    <a:schemeClr val="tx1"/>
                  </a:solidFill>
                  <a:latin typeface="Arial" pitchFamily="34" charset="0"/>
                </a:defRPr>
              </a:lvl6pPr>
              <a:lvl7pPr marL="2971800" indent="-228600" defTabSz="757238" eaLnBrk="0" fontAlgn="base" hangingPunct="0">
                <a:spcBef>
                  <a:spcPct val="0"/>
                </a:spcBef>
                <a:spcAft>
                  <a:spcPct val="0"/>
                </a:spcAft>
                <a:defRPr>
                  <a:solidFill>
                    <a:schemeClr val="tx1"/>
                  </a:solidFill>
                  <a:latin typeface="Arial" pitchFamily="34" charset="0"/>
                </a:defRPr>
              </a:lvl7pPr>
              <a:lvl8pPr marL="3429000" indent="-228600" defTabSz="757238" eaLnBrk="0" fontAlgn="base" hangingPunct="0">
                <a:spcBef>
                  <a:spcPct val="0"/>
                </a:spcBef>
                <a:spcAft>
                  <a:spcPct val="0"/>
                </a:spcAft>
                <a:defRPr>
                  <a:solidFill>
                    <a:schemeClr val="tx1"/>
                  </a:solidFill>
                  <a:latin typeface="Arial" pitchFamily="34" charset="0"/>
                </a:defRPr>
              </a:lvl8pPr>
              <a:lvl9pPr marL="3886200" indent="-228600" defTabSz="757238" eaLnBrk="0" fontAlgn="base" hangingPunct="0">
                <a:spcBef>
                  <a:spcPct val="0"/>
                </a:spcBef>
                <a:spcAft>
                  <a:spcPct val="0"/>
                </a:spcAft>
                <a:defRPr>
                  <a:solidFill>
                    <a:schemeClr val="tx1"/>
                  </a:solidFill>
                  <a:latin typeface="Arial" pitchFamily="34" charset="0"/>
                </a:defRPr>
              </a:lvl9pPr>
            </a:lstStyle>
            <a:p>
              <a:pPr eaLnBrk="1" hangingPunct="1"/>
              <a:r>
                <a:rPr lang="sv-SE" sz="2000" b="1" dirty="0"/>
                <a:t>Sabertooth</a:t>
              </a:r>
            </a:p>
          </p:txBody>
        </p:sp>
        <p:sp>
          <p:nvSpPr>
            <p:cNvPr id="135178" name="AutoShape 10"/>
            <p:cNvSpPr>
              <a:spLocks noChangeArrowheads="1"/>
            </p:cNvSpPr>
            <p:nvPr/>
          </p:nvSpPr>
          <p:spPr bwMode="auto">
            <a:xfrm rot="10800000" flipH="1">
              <a:off x="2484438" y="2205038"/>
              <a:ext cx="3095625" cy="371475"/>
            </a:xfrm>
            <a:prstGeom prst="rightArrow">
              <a:avLst>
                <a:gd name="adj1" fmla="val 42120"/>
                <a:gd name="adj2" fmla="val 204475"/>
              </a:avLst>
            </a:prstGeom>
            <a:gradFill rotWithShape="1">
              <a:gsLst>
                <a:gs pos="0">
                  <a:schemeClr val="hlink"/>
                </a:gs>
                <a:gs pos="100000">
                  <a:schemeClr val="hlink">
                    <a:gamma/>
                    <a:shade val="46275"/>
                    <a:invGamma/>
                  </a:scheme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latin typeface="Arial" charset="0"/>
              </a:endParaRPr>
            </a:p>
          </p:txBody>
        </p:sp>
        <p:sp>
          <p:nvSpPr>
            <p:cNvPr id="28684" name="Text Box 13"/>
            <p:cNvSpPr txBox="1">
              <a:spLocks noChangeArrowheads="1"/>
            </p:cNvSpPr>
            <p:nvPr/>
          </p:nvSpPr>
          <p:spPr bwMode="auto">
            <a:xfrm>
              <a:off x="6804025" y="1557338"/>
              <a:ext cx="1241425"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5749" tIns="37874" rIns="75749" bIns="37874">
              <a:spAutoFit/>
            </a:bodyPr>
            <a:lstStyle>
              <a:lvl1pPr defTabSz="757238" eaLnBrk="0" hangingPunct="0">
                <a:defRPr>
                  <a:solidFill>
                    <a:schemeClr val="tx1"/>
                  </a:solidFill>
                  <a:latin typeface="Arial" pitchFamily="34" charset="0"/>
                </a:defRPr>
              </a:lvl1pPr>
              <a:lvl2pPr marL="742950" indent="-285750" defTabSz="757238" eaLnBrk="0" hangingPunct="0">
                <a:defRPr>
                  <a:solidFill>
                    <a:schemeClr val="tx1"/>
                  </a:solidFill>
                  <a:latin typeface="Arial" pitchFamily="34" charset="0"/>
                </a:defRPr>
              </a:lvl2pPr>
              <a:lvl3pPr marL="1143000" indent="-228600" defTabSz="757238" eaLnBrk="0" hangingPunct="0">
                <a:defRPr>
                  <a:solidFill>
                    <a:schemeClr val="tx1"/>
                  </a:solidFill>
                  <a:latin typeface="Arial" pitchFamily="34" charset="0"/>
                </a:defRPr>
              </a:lvl3pPr>
              <a:lvl4pPr marL="1600200" indent="-228600" defTabSz="757238" eaLnBrk="0" hangingPunct="0">
                <a:defRPr>
                  <a:solidFill>
                    <a:schemeClr val="tx1"/>
                  </a:solidFill>
                  <a:latin typeface="Arial" pitchFamily="34" charset="0"/>
                </a:defRPr>
              </a:lvl4pPr>
              <a:lvl5pPr marL="2057400" indent="-228600" defTabSz="757238" eaLnBrk="0" hangingPunct="0">
                <a:defRPr>
                  <a:solidFill>
                    <a:schemeClr val="tx1"/>
                  </a:solidFill>
                  <a:latin typeface="Arial" pitchFamily="34" charset="0"/>
                </a:defRPr>
              </a:lvl5pPr>
              <a:lvl6pPr marL="2514600" indent="-228600" defTabSz="757238" eaLnBrk="0" fontAlgn="base" hangingPunct="0">
                <a:spcBef>
                  <a:spcPct val="0"/>
                </a:spcBef>
                <a:spcAft>
                  <a:spcPct val="0"/>
                </a:spcAft>
                <a:defRPr>
                  <a:solidFill>
                    <a:schemeClr val="tx1"/>
                  </a:solidFill>
                  <a:latin typeface="Arial" pitchFamily="34" charset="0"/>
                </a:defRPr>
              </a:lvl6pPr>
              <a:lvl7pPr marL="2971800" indent="-228600" defTabSz="757238" eaLnBrk="0" fontAlgn="base" hangingPunct="0">
                <a:spcBef>
                  <a:spcPct val="0"/>
                </a:spcBef>
                <a:spcAft>
                  <a:spcPct val="0"/>
                </a:spcAft>
                <a:defRPr>
                  <a:solidFill>
                    <a:schemeClr val="tx1"/>
                  </a:solidFill>
                  <a:latin typeface="Arial" pitchFamily="34" charset="0"/>
                </a:defRPr>
              </a:lvl7pPr>
              <a:lvl8pPr marL="3429000" indent="-228600" defTabSz="757238" eaLnBrk="0" fontAlgn="base" hangingPunct="0">
                <a:spcBef>
                  <a:spcPct val="0"/>
                </a:spcBef>
                <a:spcAft>
                  <a:spcPct val="0"/>
                </a:spcAft>
                <a:defRPr>
                  <a:solidFill>
                    <a:schemeClr val="tx1"/>
                  </a:solidFill>
                  <a:latin typeface="Arial" pitchFamily="34" charset="0"/>
                </a:defRPr>
              </a:lvl8pPr>
              <a:lvl9pPr marL="3886200" indent="-228600" defTabSz="757238" eaLnBrk="0" fontAlgn="base" hangingPunct="0">
                <a:spcBef>
                  <a:spcPct val="0"/>
                </a:spcBef>
                <a:spcAft>
                  <a:spcPct val="0"/>
                </a:spcAft>
                <a:defRPr>
                  <a:solidFill>
                    <a:schemeClr val="tx1"/>
                  </a:solidFill>
                  <a:latin typeface="Arial" pitchFamily="34" charset="0"/>
                </a:defRPr>
              </a:lvl9pPr>
            </a:lstStyle>
            <a:p>
              <a:pPr eaLnBrk="1" hangingPunct="1"/>
              <a:r>
                <a:rPr lang="sv-SE" sz="2000" b="1"/>
                <a:t>SUBROV</a:t>
              </a:r>
            </a:p>
          </p:txBody>
        </p:sp>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l="9207" t="8788" r="8736" b="9775"/>
            <a:stretch/>
          </p:blipFill>
          <p:spPr>
            <a:xfrm>
              <a:off x="307579" y="4221088"/>
              <a:ext cx="3040460" cy="2003939"/>
            </a:xfrm>
            <a:prstGeom prst="rect">
              <a:avLst/>
            </a:prstGeom>
          </p:spPr>
        </p:pic>
        <p:sp>
          <p:nvSpPr>
            <p:cNvPr id="28677" name="Text Box 5"/>
            <p:cNvSpPr txBox="1">
              <a:spLocks noChangeArrowheads="1"/>
            </p:cNvSpPr>
            <p:nvPr/>
          </p:nvSpPr>
          <p:spPr bwMode="auto">
            <a:xfrm>
              <a:off x="182563" y="3840088"/>
              <a:ext cx="1889125"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5749" tIns="37874" rIns="75749" bIns="37874">
              <a:spAutoFit/>
            </a:bodyPr>
            <a:lstStyle>
              <a:lvl1pPr defTabSz="757238" eaLnBrk="0" hangingPunct="0">
                <a:defRPr>
                  <a:solidFill>
                    <a:schemeClr val="tx1"/>
                  </a:solidFill>
                  <a:latin typeface="Arial" pitchFamily="34" charset="0"/>
                </a:defRPr>
              </a:lvl1pPr>
              <a:lvl2pPr marL="742950" indent="-285750" defTabSz="757238" eaLnBrk="0" hangingPunct="0">
                <a:defRPr>
                  <a:solidFill>
                    <a:schemeClr val="tx1"/>
                  </a:solidFill>
                  <a:latin typeface="Arial" pitchFamily="34" charset="0"/>
                </a:defRPr>
              </a:lvl2pPr>
              <a:lvl3pPr marL="1143000" indent="-228600" defTabSz="757238" eaLnBrk="0" hangingPunct="0">
                <a:defRPr>
                  <a:solidFill>
                    <a:schemeClr val="tx1"/>
                  </a:solidFill>
                  <a:latin typeface="Arial" pitchFamily="34" charset="0"/>
                </a:defRPr>
              </a:lvl3pPr>
              <a:lvl4pPr marL="1600200" indent="-228600" defTabSz="757238" eaLnBrk="0" hangingPunct="0">
                <a:defRPr>
                  <a:solidFill>
                    <a:schemeClr val="tx1"/>
                  </a:solidFill>
                  <a:latin typeface="Arial" pitchFamily="34" charset="0"/>
                </a:defRPr>
              </a:lvl4pPr>
              <a:lvl5pPr marL="2057400" indent="-228600" defTabSz="757238" eaLnBrk="0" hangingPunct="0">
                <a:defRPr>
                  <a:solidFill>
                    <a:schemeClr val="tx1"/>
                  </a:solidFill>
                  <a:latin typeface="Arial" pitchFamily="34" charset="0"/>
                </a:defRPr>
              </a:lvl5pPr>
              <a:lvl6pPr marL="2514600" indent="-228600" defTabSz="757238" eaLnBrk="0" fontAlgn="base" hangingPunct="0">
                <a:spcBef>
                  <a:spcPct val="0"/>
                </a:spcBef>
                <a:spcAft>
                  <a:spcPct val="0"/>
                </a:spcAft>
                <a:defRPr>
                  <a:solidFill>
                    <a:schemeClr val="tx1"/>
                  </a:solidFill>
                  <a:latin typeface="Arial" pitchFamily="34" charset="0"/>
                </a:defRPr>
              </a:lvl6pPr>
              <a:lvl7pPr marL="2971800" indent="-228600" defTabSz="757238" eaLnBrk="0" fontAlgn="base" hangingPunct="0">
                <a:spcBef>
                  <a:spcPct val="0"/>
                </a:spcBef>
                <a:spcAft>
                  <a:spcPct val="0"/>
                </a:spcAft>
                <a:defRPr>
                  <a:solidFill>
                    <a:schemeClr val="tx1"/>
                  </a:solidFill>
                  <a:latin typeface="Arial" pitchFamily="34" charset="0"/>
                </a:defRPr>
              </a:lvl7pPr>
              <a:lvl8pPr marL="3429000" indent="-228600" defTabSz="757238" eaLnBrk="0" fontAlgn="base" hangingPunct="0">
                <a:spcBef>
                  <a:spcPct val="0"/>
                </a:spcBef>
                <a:spcAft>
                  <a:spcPct val="0"/>
                </a:spcAft>
                <a:defRPr>
                  <a:solidFill>
                    <a:schemeClr val="tx1"/>
                  </a:solidFill>
                  <a:latin typeface="Arial" pitchFamily="34" charset="0"/>
                </a:defRPr>
              </a:lvl8pPr>
              <a:lvl9pPr marL="3886200" indent="-228600" defTabSz="757238" eaLnBrk="0" fontAlgn="base" hangingPunct="0">
                <a:spcBef>
                  <a:spcPct val="0"/>
                </a:spcBef>
                <a:spcAft>
                  <a:spcPct val="0"/>
                </a:spcAft>
                <a:defRPr>
                  <a:solidFill>
                    <a:schemeClr val="tx1"/>
                  </a:solidFill>
                  <a:latin typeface="Arial" pitchFamily="34" charset="0"/>
                </a:defRPr>
              </a:lvl9pPr>
            </a:lstStyle>
            <a:p>
              <a:pPr eaLnBrk="1" hangingPunct="1"/>
              <a:r>
                <a:rPr lang="sv-SE" sz="2000" b="1" dirty="0"/>
                <a:t>Seaeye WROV</a:t>
              </a:r>
            </a:p>
          </p:txBody>
        </p:sp>
        <p:sp>
          <p:nvSpPr>
            <p:cNvPr id="135172" name="AutoShape 4"/>
            <p:cNvSpPr>
              <a:spLocks noChangeArrowheads="1"/>
            </p:cNvSpPr>
            <p:nvPr/>
          </p:nvSpPr>
          <p:spPr bwMode="auto">
            <a:xfrm rot="3885296">
              <a:off x="1513489" y="3470756"/>
              <a:ext cx="1521858" cy="371475"/>
            </a:xfrm>
            <a:prstGeom prst="rightArrow">
              <a:avLst>
                <a:gd name="adj1" fmla="val 42120"/>
                <a:gd name="adj2" fmla="val 107061"/>
              </a:avLst>
            </a:prstGeom>
            <a:gradFill rotWithShape="1">
              <a:gsLst>
                <a:gs pos="0">
                  <a:schemeClr val="hlink"/>
                </a:gs>
                <a:gs pos="100000">
                  <a:schemeClr val="hlink">
                    <a:gamma/>
                    <a:shade val="46275"/>
                    <a:invGamma/>
                  </a:scheme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latin typeface="Arial" charset="0"/>
              </a:endParaRPr>
            </a:p>
          </p:txBody>
        </p:sp>
        <p:sp>
          <p:nvSpPr>
            <p:cNvPr id="135179" name="AutoShape 11"/>
            <p:cNvSpPr>
              <a:spLocks noChangeArrowheads="1"/>
            </p:cNvSpPr>
            <p:nvPr/>
          </p:nvSpPr>
          <p:spPr bwMode="auto">
            <a:xfrm rot="7560812">
              <a:off x="6256419" y="3312778"/>
              <a:ext cx="1486103" cy="371475"/>
            </a:xfrm>
            <a:prstGeom prst="rightArrow">
              <a:avLst>
                <a:gd name="adj1" fmla="val 42120"/>
                <a:gd name="adj2" fmla="val 85670"/>
              </a:avLst>
            </a:prstGeom>
            <a:gradFill rotWithShape="1">
              <a:gsLst>
                <a:gs pos="0">
                  <a:schemeClr val="hlink"/>
                </a:gs>
                <a:gs pos="100000">
                  <a:schemeClr val="hlink">
                    <a:gamma/>
                    <a:shade val="46275"/>
                    <a:invGamma/>
                  </a:scheme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latin typeface="Arial" charset="0"/>
              </a:endParaRPr>
            </a:p>
          </p:txBody>
        </p:sp>
        <p:sp>
          <p:nvSpPr>
            <p:cNvPr id="135176" name="AutoShape 8"/>
            <p:cNvSpPr>
              <a:spLocks noChangeArrowheads="1"/>
            </p:cNvSpPr>
            <p:nvPr/>
          </p:nvSpPr>
          <p:spPr bwMode="auto">
            <a:xfrm rot="1948778">
              <a:off x="2213481" y="3037612"/>
              <a:ext cx="2119608" cy="371475"/>
            </a:xfrm>
            <a:prstGeom prst="rightArrow">
              <a:avLst>
                <a:gd name="adj1" fmla="val 42120"/>
                <a:gd name="adj2" fmla="val 232997"/>
              </a:avLst>
            </a:prstGeom>
            <a:gradFill rotWithShape="1">
              <a:gsLst>
                <a:gs pos="0">
                  <a:schemeClr val="hlink"/>
                </a:gs>
                <a:gs pos="100000">
                  <a:schemeClr val="hlink">
                    <a:gamma/>
                    <a:shade val="46275"/>
                    <a:invGamma/>
                  </a:scheme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latin typeface="Arial" charset="0"/>
              </a:endParaRPr>
            </a:p>
          </p:txBody>
        </p:sp>
        <p:sp>
          <p:nvSpPr>
            <p:cNvPr id="135171" name="AutoShape 3"/>
            <p:cNvSpPr>
              <a:spLocks noChangeArrowheads="1"/>
            </p:cNvSpPr>
            <p:nvPr/>
          </p:nvSpPr>
          <p:spPr bwMode="auto">
            <a:xfrm>
              <a:off x="2991743" y="4890632"/>
              <a:ext cx="1940297" cy="307975"/>
            </a:xfrm>
            <a:prstGeom prst="rightArrow">
              <a:avLst>
                <a:gd name="adj1" fmla="val 50000"/>
                <a:gd name="adj2" fmla="val 210438"/>
              </a:avLst>
            </a:prstGeom>
            <a:gradFill rotWithShape="1">
              <a:gsLst>
                <a:gs pos="0">
                  <a:schemeClr val="hlink"/>
                </a:gs>
                <a:gs pos="100000">
                  <a:schemeClr val="hlink">
                    <a:gamma/>
                    <a:shade val="46275"/>
                    <a:invGamma/>
                  </a:schemeClr>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latin typeface="Arial" charset="0"/>
              </a:endParaRPr>
            </a:p>
          </p:txBody>
        </p:sp>
        <p:pic>
          <p:nvPicPr>
            <p:cNvPr id="28685" name="Picture 14" descr="sarov"/>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7663" y="1785938"/>
              <a:ext cx="2454275" cy="192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a:blip r:embed="rId6" cstate="print">
              <a:extLst>
                <a:ext uri="{BEBA8EAE-BF5A-486C-A8C5-ECC9F3942E4B}">
                  <a14:imgProps xmlns:a14="http://schemas.microsoft.com/office/drawing/2010/main">
                    <a14:imgLayer r:embed="rId7">
                      <a14:imgEffect>
                        <a14:backgroundRemoval t="331" b="97769" l="7697" r="97581"/>
                      </a14:imgEffect>
                    </a14:imgLayer>
                  </a14:imgProps>
                </a:ext>
                <a:ext uri="{28A0092B-C50C-407E-A947-70E740481C1C}">
                  <a14:useLocalDpi xmlns:a14="http://schemas.microsoft.com/office/drawing/2010/main" val="0"/>
                </a:ext>
              </a:extLst>
            </a:blip>
            <a:stretch>
              <a:fillRect/>
            </a:stretch>
          </p:blipFill>
          <p:spPr>
            <a:xfrm>
              <a:off x="3779912" y="3430722"/>
              <a:ext cx="4867770" cy="3238638"/>
            </a:xfrm>
            <a:prstGeom prst="rect">
              <a:avLst/>
            </a:prstGeom>
          </p:spPr>
        </p:pic>
      </p:grpSp>
      <p:sp>
        <p:nvSpPr>
          <p:cNvPr id="19" name="Content Placeholder 2"/>
          <p:cNvSpPr>
            <a:spLocks noGrp="1"/>
          </p:cNvSpPr>
          <p:nvPr>
            <p:ph idx="1"/>
          </p:nvPr>
        </p:nvSpPr>
        <p:spPr>
          <a:xfrm>
            <a:off x="683568" y="1304722"/>
            <a:ext cx="7849352" cy="4876800"/>
          </a:xfrm>
        </p:spPr>
        <p:txBody>
          <a:bodyPr/>
          <a:lstStyle/>
          <a:p>
            <a:r>
              <a:rPr lang="en-GB" sz="1800" dirty="0"/>
              <a:t>The development of </a:t>
            </a:r>
            <a:r>
              <a:rPr lang="en-GB" sz="1800" dirty="0" err="1"/>
              <a:t>Seaeye</a:t>
            </a:r>
            <a:r>
              <a:rPr lang="en-GB" sz="1800" dirty="0"/>
              <a:t> Sabertooth has been distinguished by the use of existing </a:t>
            </a:r>
            <a:r>
              <a:rPr lang="en-GB" sz="1800" dirty="0" smtClean="0"/>
              <a:t>reliable technology </a:t>
            </a:r>
            <a:r>
              <a:rPr lang="en-GB" sz="1800" dirty="0"/>
              <a:t>and components from the </a:t>
            </a:r>
            <a:r>
              <a:rPr lang="en-GB" sz="1800" dirty="0" err="1"/>
              <a:t>Seaeye</a:t>
            </a:r>
            <a:r>
              <a:rPr lang="en-GB" sz="1800" dirty="0"/>
              <a:t> range of commercial ROV’s and the use of </a:t>
            </a:r>
            <a:r>
              <a:rPr lang="en-GB" sz="1800" dirty="0" err="1" smtClean="0"/>
              <a:t>defense</a:t>
            </a:r>
            <a:r>
              <a:rPr lang="en-GB" sz="1800" dirty="0"/>
              <a:t> </a:t>
            </a:r>
            <a:r>
              <a:rPr lang="en-GB" sz="1800" dirty="0" smtClean="0"/>
              <a:t>technology </a:t>
            </a:r>
            <a:r>
              <a:rPr lang="en-GB" sz="1800" dirty="0"/>
              <a:t>to significantly increase the functionality of the system providing the </a:t>
            </a:r>
            <a:r>
              <a:rPr lang="en-GB" sz="1800" dirty="0" smtClean="0"/>
              <a:t>Sabertooth with capabilities </a:t>
            </a:r>
            <a:r>
              <a:rPr lang="en-GB" sz="1800" dirty="0"/>
              <a:t>of an AUV and a </a:t>
            </a:r>
            <a:r>
              <a:rPr lang="en-GB" sz="1800" dirty="0" smtClean="0"/>
              <a:t>ROV</a:t>
            </a:r>
          </a:p>
          <a:p>
            <a:r>
              <a:rPr lang="en-GB" sz="1800" dirty="0" smtClean="0"/>
              <a:t>SAROV 2005</a:t>
            </a:r>
          </a:p>
          <a:p>
            <a:r>
              <a:rPr lang="en-GB" sz="1800" dirty="0" smtClean="0"/>
              <a:t>SUBROV 2009</a:t>
            </a:r>
          </a:p>
          <a:p>
            <a:r>
              <a:rPr lang="en-GB" sz="1800" dirty="0" smtClean="0"/>
              <a:t>Sabertooth 2011</a:t>
            </a:r>
            <a:endParaRPr lang="en-GB" sz="1800" dirty="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Tooling and sensor integration</a:t>
            </a:r>
            <a:endParaRPr lang="sv-SE" dirty="0"/>
          </a:p>
        </p:txBody>
      </p:sp>
    </p:spTree>
    <p:extLst>
      <p:ext uri="{BB962C8B-B14F-4D97-AF65-F5344CB8AC3E}">
        <p14:creationId xmlns:p14="http://schemas.microsoft.com/office/powerpoint/2010/main" val="354550474"/>
      </p:ext>
    </p:extLst>
  </p:cSld>
  <p:clrMapOvr>
    <a:masterClrMapping/>
  </p:clrMapOvr>
  <p:transition spd="slow">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4"/>
          <p:cNvSpPr txBox="1">
            <a:spLocks/>
          </p:cNvSpPr>
          <p:nvPr/>
        </p:nvSpPr>
        <p:spPr bwMode="auto">
          <a:xfrm>
            <a:off x="719138" y="1403350"/>
            <a:ext cx="5076998" cy="4668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30000"/>
              </a:spcBef>
              <a:spcAft>
                <a:spcPct val="0"/>
              </a:spcAft>
              <a:buBlip>
                <a:blip r:embed="rId2"/>
              </a:buBlip>
              <a:defRPr sz="2000">
                <a:solidFill>
                  <a:schemeClr val="tx1"/>
                </a:solidFill>
                <a:latin typeface="+mn-lt"/>
                <a:ea typeface="+mn-ea"/>
                <a:cs typeface="+mn-cs"/>
              </a:defRPr>
            </a:lvl1pPr>
            <a:lvl2pPr marL="742950" indent="-285750" algn="l" rtl="0" eaLnBrk="0" fontAlgn="base" hangingPunct="0">
              <a:spcBef>
                <a:spcPct val="20000"/>
              </a:spcBef>
              <a:spcAft>
                <a:spcPct val="0"/>
              </a:spcAft>
              <a:buClr>
                <a:schemeClr val="bg2"/>
              </a:buClr>
              <a:buSzPct val="150000"/>
              <a:buFont typeface="Arial" pitchFamily="34" charset="0"/>
              <a:buChar char="•"/>
              <a:defRPr sz="1600">
                <a:solidFill>
                  <a:schemeClr val="tx1"/>
                </a:solidFill>
                <a:latin typeface="+mn-lt"/>
              </a:defRPr>
            </a:lvl2pPr>
            <a:lvl3pPr marL="1143000" indent="-228600" algn="l" rtl="0" eaLnBrk="0" fontAlgn="base" hangingPunct="0">
              <a:spcBef>
                <a:spcPct val="20000"/>
              </a:spcBef>
              <a:spcAft>
                <a:spcPct val="0"/>
              </a:spcAft>
              <a:buClr>
                <a:schemeClr val="bg2"/>
              </a:buClr>
              <a:buSzPct val="150000"/>
              <a:buFont typeface="Arial" pitchFamily="34" charset="0"/>
              <a:buChar char="•"/>
              <a:defRPr sz="1600">
                <a:solidFill>
                  <a:schemeClr val="tx1"/>
                </a:solidFill>
                <a:latin typeface="+mn-lt"/>
              </a:defRPr>
            </a:lvl3pPr>
            <a:lvl4pPr marL="1600200" indent="-228600" algn="l" rtl="0" eaLnBrk="0" fontAlgn="base" hangingPunct="0">
              <a:spcBef>
                <a:spcPct val="20000"/>
              </a:spcBef>
              <a:spcAft>
                <a:spcPct val="0"/>
              </a:spcAft>
              <a:buClr>
                <a:schemeClr val="bg2"/>
              </a:buClr>
              <a:buSzPct val="150000"/>
              <a:buFont typeface="Arial" pitchFamily="34" charset="0"/>
              <a:buChar char="•"/>
              <a:defRPr sz="1600">
                <a:solidFill>
                  <a:schemeClr val="tx1"/>
                </a:solidFill>
                <a:latin typeface="+mn-lt"/>
              </a:defRPr>
            </a:lvl4pPr>
            <a:lvl5pPr marL="2057400" indent="-228600" algn="l" rtl="0" eaLnBrk="0" fontAlgn="base" hangingPunct="0">
              <a:spcBef>
                <a:spcPct val="20000"/>
              </a:spcBef>
              <a:spcAft>
                <a:spcPct val="0"/>
              </a:spcAft>
              <a:buClr>
                <a:schemeClr val="bg2"/>
              </a:buClr>
              <a:buSzPct val="150000"/>
              <a:buFont typeface="Arial" pitchFamily="34" charset="0"/>
              <a:buChar char="•"/>
              <a:defRPr sz="1600">
                <a:solidFill>
                  <a:schemeClr val="tx1"/>
                </a:solidFill>
                <a:latin typeface="+mn-lt"/>
              </a:defRPr>
            </a:lvl5pPr>
            <a:lvl6pPr marL="2514600" indent="-228600" algn="l" rtl="0" fontAlgn="base">
              <a:spcBef>
                <a:spcPct val="20000"/>
              </a:spcBef>
              <a:spcAft>
                <a:spcPct val="0"/>
              </a:spcAft>
              <a:buClr>
                <a:schemeClr val="bg2"/>
              </a:buClr>
              <a:buSzPct val="150000"/>
              <a:buFont typeface="Arial" charset="0"/>
              <a:buChar char="•"/>
              <a:defRPr sz="1600">
                <a:solidFill>
                  <a:schemeClr val="tx1"/>
                </a:solidFill>
                <a:latin typeface="+mn-lt"/>
              </a:defRPr>
            </a:lvl6pPr>
            <a:lvl7pPr marL="2971800" indent="-228600" algn="l" rtl="0" fontAlgn="base">
              <a:spcBef>
                <a:spcPct val="20000"/>
              </a:spcBef>
              <a:spcAft>
                <a:spcPct val="0"/>
              </a:spcAft>
              <a:buClr>
                <a:schemeClr val="bg2"/>
              </a:buClr>
              <a:buSzPct val="150000"/>
              <a:buFont typeface="Arial" charset="0"/>
              <a:buChar char="•"/>
              <a:defRPr sz="1600">
                <a:solidFill>
                  <a:schemeClr val="tx1"/>
                </a:solidFill>
                <a:latin typeface="+mn-lt"/>
              </a:defRPr>
            </a:lvl7pPr>
            <a:lvl8pPr marL="3429000" indent="-228600" algn="l" rtl="0" fontAlgn="base">
              <a:spcBef>
                <a:spcPct val="20000"/>
              </a:spcBef>
              <a:spcAft>
                <a:spcPct val="0"/>
              </a:spcAft>
              <a:buClr>
                <a:schemeClr val="bg2"/>
              </a:buClr>
              <a:buSzPct val="150000"/>
              <a:buFont typeface="Arial" charset="0"/>
              <a:buChar char="•"/>
              <a:defRPr sz="1600">
                <a:solidFill>
                  <a:schemeClr val="tx1"/>
                </a:solidFill>
                <a:latin typeface="+mn-lt"/>
              </a:defRPr>
            </a:lvl8pPr>
            <a:lvl9pPr marL="3886200" indent="-228600" algn="l" rtl="0" fontAlgn="base">
              <a:spcBef>
                <a:spcPct val="20000"/>
              </a:spcBef>
              <a:spcAft>
                <a:spcPct val="0"/>
              </a:spcAft>
              <a:buClr>
                <a:schemeClr val="bg2"/>
              </a:buClr>
              <a:buSzPct val="150000"/>
              <a:buFont typeface="Arial" charset="0"/>
              <a:buChar char="•"/>
              <a:defRPr sz="1600">
                <a:solidFill>
                  <a:schemeClr val="tx1"/>
                </a:solidFill>
                <a:latin typeface="+mn-lt"/>
              </a:defRPr>
            </a:lvl9pPr>
          </a:lstStyle>
          <a:p>
            <a:pPr lvl="0"/>
            <a:r>
              <a:rPr lang="en-GB" dirty="0" err="1"/>
              <a:t>Edgetech</a:t>
            </a:r>
            <a:r>
              <a:rPr lang="en-GB" dirty="0"/>
              <a:t> 2200 combined SSS and SBP</a:t>
            </a:r>
            <a:endParaRPr lang="sv-SE" sz="2400" dirty="0"/>
          </a:p>
          <a:p>
            <a:pPr lvl="1"/>
            <a:r>
              <a:rPr lang="en-GB" dirty="0"/>
              <a:t>Simultaneous dual frequency SSS: 230/850 kHz</a:t>
            </a:r>
            <a:endParaRPr lang="sv-SE" sz="1800" dirty="0"/>
          </a:p>
          <a:p>
            <a:pPr lvl="1"/>
            <a:r>
              <a:rPr lang="en-GB" dirty="0"/>
              <a:t>2-16kHz chirp SBP</a:t>
            </a:r>
            <a:endParaRPr lang="sv-SE" sz="1800" dirty="0"/>
          </a:p>
          <a:p>
            <a:pPr lvl="0"/>
            <a:r>
              <a:rPr lang="en-GB" dirty="0" err="1" smtClean="0"/>
              <a:t>BlueView</a:t>
            </a:r>
            <a:r>
              <a:rPr lang="en-GB" dirty="0" smtClean="0"/>
              <a:t> </a:t>
            </a:r>
            <a:r>
              <a:rPr lang="en-GB" dirty="0"/>
              <a:t>M900-2250 (dual frequency, 900kH and 2.25MHz), 130 degrees field of view imaging sonar</a:t>
            </a:r>
            <a:endParaRPr lang="sv-SE" dirty="0"/>
          </a:p>
          <a:p>
            <a:pPr lvl="0"/>
            <a:r>
              <a:rPr lang="en-GB" dirty="0" err="1" smtClean="0"/>
              <a:t>Tritech</a:t>
            </a:r>
            <a:r>
              <a:rPr lang="en-GB" dirty="0" smtClean="0"/>
              <a:t> </a:t>
            </a:r>
            <a:r>
              <a:rPr lang="en-GB" dirty="0"/>
              <a:t>parametric sub bottom profiler</a:t>
            </a:r>
            <a:endParaRPr lang="sv-SE" dirty="0"/>
          </a:p>
          <a:p>
            <a:pPr lvl="0"/>
            <a:r>
              <a:rPr lang="en-GB" dirty="0" smtClean="0"/>
              <a:t>R2Sonic </a:t>
            </a:r>
            <a:r>
              <a:rPr lang="en-GB" dirty="0"/>
              <a:t>2024 MBES with external SVP for SV compensation</a:t>
            </a:r>
            <a:endParaRPr lang="sv-SE" dirty="0"/>
          </a:p>
          <a:p>
            <a:r>
              <a:rPr lang="sv-SE" kern="0" dirty="0" err="1" smtClean="0"/>
              <a:t>Phins</a:t>
            </a:r>
            <a:r>
              <a:rPr lang="sv-SE" kern="0" dirty="0" smtClean="0"/>
              <a:t> III INS </a:t>
            </a:r>
            <a:r>
              <a:rPr lang="sv-SE" kern="0" dirty="0" err="1" smtClean="0"/>
              <a:t>with</a:t>
            </a:r>
            <a:r>
              <a:rPr lang="sv-SE" kern="0" dirty="0" smtClean="0"/>
              <a:t> RDI DVL</a:t>
            </a:r>
          </a:p>
          <a:p>
            <a:r>
              <a:rPr lang="en-GB" dirty="0"/>
              <a:t>AXIS industrial grade HD IP </a:t>
            </a:r>
            <a:r>
              <a:rPr lang="en-GB" dirty="0" smtClean="0"/>
              <a:t>camera</a:t>
            </a:r>
          </a:p>
          <a:p>
            <a:r>
              <a:rPr lang="sv-SE" kern="0" dirty="0" err="1" smtClean="0"/>
              <a:t>QINSy</a:t>
            </a:r>
            <a:r>
              <a:rPr lang="sv-SE" kern="0" dirty="0" smtClean="0"/>
              <a:t> data </a:t>
            </a:r>
            <a:r>
              <a:rPr lang="sv-SE" kern="0" dirty="0" err="1" smtClean="0"/>
              <a:t>logging</a:t>
            </a:r>
            <a:endParaRPr lang="sv-SE" kern="0" dirty="0" smtClean="0"/>
          </a:p>
          <a:p>
            <a:endParaRPr lang="sv-SE" kern="0" dirty="0"/>
          </a:p>
        </p:txBody>
      </p:sp>
      <p:sp>
        <p:nvSpPr>
          <p:cNvPr id="2" name="Title 1"/>
          <p:cNvSpPr>
            <a:spLocks noGrp="1"/>
          </p:cNvSpPr>
          <p:nvPr>
            <p:ph type="title"/>
          </p:nvPr>
        </p:nvSpPr>
        <p:spPr/>
        <p:txBody>
          <a:bodyPr/>
          <a:lstStyle/>
          <a:p>
            <a:r>
              <a:rPr lang="en-US" dirty="0" err="1" smtClean="0"/>
              <a:t>Sabertooth</a:t>
            </a:r>
            <a:r>
              <a:rPr lang="en-US" dirty="0" smtClean="0"/>
              <a:t> Survey</a:t>
            </a:r>
            <a:br>
              <a:rPr lang="en-US" dirty="0" smtClean="0"/>
            </a:br>
            <a:r>
              <a:rPr lang="en-US" dirty="0" smtClean="0"/>
              <a:t>Demo</a:t>
            </a:r>
            <a:endParaRPr lang="en-US" dirty="0"/>
          </a:p>
        </p:txBody>
      </p:sp>
      <p:pic>
        <p:nvPicPr>
          <p:cNvPr id="6" name="Content Placeholder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742891" y="11344"/>
            <a:ext cx="3429306" cy="2193520"/>
          </a:xfr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24129" y="2204863"/>
            <a:ext cx="3450686" cy="1852063"/>
          </a:xfrm>
          <a:prstGeom prst="rect">
            <a:avLst/>
          </a:prstGeom>
        </p:spPr>
      </p:pic>
      <p:pic>
        <p:nvPicPr>
          <p:cNvPr id="5" name="Picture 4"/>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92280" y="4809329"/>
            <a:ext cx="2520280" cy="1658945"/>
          </a:xfrm>
          <a:prstGeom prst="rect">
            <a:avLst/>
          </a:prstGeom>
        </p:spPr>
      </p:pic>
    </p:spTree>
    <p:extLst>
      <p:ext uri="{BB962C8B-B14F-4D97-AF65-F5344CB8AC3E}">
        <p14:creationId xmlns:p14="http://schemas.microsoft.com/office/powerpoint/2010/main" val="633195869"/>
      </p:ext>
    </p:extLst>
  </p:cSld>
  <p:clrMapOvr>
    <a:masterClrMapping/>
  </p:clrMapOvr>
  <p:transition spd="slow">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Manipulator </a:t>
            </a:r>
            <a:r>
              <a:rPr lang="sv-SE" dirty="0" err="1" smtClean="0"/>
              <a:t>skid</a:t>
            </a:r>
            <a:endParaRPr lang="sv-SE" dirty="0"/>
          </a:p>
        </p:txBody>
      </p:sp>
      <p:sp>
        <p:nvSpPr>
          <p:cNvPr id="4" name="Content Placeholder 3"/>
          <p:cNvSpPr>
            <a:spLocks noGrp="1"/>
          </p:cNvSpPr>
          <p:nvPr>
            <p:ph idx="1"/>
          </p:nvPr>
        </p:nvSpPr>
        <p:spPr>
          <a:xfrm>
            <a:off x="719139" y="1403350"/>
            <a:ext cx="4500933" cy="4668838"/>
          </a:xfrm>
        </p:spPr>
        <p:txBody>
          <a:bodyPr/>
          <a:lstStyle/>
          <a:p>
            <a:r>
              <a:rPr lang="sv-SE" dirty="0" err="1" smtClean="0"/>
              <a:t>Very</a:t>
            </a:r>
            <a:r>
              <a:rPr lang="sv-SE" dirty="0" smtClean="0"/>
              <a:t> </a:t>
            </a:r>
            <a:r>
              <a:rPr lang="sv-SE" dirty="0" err="1" smtClean="0"/>
              <a:t>similar</a:t>
            </a:r>
            <a:r>
              <a:rPr lang="sv-SE" dirty="0" smtClean="0"/>
              <a:t> </a:t>
            </a:r>
            <a:r>
              <a:rPr lang="sv-SE" dirty="0" err="1" smtClean="0"/>
              <a:t>to</a:t>
            </a:r>
            <a:r>
              <a:rPr lang="sv-SE" dirty="0" smtClean="0"/>
              <a:t> </a:t>
            </a:r>
            <a:r>
              <a:rPr lang="sv-SE" dirty="0" err="1" smtClean="0"/>
              <a:t>other</a:t>
            </a:r>
            <a:r>
              <a:rPr lang="sv-SE" dirty="0" smtClean="0"/>
              <a:t> </a:t>
            </a:r>
            <a:r>
              <a:rPr lang="sv-SE" dirty="0" err="1" smtClean="0"/>
              <a:t>Seaeye</a:t>
            </a:r>
            <a:r>
              <a:rPr lang="sv-SE" dirty="0" smtClean="0"/>
              <a:t> ROVS</a:t>
            </a:r>
          </a:p>
          <a:p>
            <a:r>
              <a:rPr lang="sv-SE" dirty="0" err="1" smtClean="0"/>
              <a:t>Sabertooth</a:t>
            </a:r>
            <a:r>
              <a:rPr lang="sv-SE" dirty="0" smtClean="0"/>
              <a:t> has </a:t>
            </a:r>
            <a:r>
              <a:rPr lang="sv-SE" dirty="0" err="1" smtClean="0"/>
              <a:t>similar</a:t>
            </a:r>
            <a:r>
              <a:rPr lang="sv-SE" dirty="0" smtClean="0"/>
              <a:t> </a:t>
            </a:r>
            <a:r>
              <a:rPr lang="sv-SE" dirty="0" err="1" smtClean="0"/>
              <a:t>thrust</a:t>
            </a:r>
            <a:r>
              <a:rPr lang="sv-SE" dirty="0" smtClean="0"/>
              <a:t> as Cougar </a:t>
            </a:r>
            <a:r>
              <a:rPr lang="sv-SE" dirty="0" err="1" smtClean="0"/>
              <a:t>Xti</a:t>
            </a:r>
            <a:r>
              <a:rPr lang="sv-SE" dirty="0" smtClean="0"/>
              <a:t> (New version </a:t>
            </a:r>
            <a:r>
              <a:rPr lang="sv-SE" dirty="0" err="1" smtClean="0"/>
              <a:t>of</a:t>
            </a:r>
            <a:r>
              <a:rPr lang="sv-SE" dirty="0" smtClean="0"/>
              <a:t> SM 7 </a:t>
            </a:r>
            <a:r>
              <a:rPr lang="sv-SE" dirty="0" err="1" smtClean="0"/>
              <a:t>thrusters</a:t>
            </a:r>
            <a:r>
              <a:rPr lang="sv-SE" dirty="0" smtClean="0"/>
              <a:t>)</a:t>
            </a:r>
          </a:p>
          <a:p>
            <a:r>
              <a:rPr lang="sv-SE" dirty="0" smtClean="0"/>
              <a:t>Same interfaces</a:t>
            </a:r>
          </a:p>
          <a:p>
            <a:r>
              <a:rPr lang="sv-SE" dirty="0" err="1" smtClean="0"/>
              <a:t>Increases</a:t>
            </a:r>
            <a:r>
              <a:rPr lang="sv-SE" dirty="0" smtClean="0"/>
              <a:t> drag</a:t>
            </a:r>
          </a:p>
          <a:p>
            <a:r>
              <a:rPr lang="sv-SE" dirty="0" smtClean="0">
                <a:hlinkClick r:id="rId2" action="ppaction://hlinkfile"/>
              </a:rPr>
              <a:t>Manipulator_SabertoothDH.pdf</a:t>
            </a:r>
            <a:endParaRPr lang="sv-SE" dirty="0" smtClean="0"/>
          </a:p>
          <a:p>
            <a:pPr marL="0" indent="0">
              <a:buNone/>
            </a:pPr>
            <a:endParaRPr lang="sv-SE" dirty="0"/>
          </a:p>
        </p:txBody>
      </p:sp>
      <p:pic>
        <p:nvPicPr>
          <p:cNvPr id="3" name="Picture 2"/>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032178" y="1052736"/>
            <a:ext cx="4197145" cy="2160240"/>
          </a:xfrm>
          <a:prstGeom prst="rect">
            <a:avLst/>
          </a:prstGeom>
        </p:spPr>
      </p:pic>
      <p:pic>
        <p:nvPicPr>
          <p:cNvPr id="4098" name="Picture 2" descr="http://www.seaeye.com/images/cougar-XT/CougarXT-with-Skid2-03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9912" y="3933055"/>
            <a:ext cx="2678657" cy="2056827"/>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www.seaeye.com/images/cougar-XT/CougarXT-Skid1-026A.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77000" y="3933056"/>
            <a:ext cx="2667000" cy="20478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6757319"/>
      </p:ext>
    </p:extLst>
  </p:cSld>
  <p:clrMapOvr>
    <a:masterClrMapping/>
  </p:clrMapOvr>
  <p:transition spd="slow">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type="body" idx="1"/>
          </p:nvPr>
        </p:nvSpPr>
        <p:spPr>
          <a:xfrm>
            <a:off x="395288" y="1208434"/>
            <a:ext cx="4464743" cy="4668838"/>
          </a:xfrm>
        </p:spPr>
        <p:txBody>
          <a:bodyPr/>
          <a:lstStyle/>
          <a:p>
            <a:pPr marL="381000" indent="-381000" algn="just" eaLnBrk="1" hangingPunct="1"/>
            <a:r>
              <a:rPr lang="en-GB" sz="1800" b="1" dirty="0" smtClean="0"/>
              <a:t>Rotating torque tool (class 1-4)</a:t>
            </a:r>
          </a:p>
          <a:p>
            <a:pPr marL="762000" lvl="1" indent="-304800" eaLnBrk="1" hangingPunct="1"/>
            <a:r>
              <a:rPr lang="en-GB" sz="1400" dirty="0" smtClean="0"/>
              <a:t> Loads on the valve is limited by a number of design features:</a:t>
            </a:r>
            <a:endParaRPr lang="sv-SE" sz="1400" dirty="0" smtClean="0"/>
          </a:p>
          <a:p>
            <a:pPr marL="1219200" lvl="2" indent="-304800" eaLnBrk="1" hangingPunct="1"/>
            <a:r>
              <a:rPr lang="en-GB" sz="1400" dirty="0" smtClean="0"/>
              <a:t>Small weight and size </a:t>
            </a:r>
          </a:p>
          <a:p>
            <a:pPr marL="1219200" lvl="2" indent="-304800" eaLnBrk="1" hangingPunct="1"/>
            <a:r>
              <a:rPr lang="en-GB" sz="1400" dirty="0" smtClean="0"/>
              <a:t>Neutrally buoyant</a:t>
            </a:r>
          </a:p>
          <a:p>
            <a:pPr marL="1219200" lvl="2" indent="-304800" eaLnBrk="1" hangingPunct="1"/>
            <a:r>
              <a:rPr lang="en-GB" sz="1400" dirty="0" smtClean="0"/>
              <a:t>Balancing thrust from the AUV</a:t>
            </a:r>
            <a:endParaRPr lang="sv-SE" sz="1400" dirty="0" smtClean="0"/>
          </a:p>
          <a:p>
            <a:pPr marL="1219200" lvl="2" indent="-304800" eaLnBrk="1" hangingPunct="1"/>
            <a:r>
              <a:rPr lang="en-GB" sz="1400" dirty="0" smtClean="0"/>
              <a:t>Flexible joint</a:t>
            </a:r>
          </a:p>
          <a:p>
            <a:pPr marL="457200" lvl="1" indent="0" eaLnBrk="1" hangingPunct="1">
              <a:buNone/>
            </a:pPr>
            <a:endParaRPr lang="en-GB" sz="1000" dirty="0" smtClean="0"/>
          </a:p>
          <a:p>
            <a:pPr marL="381000" indent="-381000" eaLnBrk="1" hangingPunct="1"/>
            <a:r>
              <a:rPr lang="en-GB" sz="1800" b="1" dirty="0" smtClean="0"/>
              <a:t>Tool skids</a:t>
            </a:r>
          </a:p>
          <a:p>
            <a:pPr marL="762000" lvl="1" indent="-304800" eaLnBrk="1" hangingPunct="1"/>
            <a:r>
              <a:rPr lang="en-GB" sz="1400" dirty="0"/>
              <a:t>On board power</a:t>
            </a:r>
          </a:p>
          <a:p>
            <a:pPr marL="762000" lvl="1" indent="-304800" eaLnBrk="1" hangingPunct="1"/>
            <a:r>
              <a:rPr lang="en-GB" sz="1400" dirty="0" smtClean="0"/>
              <a:t>Same principles used for communication and power transfer as vehicle platform </a:t>
            </a:r>
          </a:p>
          <a:p>
            <a:pPr marL="762000" lvl="1" indent="-304800" eaLnBrk="1" hangingPunct="1"/>
            <a:r>
              <a:rPr lang="en-GB" sz="1400" dirty="0" smtClean="0"/>
              <a:t>Tool skids can work independent of vehicle platform</a:t>
            </a:r>
          </a:p>
          <a:p>
            <a:pPr marL="762000" lvl="1" indent="-304800" eaLnBrk="1" hangingPunct="1"/>
            <a:r>
              <a:rPr lang="en-GB" sz="1400" dirty="0" smtClean="0"/>
              <a:t>Docking stations provide:-</a:t>
            </a:r>
          </a:p>
          <a:p>
            <a:pPr marL="1162050" lvl="2" indent="-304800" eaLnBrk="1" hangingPunct="1"/>
            <a:r>
              <a:rPr lang="en-GB" sz="1400" dirty="0" smtClean="0"/>
              <a:t>Recharge</a:t>
            </a:r>
          </a:p>
          <a:p>
            <a:pPr marL="1162050" lvl="2" indent="-304800" eaLnBrk="1" hangingPunct="1"/>
            <a:r>
              <a:rPr lang="en-GB" sz="1400" dirty="0" smtClean="0"/>
              <a:t>Multi-unit stowage</a:t>
            </a:r>
          </a:p>
          <a:p>
            <a:pPr marL="1162050" lvl="2" indent="-304800" eaLnBrk="1" hangingPunct="1"/>
            <a:r>
              <a:rPr lang="en-GB" sz="1400" dirty="0" smtClean="0"/>
              <a:t>Protection</a:t>
            </a:r>
          </a:p>
          <a:p>
            <a:pPr marL="1162050" lvl="2" indent="-304800" eaLnBrk="1" hangingPunct="1"/>
            <a:r>
              <a:rPr lang="en-GB" sz="1400" dirty="0" smtClean="0"/>
              <a:t>In field distribution</a:t>
            </a:r>
          </a:p>
        </p:txBody>
      </p:sp>
      <p:pic>
        <p:nvPicPr>
          <p:cNvPr id="37892" name="Picture 7" descr="Christer_34"/>
          <p:cNvPicPr>
            <a:picLocks noChangeAspect="1" noChangeArrowheads="1"/>
          </p:cNvPicPr>
          <p:nvPr/>
        </p:nvPicPr>
        <p:blipFill>
          <a:blip r:embed="rId2" cstate="print">
            <a:clrChange>
              <a:clrFrom>
                <a:srgbClr val="FDFDFD"/>
              </a:clrFrom>
              <a:clrTo>
                <a:srgbClr val="FDFDFD">
                  <a:alpha val="0"/>
                </a:srgbClr>
              </a:clrTo>
            </a:clrChange>
            <a:extLst>
              <a:ext uri="{28A0092B-C50C-407E-A947-70E740481C1C}">
                <a14:useLocalDpi xmlns:a14="http://schemas.microsoft.com/office/drawing/2010/main" val="0"/>
              </a:ext>
            </a:extLst>
          </a:blip>
          <a:srcRect l="12395" t="19859" r="6047" b="21826"/>
          <a:stretch>
            <a:fillRect/>
          </a:stretch>
        </p:blipFill>
        <p:spPr bwMode="auto">
          <a:xfrm>
            <a:off x="3595634" y="2780928"/>
            <a:ext cx="1944216" cy="724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1" name="Picture 6" descr="Christer_35"/>
          <p:cNvPicPr>
            <a:picLocks noChangeAspect="1" noChangeArrowheads="1"/>
          </p:cNvPicPr>
          <p:nvPr/>
        </p:nvPicPr>
        <p:blipFill>
          <a:blip r:embed="rId3" cstate="print">
            <a:extLst>
              <a:ext uri="{28A0092B-C50C-407E-A947-70E740481C1C}">
                <a14:useLocalDpi xmlns:a14="http://schemas.microsoft.com/office/drawing/2010/main" val="0"/>
              </a:ext>
            </a:extLst>
          </a:blip>
          <a:srcRect l="13181" t="19193" r="7745" b="23001"/>
          <a:stretch>
            <a:fillRect/>
          </a:stretch>
        </p:blipFill>
        <p:spPr bwMode="auto">
          <a:xfrm>
            <a:off x="3615520" y="5301208"/>
            <a:ext cx="1885678"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3" name="Rectangle 2"/>
          <p:cNvSpPr>
            <a:spLocks noGrp="1" noChangeArrowheads="1"/>
          </p:cNvSpPr>
          <p:nvPr>
            <p:ph type="title"/>
          </p:nvPr>
        </p:nvSpPr>
        <p:spPr>
          <a:xfrm>
            <a:off x="327025" y="115888"/>
            <a:ext cx="6981825" cy="827087"/>
          </a:xfrm>
        </p:spPr>
        <p:txBody>
          <a:bodyPr/>
          <a:lstStyle/>
          <a:p>
            <a:r>
              <a:rPr lang="en-GB" dirty="0" err="1" smtClean="0"/>
              <a:t>Sabertooth</a:t>
            </a:r>
            <a:r>
              <a:rPr lang="en-GB" dirty="0" smtClean="0"/>
              <a:t/>
            </a:r>
            <a:br>
              <a:rPr lang="en-GB" dirty="0" smtClean="0"/>
            </a:br>
            <a:r>
              <a:rPr lang="en-GB" sz="2000" dirty="0" smtClean="0"/>
              <a:t>Tooling examples</a:t>
            </a:r>
          </a:p>
        </p:txBody>
      </p:sp>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52120" y="4079523"/>
            <a:ext cx="3491880" cy="2157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56483" y="1916832"/>
            <a:ext cx="3491880" cy="215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6" name="Picture 2" descr="http://www.seaeye.com/images/seaowl500mkiv/seaowl_valve_opening_tool.jpg"/>
          <p:cNvPicPr>
            <a:picLocks noChangeAspect="1" noChangeArrowheads="1"/>
          </p:cNvPicPr>
          <p:nvPr/>
        </p:nvPicPr>
        <p:blipFill>
          <a:blip r:embed="rId6">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6156176" y="0"/>
            <a:ext cx="2667000" cy="1704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8234164"/>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Endurance / Performance Increased capabilities</a:t>
            </a:r>
            <a:endParaRPr lang="sv-SE" dirty="0"/>
          </a:p>
        </p:txBody>
      </p:sp>
    </p:spTree>
    <p:extLst>
      <p:ext uri="{BB962C8B-B14F-4D97-AF65-F5344CB8AC3E}">
        <p14:creationId xmlns:p14="http://schemas.microsoft.com/office/powerpoint/2010/main" val="3074741858"/>
      </p:ext>
    </p:extLst>
  </p:cSld>
  <p:clrMapOvr>
    <a:masterClrMapping/>
  </p:clrMapOvr>
  <p:transition spd="slow">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CFD </a:t>
            </a:r>
            <a:r>
              <a:rPr lang="sv-SE" dirty="0" err="1" smtClean="0"/>
              <a:t>Analysis</a:t>
            </a:r>
            <a:endParaRPr lang="sv-SE"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220639"/>
            <a:ext cx="2934374" cy="2483720"/>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68690" y="1220639"/>
            <a:ext cx="2934374" cy="248372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58106" y="1220639"/>
            <a:ext cx="2934374" cy="248372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080" y="3704359"/>
            <a:ext cx="2934374" cy="2483720"/>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50592" y="3704359"/>
            <a:ext cx="2934374" cy="2483720"/>
          </a:xfrm>
          <a:prstGeom prst="rect">
            <a:avLst/>
          </a:prstGeom>
        </p:spPr>
      </p:pic>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58106" y="3704359"/>
            <a:ext cx="2934374" cy="2483720"/>
          </a:xfrm>
          <a:prstGeom prst="rect">
            <a:avLst/>
          </a:prstGeom>
        </p:spPr>
      </p:pic>
    </p:spTree>
    <p:extLst>
      <p:ext uri="{BB962C8B-B14F-4D97-AF65-F5344CB8AC3E}">
        <p14:creationId xmlns:p14="http://schemas.microsoft.com/office/powerpoint/2010/main" val="4224337811"/>
      </p:ext>
    </p:extLst>
  </p:cSld>
  <p:clrMapOvr>
    <a:masterClrMapping/>
  </p:clrMapOvr>
  <p:transition spd="slow">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65788" y="404664"/>
            <a:ext cx="6981825" cy="827088"/>
          </a:xfrm>
        </p:spPr>
        <p:txBody>
          <a:bodyPr/>
          <a:lstStyle/>
          <a:p>
            <a:r>
              <a:rPr lang="en-US" dirty="0" err="1" smtClean="0"/>
              <a:t>Sabertooth</a:t>
            </a:r>
            <a:r>
              <a:rPr lang="en-US" dirty="0" smtClean="0"/>
              <a:t> based high speed Survey</a:t>
            </a:r>
            <a:endParaRPr lang="en-US" dirty="0"/>
          </a:p>
        </p:txBody>
      </p:sp>
      <p:sp>
        <p:nvSpPr>
          <p:cNvPr id="32" name="Content Placeholder 31"/>
          <p:cNvSpPr>
            <a:spLocks noGrp="1"/>
          </p:cNvSpPr>
          <p:nvPr>
            <p:ph sz="half" idx="2"/>
          </p:nvPr>
        </p:nvSpPr>
        <p:spPr>
          <a:xfrm>
            <a:off x="5796136" y="1124744"/>
            <a:ext cx="3124671" cy="4668838"/>
          </a:xfrm>
        </p:spPr>
        <p:txBody>
          <a:bodyPr/>
          <a:lstStyle/>
          <a:p>
            <a:r>
              <a:rPr lang="en-US" dirty="0" smtClean="0"/>
              <a:t>4 knots</a:t>
            </a:r>
          </a:p>
          <a:p>
            <a:r>
              <a:rPr lang="en-US" dirty="0" smtClean="0"/>
              <a:t>700 m ROV depth</a:t>
            </a:r>
          </a:p>
          <a:p>
            <a:r>
              <a:rPr lang="en-US" dirty="0" smtClean="0"/>
              <a:t>1.4 ton tow force</a:t>
            </a:r>
          </a:p>
          <a:p>
            <a:r>
              <a:rPr lang="en-US" dirty="0" smtClean="0"/>
              <a:t>800 m offset</a:t>
            </a:r>
          </a:p>
          <a:p>
            <a:r>
              <a:rPr lang="en-US" dirty="0" smtClean="0"/>
              <a:t>1500 m umbilical</a:t>
            </a:r>
          </a:p>
          <a:p>
            <a:pPr marL="0" indent="0">
              <a:buNone/>
            </a:pPr>
            <a:endParaRPr lang="en-US" dirty="0"/>
          </a:p>
        </p:txBody>
      </p:sp>
      <p:grpSp>
        <p:nvGrpSpPr>
          <p:cNvPr id="13" name="Group 12"/>
          <p:cNvGrpSpPr/>
          <p:nvPr/>
        </p:nvGrpSpPr>
        <p:grpSpPr>
          <a:xfrm>
            <a:off x="4139952" y="1559326"/>
            <a:ext cx="1546746" cy="302890"/>
            <a:chOff x="7094290" y="1556792"/>
            <a:chExt cx="1546746" cy="302890"/>
          </a:xfrm>
        </p:grpSpPr>
        <p:sp>
          <p:nvSpPr>
            <p:cNvPr id="6" name="Rectangle 5"/>
            <p:cNvSpPr/>
            <p:nvPr/>
          </p:nvSpPr>
          <p:spPr>
            <a:xfrm>
              <a:off x="7094290" y="1686520"/>
              <a:ext cx="1546746" cy="173162"/>
            </a:xfrm>
            <a:custGeom>
              <a:avLst/>
              <a:gdLst>
                <a:gd name="connsiteX0" fmla="*/ 0 w 1368152"/>
                <a:gd name="connsiteY0" fmla="*/ 0 h 216024"/>
                <a:gd name="connsiteX1" fmla="*/ 1368152 w 1368152"/>
                <a:gd name="connsiteY1" fmla="*/ 0 h 216024"/>
                <a:gd name="connsiteX2" fmla="*/ 1368152 w 1368152"/>
                <a:gd name="connsiteY2" fmla="*/ 216024 h 216024"/>
                <a:gd name="connsiteX3" fmla="*/ 0 w 1368152"/>
                <a:gd name="connsiteY3" fmla="*/ 216024 h 216024"/>
                <a:gd name="connsiteX4" fmla="*/ 0 w 1368152"/>
                <a:gd name="connsiteY4" fmla="*/ 0 h 216024"/>
                <a:gd name="connsiteX0" fmla="*/ 0 w 1518171"/>
                <a:gd name="connsiteY0" fmla="*/ 0 h 216024"/>
                <a:gd name="connsiteX1" fmla="*/ 1518171 w 1518171"/>
                <a:gd name="connsiteY1" fmla="*/ 0 h 216024"/>
                <a:gd name="connsiteX2" fmla="*/ 1368152 w 1518171"/>
                <a:gd name="connsiteY2" fmla="*/ 216024 h 216024"/>
                <a:gd name="connsiteX3" fmla="*/ 0 w 1518171"/>
                <a:gd name="connsiteY3" fmla="*/ 216024 h 216024"/>
                <a:gd name="connsiteX4" fmla="*/ 0 w 1518171"/>
                <a:gd name="connsiteY4" fmla="*/ 0 h 216024"/>
                <a:gd name="connsiteX0" fmla="*/ 0 w 1518171"/>
                <a:gd name="connsiteY0" fmla="*/ 0 h 216024"/>
                <a:gd name="connsiteX1" fmla="*/ 1518171 w 1518171"/>
                <a:gd name="connsiteY1" fmla="*/ 0 h 216024"/>
                <a:gd name="connsiteX2" fmla="*/ 1353864 w 1518171"/>
                <a:gd name="connsiteY2" fmla="*/ 158874 h 216024"/>
                <a:gd name="connsiteX3" fmla="*/ 0 w 1518171"/>
                <a:gd name="connsiteY3" fmla="*/ 216024 h 216024"/>
                <a:gd name="connsiteX4" fmla="*/ 0 w 1518171"/>
                <a:gd name="connsiteY4" fmla="*/ 0 h 216024"/>
                <a:gd name="connsiteX0" fmla="*/ 0 w 1518171"/>
                <a:gd name="connsiteY0" fmla="*/ 0 h 158874"/>
                <a:gd name="connsiteX1" fmla="*/ 1518171 w 1518171"/>
                <a:gd name="connsiteY1" fmla="*/ 0 h 158874"/>
                <a:gd name="connsiteX2" fmla="*/ 1353864 w 1518171"/>
                <a:gd name="connsiteY2" fmla="*/ 158874 h 158874"/>
                <a:gd name="connsiteX3" fmla="*/ 14287 w 1518171"/>
                <a:gd name="connsiteY3" fmla="*/ 130299 h 158874"/>
                <a:gd name="connsiteX4" fmla="*/ 0 w 1518171"/>
                <a:gd name="connsiteY4" fmla="*/ 0 h 158874"/>
                <a:gd name="connsiteX0" fmla="*/ 0 w 1518171"/>
                <a:gd name="connsiteY0" fmla="*/ 0 h 158874"/>
                <a:gd name="connsiteX1" fmla="*/ 1518171 w 1518171"/>
                <a:gd name="connsiteY1" fmla="*/ 0 h 158874"/>
                <a:gd name="connsiteX2" fmla="*/ 1353864 w 1518171"/>
                <a:gd name="connsiteY2" fmla="*/ 158874 h 158874"/>
                <a:gd name="connsiteX3" fmla="*/ 14287 w 1518171"/>
                <a:gd name="connsiteY3" fmla="*/ 158874 h 158874"/>
                <a:gd name="connsiteX4" fmla="*/ 0 w 1518171"/>
                <a:gd name="connsiteY4" fmla="*/ 0 h 158874"/>
                <a:gd name="connsiteX0" fmla="*/ 0 w 1518171"/>
                <a:gd name="connsiteY0" fmla="*/ 0 h 158874"/>
                <a:gd name="connsiteX1" fmla="*/ 1518171 w 1518171"/>
                <a:gd name="connsiteY1" fmla="*/ 0 h 158874"/>
                <a:gd name="connsiteX2" fmla="*/ 1353864 w 1518171"/>
                <a:gd name="connsiteY2" fmla="*/ 158874 h 158874"/>
                <a:gd name="connsiteX3" fmla="*/ 14287 w 1518171"/>
                <a:gd name="connsiteY3" fmla="*/ 158874 h 158874"/>
                <a:gd name="connsiteX4" fmla="*/ 0 w 1518171"/>
                <a:gd name="connsiteY4" fmla="*/ 0 h 158874"/>
                <a:gd name="connsiteX0" fmla="*/ 0 w 1546746"/>
                <a:gd name="connsiteY0" fmla="*/ 14288 h 173162"/>
                <a:gd name="connsiteX1" fmla="*/ 1546746 w 1546746"/>
                <a:gd name="connsiteY1" fmla="*/ 0 h 173162"/>
                <a:gd name="connsiteX2" fmla="*/ 1353864 w 1546746"/>
                <a:gd name="connsiteY2" fmla="*/ 173162 h 173162"/>
                <a:gd name="connsiteX3" fmla="*/ 14287 w 1546746"/>
                <a:gd name="connsiteY3" fmla="*/ 173162 h 173162"/>
                <a:gd name="connsiteX4" fmla="*/ 0 w 1546746"/>
                <a:gd name="connsiteY4" fmla="*/ 14288 h 173162"/>
                <a:gd name="connsiteX0" fmla="*/ 0 w 1546746"/>
                <a:gd name="connsiteY0" fmla="*/ 22027 h 180901"/>
                <a:gd name="connsiteX1" fmla="*/ 735260 w 1546746"/>
                <a:gd name="connsiteY1" fmla="*/ 0 h 180901"/>
                <a:gd name="connsiteX2" fmla="*/ 1546746 w 1546746"/>
                <a:gd name="connsiteY2" fmla="*/ 7739 h 180901"/>
                <a:gd name="connsiteX3" fmla="*/ 1353864 w 1546746"/>
                <a:gd name="connsiteY3" fmla="*/ 180901 h 180901"/>
                <a:gd name="connsiteX4" fmla="*/ 14287 w 1546746"/>
                <a:gd name="connsiteY4" fmla="*/ 180901 h 180901"/>
                <a:gd name="connsiteX5" fmla="*/ 0 w 1546746"/>
                <a:gd name="connsiteY5" fmla="*/ 22027 h 180901"/>
                <a:gd name="connsiteX0" fmla="*/ 0 w 1546746"/>
                <a:gd name="connsiteY0" fmla="*/ 22027 h 180901"/>
                <a:gd name="connsiteX1" fmla="*/ 735260 w 1546746"/>
                <a:gd name="connsiteY1" fmla="*/ 0 h 180901"/>
                <a:gd name="connsiteX2" fmla="*/ 1178173 w 1546746"/>
                <a:gd name="connsiteY2" fmla="*/ 1 h 180901"/>
                <a:gd name="connsiteX3" fmla="*/ 1546746 w 1546746"/>
                <a:gd name="connsiteY3" fmla="*/ 7739 h 180901"/>
                <a:gd name="connsiteX4" fmla="*/ 1353864 w 1546746"/>
                <a:gd name="connsiteY4" fmla="*/ 180901 h 180901"/>
                <a:gd name="connsiteX5" fmla="*/ 14287 w 1546746"/>
                <a:gd name="connsiteY5" fmla="*/ 180901 h 180901"/>
                <a:gd name="connsiteX6" fmla="*/ 0 w 1546746"/>
                <a:gd name="connsiteY6" fmla="*/ 22027 h 180901"/>
                <a:gd name="connsiteX0" fmla="*/ 0 w 1546746"/>
                <a:gd name="connsiteY0" fmla="*/ 29169 h 188043"/>
                <a:gd name="connsiteX1" fmla="*/ 370929 w 1546746"/>
                <a:gd name="connsiteY1" fmla="*/ 0 h 188043"/>
                <a:gd name="connsiteX2" fmla="*/ 735260 w 1546746"/>
                <a:gd name="connsiteY2" fmla="*/ 7142 h 188043"/>
                <a:gd name="connsiteX3" fmla="*/ 1178173 w 1546746"/>
                <a:gd name="connsiteY3" fmla="*/ 7143 h 188043"/>
                <a:gd name="connsiteX4" fmla="*/ 1546746 w 1546746"/>
                <a:gd name="connsiteY4" fmla="*/ 14881 h 188043"/>
                <a:gd name="connsiteX5" fmla="*/ 1353864 w 1546746"/>
                <a:gd name="connsiteY5" fmla="*/ 188043 h 188043"/>
                <a:gd name="connsiteX6" fmla="*/ 14287 w 1546746"/>
                <a:gd name="connsiteY6" fmla="*/ 188043 h 188043"/>
                <a:gd name="connsiteX7" fmla="*/ 0 w 1546746"/>
                <a:gd name="connsiteY7" fmla="*/ 29169 h 188043"/>
                <a:gd name="connsiteX0" fmla="*/ 0 w 1546746"/>
                <a:gd name="connsiteY0" fmla="*/ 29169 h 188043"/>
                <a:gd name="connsiteX1" fmla="*/ 370929 w 1546746"/>
                <a:gd name="connsiteY1" fmla="*/ 0 h 188043"/>
                <a:gd name="connsiteX2" fmla="*/ 735260 w 1546746"/>
                <a:gd name="connsiteY2" fmla="*/ 7142 h 188043"/>
                <a:gd name="connsiteX3" fmla="*/ 1185317 w 1546746"/>
                <a:gd name="connsiteY3" fmla="*/ 14286 h 188043"/>
                <a:gd name="connsiteX4" fmla="*/ 1546746 w 1546746"/>
                <a:gd name="connsiteY4" fmla="*/ 14881 h 188043"/>
                <a:gd name="connsiteX5" fmla="*/ 1353864 w 1546746"/>
                <a:gd name="connsiteY5" fmla="*/ 188043 h 188043"/>
                <a:gd name="connsiteX6" fmla="*/ 14287 w 1546746"/>
                <a:gd name="connsiteY6" fmla="*/ 188043 h 188043"/>
                <a:gd name="connsiteX7" fmla="*/ 0 w 1546746"/>
                <a:gd name="connsiteY7" fmla="*/ 29169 h 188043"/>
                <a:gd name="connsiteX0" fmla="*/ 0 w 1546746"/>
                <a:gd name="connsiteY0" fmla="*/ 29169 h 188043"/>
                <a:gd name="connsiteX1" fmla="*/ 370929 w 1546746"/>
                <a:gd name="connsiteY1" fmla="*/ 0 h 188043"/>
                <a:gd name="connsiteX2" fmla="*/ 735260 w 1546746"/>
                <a:gd name="connsiteY2" fmla="*/ 7142 h 188043"/>
                <a:gd name="connsiteX3" fmla="*/ 1546746 w 1546746"/>
                <a:gd name="connsiteY3" fmla="*/ 14881 h 188043"/>
                <a:gd name="connsiteX4" fmla="*/ 1353864 w 1546746"/>
                <a:gd name="connsiteY4" fmla="*/ 188043 h 188043"/>
                <a:gd name="connsiteX5" fmla="*/ 14287 w 1546746"/>
                <a:gd name="connsiteY5" fmla="*/ 188043 h 188043"/>
                <a:gd name="connsiteX6" fmla="*/ 0 w 1546746"/>
                <a:gd name="connsiteY6" fmla="*/ 29169 h 188043"/>
                <a:gd name="connsiteX0" fmla="*/ 0 w 1546746"/>
                <a:gd name="connsiteY0" fmla="*/ 29169 h 188043"/>
                <a:gd name="connsiteX1" fmla="*/ 370929 w 1546746"/>
                <a:gd name="connsiteY1" fmla="*/ 0 h 188043"/>
                <a:gd name="connsiteX2" fmla="*/ 1546746 w 1546746"/>
                <a:gd name="connsiteY2" fmla="*/ 14881 h 188043"/>
                <a:gd name="connsiteX3" fmla="*/ 1353864 w 1546746"/>
                <a:gd name="connsiteY3" fmla="*/ 188043 h 188043"/>
                <a:gd name="connsiteX4" fmla="*/ 14287 w 1546746"/>
                <a:gd name="connsiteY4" fmla="*/ 188043 h 188043"/>
                <a:gd name="connsiteX5" fmla="*/ 0 w 1546746"/>
                <a:gd name="connsiteY5" fmla="*/ 29169 h 188043"/>
                <a:gd name="connsiteX0" fmla="*/ 0 w 1546746"/>
                <a:gd name="connsiteY0" fmla="*/ 14288 h 173162"/>
                <a:gd name="connsiteX1" fmla="*/ 1546746 w 1546746"/>
                <a:gd name="connsiteY1" fmla="*/ 0 h 173162"/>
                <a:gd name="connsiteX2" fmla="*/ 1353864 w 1546746"/>
                <a:gd name="connsiteY2" fmla="*/ 173162 h 173162"/>
                <a:gd name="connsiteX3" fmla="*/ 14287 w 1546746"/>
                <a:gd name="connsiteY3" fmla="*/ 173162 h 173162"/>
                <a:gd name="connsiteX4" fmla="*/ 0 w 1546746"/>
                <a:gd name="connsiteY4" fmla="*/ 14288 h 1731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6746" h="173162">
                  <a:moveTo>
                    <a:pt x="0" y="14288"/>
                  </a:moveTo>
                  <a:lnTo>
                    <a:pt x="1546746" y="0"/>
                  </a:lnTo>
                  <a:lnTo>
                    <a:pt x="1353864" y="173162"/>
                  </a:lnTo>
                  <a:lnTo>
                    <a:pt x="14287" y="173162"/>
                  </a:lnTo>
                  <a:lnTo>
                    <a:pt x="0" y="14288"/>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ctangle 6"/>
            <p:cNvSpPr/>
            <p:nvPr/>
          </p:nvSpPr>
          <p:spPr>
            <a:xfrm>
              <a:off x="8100392" y="1556792"/>
              <a:ext cx="360040" cy="1440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8" name="Freeform 7"/>
          <p:cNvSpPr/>
          <p:nvPr/>
        </p:nvSpPr>
        <p:spPr>
          <a:xfrm>
            <a:off x="107156" y="5286375"/>
            <a:ext cx="8858250" cy="252155"/>
          </a:xfrm>
          <a:custGeom>
            <a:avLst/>
            <a:gdLst>
              <a:gd name="connsiteX0" fmla="*/ 0 w 8858250"/>
              <a:gd name="connsiteY0" fmla="*/ 171450 h 252155"/>
              <a:gd name="connsiteX1" fmla="*/ 171450 w 8858250"/>
              <a:gd name="connsiteY1" fmla="*/ 135731 h 252155"/>
              <a:gd name="connsiteX2" fmla="*/ 221457 w 8858250"/>
              <a:gd name="connsiteY2" fmla="*/ 107156 h 252155"/>
              <a:gd name="connsiteX3" fmla="*/ 271463 w 8858250"/>
              <a:gd name="connsiteY3" fmla="*/ 92869 h 252155"/>
              <a:gd name="connsiteX4" fmla="*/ 292894 w 8858250"/>
              <a:gd name="connsiteY4" fmla="*/ 78581 h 252155"/>
              <a:gd name="connsiteX5" fmla="*/ 350044 w 8858250"/>
              <a:gd name="connsiteY5" fmla="*/ 64294 h 252155"/>
              <a:gd name="connsiteX6" fmla="*/ 407194 w 8858250"/>
              <a:gd name="connsiteY6" fmla="*/ 50006 h 252155"/>
              <a:gd name="connsiteX7" fmla="*/ 450057 w 8858250"/>
              <a:gd name="connsiteY7" fmla="*/ 35719 h 252155"/>
              <a:gd name="connsiteX8" fmla="*/ 471488 w 8858250"/>
              <a:gd name="connsiteY8" fmla="*/ 21431 h 252155"/>
              <a:gd name="connsiteX9" fmla="*/ 500063 w 8858250"/>
              <a:gd name="connsiteY9" fmla="*/ 14288 h 252155"/>
              <a:gd name="connsiteX10" fmla="*/ 542925 w 8858250"/>
              <a:gd name="connsiteY10" fmla="*/ 7144 h 252155"/>
              <a:gd name="connsiteX11" fmla="*/ 578644 w 8858250"/>
              <a:gd name="connsiteY11" fmla="*/ 0 h 252155"/>
              <a:gd name="connsiteX12" fmla="*/ 728663 w 8858250"/>
              <a:gd name="connsiteY12" fmla="*/ 7144 h 252155"/>
              <a:gd name="connsiteX13" fmla="*/ 778669 w 8858250"/>
              <a:gd name="connsiteY13" fmla="*/ 14288 h 252155"/>
              <a:gd name="connsiteX14" fmla="*/ 921544 w 8858250"/>
              <a:gd name="connsiteY14" fmla="*/ 28575 h 252155"/>
              <a:gd name="connsiteX15" fmla="*/ 971550 w 8858250"/>
              <a:gd name="connsiteY15" fmla="*/ 42863 h 252155"/>
              <a:gd name="connsiteX16" fmla="*/ 992982 w 8858250"/>
              <a:gd name="connsiteY16" fmla="*/ 50006 h 252155"/>
              <a:gd name="connsiteX17" fmla="*/ 1443038 w 8858250"/>
              <a:gd name="connsiteY17" fmla="*/ 71438 h 252155"/>
              <a:gd name="connsiteX18" fmla="*/ 1564482 w 8858250"/>
              <a:gd name="connsiteY18" fmla="*/ 85725 h 252155"/>
              <a:gd name="connsiteX19" fmla="*/ 1621632 w 8858250"/>
              <a:gd name="connsiteY19" fmla="*/ 100013 h 252155"/>
              <a:gd name="connsiteX20" fmla="*/ 1671638 w 8858250"/>
              <a:gd name="connsiteY20" fmla="*/ 107156 h 252155"/>
              <a:gd name="connsiteX21" fmla="*/ 1743075 w 8858250"/>
              <a:gd name="connsiteY21" fmla="*/ 121444 h 252155"/>
              <a:gd name="connsiteX22" fmla="*/ 1843088 w 8858250"/>
              <a:gd name="connsiteY22" fmla="*/ 135731 h 252155"/>
              <a:gd name="connsiteX23" fmla="*/ 1957388 w 8858250"/>
              <a:gd name="connsiteY23" fmla="*/ 164306 h 252155"/>
              <a:gd name="connsiteX24" fmla="*/ 2078832 w 8858250"/>
              <a:gd name="connsiteY24" fmla="*/ 178594 h 252155"/>
              <a:gd name="connsiteX25" fmla="*/ 3679032 w 8858250"/>
              <a:gd name="connsiteY25" fmla="*/ 200025 h 252155"/>
              <a:gd name="connsiteX26" fmla="*/ 3800475 w 8858250"/>
              <a:gd name="connsiteY26" fmla="*/ 214313 h 252155"/>
              <a:gd name="connsiteX27" fmla="*/ 3829050 w 8858250"/>
              <a:gd name="connsiteY27" fmla="*/ 221456 h 252155"/>
              <a:gd name="connsiteX28" fmla="*/ 3871913 w 8858250"/>
              <a:gd name="connsiteY28" fmla="*/ 228600 h 252155"/>
              <a:gd name="connsiteX29" fmla="*/ 4193382 w 8858250"/>
              <a:gd name="connsiteY29" fmla="*/ 235744 h 252155"/>
              <a:gd name="connsiteX30" fmla="*/ 4393407 w 8858250"/>
              <a:gd name="connsiteY30" fmla="*/ 214313 h 252155"/>
              <a:gd name="connsiteX31" fmla="*/ 4629150 w 8858250"/>
              <a:gd name="connsiteY31" fmla="*/ 207169 h 252155"/>
              <a:gd name="connsiteX32" fmla="*/ 4679157 w 8858250"/>
              <a:gd name="connsiteY32" fmla="*/ 200025 h 252155"/>
              <a:gd name="connsiteX33" fmla="*/ 4722019 w 8858250"/>
              <a:gd name="connsiteY33" fmla="*/ 192881 h 252155"/>
              <a:gd name="connsiteX34" fmla="*/ 4914900 w 8858250"/>
              <a:gd name="connsiteY34" fmla="*/ 185738 h 252155"/>
              <a:gd name="connsiteX35" fmla="*/ 5079207 w 8858250"/>
              <a:gd name="connsiteY35" fmla="*/ 192881 h 252155"/>
              <a:gd name="connsiteX36" fmla="*/ 5136357 w 8858250"/>
              <a:gd name="connsiteY36" fmla="*/ 200025 h 252155"/>
              <a:gd name="connsiteX37" fmla="*/ 5379244 w 8858250"/>
              <a:gd name="connsiteY37" fmla="*/ 192881 h 252155"/>
              <a:gd name="connsiteX38" fmla="*/ 5486400 w 8858250"/>
              <a:gd name="connsiteY38" fmla="*/ 178594 h 252155"/>
              <a:gd name="connsiteX39" fmla="*/ 6265069 w 8858250"/>
              <a:gd name="connsiteY39" fmla="*/ 171450 h 252155"/>
              <a:gd name="connsiteX40" fmla="*/ 6343650 w 8858250"/>
              <a:gd name="connsiteY40" fmla="*/ 157163 h 252155"/>
              <a:gd name="connsiteX41" fmla="*/ 6400800 w 8858250"/>
              <a:gd name="connsiteY41" fmla="*/ 142875 h 252155"/>
              <a:gd name="connsiteX42" fmla="*/ 6493669 w 8858250"/>
              <a:gd name="connsiteY42" fmla="*/ 114300 h 252155"/>
              <a:gd name="connsiteX43" fmla="*/ 6557963 w 8858250"/>
              <a:gd name="connsiteY43" fmla="*/ 100013 h 252155"/>
              <a:gd name="connsiteX44" fmla="*/ 6636544 w 8858250"/>
              <a:gd name="connsiteY44" fmla="*/ 92869 h 252155"/>
              <a:gd name="connsiteX45" fmla="*/ 6679407 w 8858250"/>
              <a:gd name="connsiteY45" fmla="*/ 78581 h 252155"/>
              <a:gd name="connsiteX46" fmla="*/ 6700838 w 8858250"/>
              <a:gd name="connsiteY46" fmla="*/ 71438 h 252155"/>
              <a:gd name="connsiteX47" fmla="*/ 6765132 w 8858250"/>
              <a:gd name="connsiteY47" fmla="*/ 50006 h 252155"/>
              <a:gd name="connsiteX48" fmla="*/ 6843713 w 8858250"/>
              <a:gd name="connsiteY48" fmla="*/ 42863 h 252155"/>
              <a:gd name="connsiteX49" fmla="*/ 6915150 w 8858250"/>
              <a:gd name="connsiteY49" fmla="*/ 35719 h 252155"/>
              <a:gd name="connsiteX50" fmla="*/ 6993732 w 8858250"/>
              <a:gd name="connsiteY50" fmla="*/ 14288 h 252155"/>
              <a:gd name="connsiteX51" fmla="*/ 7100888 w 8858250"/>
              <a:gd name="connsiteY51" fmla="*/ 7144 h 252155"/>
              <a:gd name="connsiteX52" fmla="*/ 7193757 w 8858250"/>
              <a:gd name="connsiteY52" fmla="*/ 0 h 252155"/>
              <a:gd name="connsiteX53" fmla="*/ 7636669 w 8858250"/>
              <a:gd name="connsiteY53" fmla="*/ 14288 h 252155"/>
              <a:gd name="connsiteX54" fmla="*/ 8079582 w 8858250"/>
              <a:gd name="connsiteY54" fmla="*/ 28575 h 252155"/>
              <a:gd name="connsiteX55" fmla="*/ 8143875 w 8858250"/>
              <a:gd name="connsiteY55" fmla="*/ 35719 h 252155"/>
              <a:gd name="connsiteX56" fmla="*/ 8165307 w 8858250"/>
              <a:gd name="connsiteY56" fmla="*/ 42863 h 252155"/>
              <a:gd name="connsiteX57" fmla="*/ 8215313 w 8858250"/>
              <a:gd name="connsiteY57" fmla="*/ 57150 h 252155"/>
              <a:gd name="connsiteX58" fmla="*/ 8265319 w 8858250"/>
              <a:gd name="connsiteY58" fmla="*/ 78581 h 252155"/>
              <a:gd name="connsiteX59" fmla="*/ 8315325 w 8858250"/>
              <a:gd name="connsiteY59" fmla="*/ 92869 h 252155"/>
              <a:gd name="connsiteX60" fmla="*/ 8401050 w 8858250"/>
              <a:gd name="connsiteY60" fmla="*/ 135731 h 252155"/>
              <a:gd name="connsiteX61" fmla="*/ 8465344 w 8858250"/>
              <a:gd name="connsiteY61" fmla="*/ 164306 h 252155"/>
              <a:gd name="connsiteX62" fmla="*/ 8486775 w 8858250"/>
              <a:gd name="connsiteY62" fmla="*/ 171450 h 252155"/>
              <a:gd name="connsiteX63" fmla="*/ 8858250 w 8858250"/>
              <a:gd name="connsiteY63" fmla="*/ 178594 h 252155"/>
              <a:gd name="connsiteX0" fmla="*/ 0 w 8858250"/>
              <a:gd name="connsiteY0" fmla="*/ 171450 h 252155"/>
              <a:gd name="connsiteX1" fmla="*/ 171450 w 8858250"/>
              <a:gd name="connsiteY1" fmla="*/ 135731 h 252155"/>
              <a:gd name="connsiteX2" fmla="*/ 221457 w 8858250"/>
              <a:gd name="connsiteY2" fmla="*/ 107156 h 252155"/>
              <a:gd name="connsiteX3" fmla="*/ 271463 w 8858250"/>
              <a:gd name="connsiteY3" fmla="*/ 92869 h 252155"/>
              <a:gd name="connsiteX4" fmla="*/ 292894 w 8858250"/>
              <a:gd name="connsiteY4" fmla="*/ 78581 h 252155"/>
              <a:gd name="connsiteX5" fmla="*/ 350044 w 8858250"/>
              <a:gd name="connsiteY5" fmla="*/ 64294 h 252155"/>
              <a:gd name="connsiteX6" fmla="*/ 407194 w 8858250"/>
              <a:gd name="connsiteY6" fmla="*/ 50006 h 252155"/>
              <a:gd name="connsiteX7" fmla="*/ 450057 w 8858250"/>
              <a:gd name="connsiteY7" fmla="*/ 35719 h 252155"/>
              <a:gd name="connsiteX8" fmla="*/ 471488 w 8858250"/>
              <a:gd name="connsiteY8" fmla="*/ 21431 h 252155"/>
              <a:gd name="connsiteX9" fmla="*/ 500063 w 8858250"/>
              <a:gd name="connsiteY9" fmla="*/ 14288 h 252155"/>
              <a:gd name="connsiteX10" fmla="*/ 578644 w 8858250"/>
              <a:gd name="connsiteY10" fmla="*/ 0 h 252155"/>
              <a:gd name="connsiteX11" fmla="*/ 728663 w 8858250"/>
              <a:gd name="connsiteY11" fmla="*/ 7144 h 252155"/>
              <a:gd name="connsiteX12" fmla="*/ 778669 w 8858250"/>
              <a:gd name="connsiteY12" fmla="*/ 14288 h 252155"/>
              <a:gd name="connsiteX13" fmla="*/ 921544 w 8858250"/>
              <a:gd name="connsiteY13" fmla="*/ 28575 h 252155"/>
              <a:gd name="connsiteX14" fmla="*/ 971550 w 8858250"/>
              <a:gd name="connsiteY14" fmla="*/ 42863 h 252155"/>
              <a:gd name="connsiteX15" fmla="*/ 992982 w 8858250"/>
              <a:gd name="connsiteY15" fmla="*/ 50006 h 252155"/>
              <a:gd name="connsiteX16" fmla="*/ 1443038 w 8858250"/>
              <a:gd name="connsiteY16" fmla="*/ 71438 h 252155"/>
              <a:gd name="connsiteX17" fmla="*/ 1564482 w 8858250"/>
              <a:gd name="connsiteY17" fmla="*/ 85725 h 252155"/>
              <a:gd name="connsiteX18" fmla="*/ 1621632 w 8858250"/>
              <a:gd name="connsiteY18" fmla="*/ 100013 h 252155"/>
              <a:gd name="connsiteX19" fmla="*/ 1671638 w 8858250"/>
              <a:gd name="connsiteY19" fmla="*/ 107156 h 252155"/>
              <a:gd name="connsiteX20" fmla="*/ 1743075 w 8858250"/>
              <a:gd name="connsiteY20" fmla="*/ 121444 h 252155"/>
              <a:gd name="connsiteX21" fmla="*/ 1843088 w 8858250"/>
              <a:gd name="connsiteY21" fmla="*/ 135731 h 252155"/>
              <a:gd name="connsiteX22" fmla="*/ 1957388 w 8858250"/>
              <a:gd name="connsiteY22" fmla="*/ 164306 h 252155"/>
              <a:gd name="connsiteX23" fmla="*/ 2078832 w 8858250"/>
              <a:gd name="connsiteY23" fmla="*/ 178594 h 252155"/>
              <a:gd name="connsiteX24" fmla="*/ 3679032 w 8858250"/>
              <a:gd name="connsiteY24" fmla="*/ 200025 h 252155"/>
              <a:gd name="connsiteX25" fmla="*/ 3800475 w 8858250"/>
              <a:gd name="connsiteY25" fmla="*/ 214313 h 252155"/>
              <a:gd name="connsiteX26" fmla="*/ 3829050 w 8858250"/>
              <a:gd name="connsiteY26" fmla="*/ 221456 h 252155"/>
              <a:gd name="connsiteX27" fmla="*/ 3871913 w 8858250"/>
              <a:gd name="connsiteY27" fmla="*/ 228600 h 252155"/>
              <a:gd name="connsiteX28" fmla="*/ 4193382 w 8858250"/>
              <a:gd name="connsiteY28" fmla="*/ 235744 h 252155"/>
              <a:gd name="connsiteX29" fmla="*/ 4393407 w 8858250"/>
              <a:gd name="connsiteY29" fmla="*/ 214313 h 252155"/>
              <a:gd name="connsiteX30" fmla="*/ 4629150 w 8858250"/>
              <a:gd name="connsiteY30" fmla="*/ 207169 h 252155"/>
              <a:gd name="connsiteX31" fmla="*/ 4679157 w 8858250"/>
              <a:gd name="connsiteY31" fmla="*/ 200025 h 252155"/>
              <a:gd name="connsiteX32" fmla="*/ 4722019 w 8858250"/>
              <a:gd name="connsiteY32" fmla="*/ 192881 h 252155"/>
              <a:gd name="connsiteX33" fmla="*/ 4914900 w 8858250"/>
              <a:gd name="connsiteY33" fmla="*/ 185738 h 252155"/>
              <a:gd name="connsiteX34" fmla="*/ 5079207 w 8858250"/>
              <a:gd name="connsiteY34" fmla="*/ 192881 h 252155"/>
              <a:gd name="connsiteX35" fmla="*/ 5136357 w 8858250"/>
              <a:gd name="connsiteY35" fmla="*/ 200025 h 252155"/>
              <a:gd name="connsiteX36" fmla="*/ 5379244 w 8858250"/>
              <a:gd name="connsiteY36" fmla="*/ 192881 h 252155"/>
              <a:gd name="connsiteX37" fmla="*/ 5486400 w 8858250"/>
              <a:gd name="connsiteY37" fmla="*/ 178594 h 252155"/>
              <a:gd name="connsiteX38" fmla="*/ 6265069 w 8858250"/>
              <a:gd name="connsiteY38" fmla="*/ 171450 h 252155"/>
              <a:gd name="connsiteX39" fmla="*/ 6343650 w 8858250"/>
              <a:gd name="connsiteY39" fmla="*/ 157163 h 252155"/>
              <a:gd name="connsiteX40" fmla="*/ 6400800 w 8858250"/>
              <a:gd name="connsiteY40" fmla="*/ 142875 h 252155"/>
              <a:gd name="connsiteX41" fmla="*/ 6493669 w 8858250"/>
              <a:gd name="connsiteY41" fmla="*/ 114300 h 252155"/>
              <a:gd name="connsiteX42" fmla="*/ 6557963 w 8858250"/>
              <a:gd name="connsiteY42" fmla="*/ 100013 h 252155"/>
              <a:gd name="connsiteX43" fmla="*/ 6636544 w 8858250"/>
              <a:gd name="connsiteY43" fmla="*/ 92869 h 252155"/>
              <a:gd name="connsiteX44" fmla="*/ 6679407 w 8858250"/>
              <a:gd name="connsiteY44" fmla="*/ 78581 h 252155"/>
              <a:gd name="connsiteX45" fmla="*/ 6700838 w 8858250"/>
              <a:gd name="connsiteY45" fmla="*/ 71438 h 252155"/>
              <a:gd name="connsiteX46" fmla="*/ 6765132 w 8858250"/>
              <a:gd name="connsiteY46" fmla="*/ 50006 h 252155"/>
              <a:gd name="connsiteX47" fmla="*/ 6843713 w 8858250"/>
              <a:gd name="connsiteY47" fmla="*/ 42863 h 252155"/>
              <a:gd name="connsiteX48" fmla="*/ 6915150 w 8858250"/>
              <a:gd name="connsiteY48" fmla="*/ 35719 h 252155"/>
              <a:gd name="connsiteX49" fmla="*/ 6993732 w 8858250"/>
              <a:gd name="connsiteY49" fmla="*/ 14288 h 252155"/>
              <a:gd name="connsiteX50" fmla="*/ 7100888 w 8858250"/>
              <a:gd name="connsiteY50" fmla="*/ 7144 h 252155"/>
              <a:gd name="connsiteX51" fmla="*/ 7193757 w 8858250"/>
              <a:gd name="connsiteY51" fmla="*/ 0 h 252155"/>
              <a:gd name="connsiteX52" fmla="*/ 7636669 w 8858250"/>
              <a:gd name="connsiteY52" fmla="*/ 14288 h 252155"/>
              <a:gd name="connsiteX53" fmla="*/ 8079582 w 8858250"/>
              <a:gd name="connsiteY53" fmla="*/ 28575 h 252155"/>
              <a:gd name="connsiteX54" fmla="*/ 8143875 w 8858250"/>
              <a:gd name="connsiteY54" fmla="*/ 35719 h 252155"/>
              <a:gd name="connsiteX55" fmla="*/ 8165307 w 8858250"/>
              <a:gd name="connsiteY55" fmla="*/ 42863 h 252155"/>
              <a:gd name="connsiteX56" fmla="*/ 8215313 w 8858250"/>
              <a:gd name="connsiteY56" fmla="*/ 57150 h 252155"/>
              <a:gd name="connsiteX57" fmla="*/ 8265319 w 8858250"/>
              <a:gd name="connsiteY57" fmla="*/ 78581 h 252155"/>
              <a:gd name="connsiteX58" fmla="*/ 8315325 w 8858250"/>
              <a:gd name="connsiteY58" fmla="*/ 92869 h 252155"/>
              <a:gd name="connsiteX59" fmla="*/ 8401050 w 8858250"/>
              <a:gd name="connsiteY59" fmla="*/ 135731 h 252155"/>
              <a:gd name="connsiteX60" fmla="*/ 8465344 w 8858250"/>
              <a:gd name="connsiteY60" fmla="*/ 164306 h 252155"/>
              <a:gd name="connsiteX61" fmla="*/ 8486775 w 8858250"/>
              <a:gd name="connsiteY61" fmla="*/ 171450 h 252155"/>
              <a:gd name="connsiteX62" fmla="*/ 8858250 w 8858250"/>
              <a:gd name="connsiteY62" fmla="*/ 178594 h 252155"/>
              <a:gd name="connsiteX0" fmla="*/ 0 w 8858250"/>
              <a:gd name="connsiteY0" fmla="*/ 171450 h 252155"/>
              <a:gd name="connsiteX1" fmla="*/ 171450 w 8858250"/>
              <a:gd name="connsiteY1" fmla="*/ 135731 h 252155"/>
              <a:gd name="connsiteX2" fmla="*/ 221457 w 8858250"/>
              <a:gd name="connsiteY2" fmla="*/ 107156 h 252155"/>
              <a:gd name="connsiteX3" fmla="*/ 271463 w 8858250"/>
              <a:gd name="connsiteY3" fmla="*/ 92869 h 252155"/>
              <a:gd name="connsiteX4" fmla="*/ 292894 w 8858250"/>
              <a:gd name="connsiteY4" fmla="*/ 78581 h 252155"/>
              <a:gd name="connsiteX5" fmla="*/ 350044 w 8858250"/>
              <a:gd name="connsiteY5" fmla="*/ 64294 h 252155"/>
              <a:gd name="connsiteX6" fmla="*/ 407194 w 8858250"/>
              <a:gd name="connsiteY6" fmla="*/ 50006 h 252155"/>
              <a:gd name="connsiteX7" fmla="*/ 450057 w 8858250"/>
              <a:gd name="connsiteY7" fmla="*/ 35719 h 252155"/>
              <a:gd name="connsiteX8" fmla="*/ 471488 w 8858250"/>
              <a:gd name="connsiteY8" fmla="*/ 21431 h 252155"/>
              <a:gd name="connsiteX9" fmla="*/ 578644 w 8858250"/>
              <a:gd name="connsiteY9" fmla="*/ 0 h 252155"/>
              <a:gd name="connsiteX10" fmla="*/ 728663 w 8858250"/>
              <a:gd name="connsiteY10" fmla="*/ 7144 h 252155"/>
              <a:gd name="connsiteX11" fmla="*/ 778669 w 8858250"/>
              <a:gd name="connsiteY11" fmla="*/ 14288 h 252155"/>
              <a:gd name="connsiteX12" fmla="*/ 921544 w 8858250"/>
              <a:gd name="connsiteY12" fmla="*/ 28575 h 252155"/>
              <a:gd name="connsiteX13" fmla="*/ 971550 w 8858250"/>
              <a:gd name="connsiteY13" fmla="*/ 42863 h 252155"/>
              <a:gd name="connsiteX14" fmla="*/ 992982 w 8858250"/>
              <a:gd name="connsiteY14" fmla="*/ 50006 h 252155"/>
              <a:gd name="connsiteX15" fmla="*/ 1443038 w 8858250"/>
              <a:gd name="connsiteY15" fmla="*/ 71438 h 252155"/>
              <a:gd name="connsiteX16" fmla="*/ 1564482 w 8858250"/>
              <a:gd name="connsiteY16" fmla="*/ 85725 h 252155"/>
              <a:gd name="connsiteX17" fmla="*/ 1621632 w 8858250"/>
              <a:gd name="connsiteY17" fmla="*/ 100013 h 252155"/>
              <a:gd name="connsiteX18" fmla="*/ 1671638 w 8858250"/>
              <a:gd name="connsiteY18" fmla="*/ 107156 h 252155"/>
              <a:gd name="connsiteX19" fmla="*/ 1743075 w 8858250"/>
              <a:gd name="connsiteY19" fmla="*/ 121444 h 252155"/>
              <a:gd name="connsiteX20" fmla="*/ 1843088 w 8858250"/>
              <a:gd name="connsiteY20" fmla="*/ 135731 h 252155"/>
              <a:gd name="connsiteX21" fmla="*/ 1957388 w 8858250"/>
              <a:gd name="connsiteY21" fmla="*/ 164306 h 252155"/>
              <a:gd name="connsiteX22" fmla="*/ 2078832 w 8858250"/>
              <a:gd name="connsiteY22" fmla="*/ 178594 h 252155"/>
              <a:gd name="connsiteX23" fmla="*/ 3679032 w 8858250"/>
              <a:gd name="connsiteY23" fmla="*/ 200025 h 252155"/>
              <a:gd name="connsiteX24" fmla="*/ 3800475 w 8858250"/>
              <a:gd name="connsiteY24" fmla="*/ 214313 h 252155"/>
              <a:gd name="connsiteX25" fmla="*/ 3829050 w 8858250"/>
              <a:gd name="connsiteY25" fmla="*/ 221456 h 252155"/>
              <a:gd name="connsiteX26" fmla="*/ 3871913 w 8858250"/>
              <a:gd name="connsiteY26" fmla="*/ 228600 h 252155"/>
              <a:gd name="connsiteX27" fmla="*/ 4193382 w 8858250"/>
              <a:gd name="connsiteY27" fmla="*/ 235744 h 252155"/>
              <a:gd name="connsiteX28" fmla="*/ 4393407 w 8858250"/>
              <a:gd name="connsiteY28" fmla="*/ 214313 h 252155"/>
              <a:gd name="connsiteX29" fmla="*/ 4629150 w 8858250"/>
              <a:gd name="connsiteY29" fmla="*/ 207169 h 252155"/>
              <a:gd name="connsiteX30" fmla="*/ 4679157 w 8858250"/>
              <a:gd name="connsiteY30" fmla="*/ 200025 h 252155"/>
              <a:gd name="connsiteX31" fmla="*/ 4722019 w 8858250"/>
              <a:gd name="connsiteY31" fmla="*/ 192881 h 252155"/>
              <a:gd name="connsiteX32" fmla="*/ 4914900 w 8858250"/>
              <a:gd name="connsiteY32" fmla="*/ 185738 h 252155"/>
              <a:gd name="connsiteX33" fmla="*/ 5079207 w 8858250"/>
              <a:gd name="connsiteY33" fmla="*/ 192881 h 252155"/>
              <a:gd name="connsiteX34" fmla="*/ 5136357 w 8858250"/>
              <a:gd name="connsiteY34" fmla="*/ 200025 h 252155"/>
              <a:gd name="connsiteX35" fmla="*/ 5379244 w 8858250"/>
              <a:gd name="connsiteY35" fmla="*/ 192881 h 252155"/>
              <a:gd name="connsiteX36" fmla="*/ 5486400 w 8858250"/>
              <a:gd name="connsiteY36" fmla="*/ 178594 h 252155"/>
              <a:gd name="connsiteX37" fmla="*/ 6265069 w 8858250"/>
              <a:gd name="connsiteY37" fmla="*/ 171450 h 252155"/>
              <a:gd name="connsiteX38" fmla="*/ 6343650 w 8858250"/>
              <a:gd name="connsiteY38" fmla="*/ 157163 h 252155"/>
              <a:gd name="connsiteX39" fmla="*/ 6400800 w 8858250"/>
              <a:gd name="connsiteY39" fmla="*/ 142875 h 252155"/>
              <a:gd name="connsiteX40" fmla="*/ 6493669 w 8858250"/>
              <a:gd name="connsiteY40" fmla="*/ 114300 h 252155"/>
              <a:gd name="connsiteX41" fmla="*/ 6557963 w 8858250"/>
              <a:gd name="connsiteY41" fmla="*/ 100013 h 252155"/>
              <a:gd name="connsiteX42" fmla="*/ 6636544 w 8858250"/>
              <a:gd name="connsiteY42" fmla="*/ 92869 h 252155"/>
              <a:gd name="connsiteX43" fmla="*/ 6679407 w 8858250"/>
              <a:gd name="connsiteY43" fmla="*/ 78581 h 252155"/>
              <a:gd name="connsiteX44" fmla="*/ 6700838 w 8858250"/>
              <a:gd name="connsiteY44" fmla="*/ 71438 h 252155"/>
              <a:gd name="connsiteX45" fmla="*/ 6765132 w 8858250"/>
              <a:gd name="connsiteY45" fmla="*/ 50006 h 252155"/>
              <a:gd name="connsiteX46" fmla="*/ 6843713 w 8858250"/>
              <a:gd name="connsiteY46" fmla="*/ 42863 h 252155"/>
              <a:gd name="connsiteX47" fmla="*/ 6915150 w 8858250"/>
              <a:gd name="connsiteY47" fmla="*/ 35719 h 252155"/>
              <a:gd name="connsiteX48" fmla="*/ 6993732 w 8858250"/>
              <a:gd name="connsiteY48" fmla="*/ 14288 h 252155"/>
              <a:gd name="connsiteX49" fmla="*/ 7100888 w 8858250"/>
              <a:gd name="connsiteY49" fmla="*/ 7144 h 252155"/>
              <a:gd name="connsiteX50" fmla="*/ 7193757 w 8858250"/>
              <a:gd name="connsiteY50" fmla="*/ 0 h 252155"/>
              <a:gd name="connsiteX51" fmla="*/ 7636669 w 8858250"/>
              <a:gd name="connsiteY51" fmla="*/ 14288 h 252155"/>
              <a:gd name="connsiteX52" fmla="*/ 8079582 w 8858250"/>
              <a:gd name="connsiteY52" fmla="*/ 28575 h 252155"/>
              <a:gd name="connsiteX53" fmla="*/ 8143875 w 8858250"/>
              <a:gd name="connsiteY53" fmla="*/ 35719 h 252155"/>
              <a:gd name="connsiteX54" fmla="*/ 8165307 w 8858250"/>
              <a:gd name="connsiteY54" fmla="*/ 42863 h 252155"/>
              <a:gd name="connsiteX55" fmla="*/ 8215313 w 8858250"/>
              <a:gd name="connsiteY55" fmla="*/ 57150 h 252155"/>
              <a:gd name="connsiteX56" fmla="*/ 8265319 w 8858250"/>
              <a:gd name="connsiteY56" fmla="*/ 78581 h 252155"/>
              <a:gd name="connsiteX57" fmla="*/ 8315325 w 8858250"/>
              <a:gd name="connsiteY57" fmla="*/ 92869 h 252155"/>
              <a:gd name="connsiteX58" fmla="*/ 8401050 w 8858250"/>
              <a:gd name="connsiteY58" fmla="*/ 135731 h 252155"/>
              <a:gd name="connsiteX59" fmla="*/ 8465344 w 8858250"/>
              <a:gd name="connsiteY59" fmla="*/ 164306 h 252155"/>
              <a:gd name="connsiteX60" fmla="*/ 8486775 w 8858250"/>
              <a:gd name="connsiteY60" fmla="*/ 171450 h 252155"/>
              <a:gd name="connsiteX61" fmla="*/ 8858250 w 8858250"/>
              <a:gd name="connsiteY61" fmla="*/ 178594 h 252155"/>
              <a:gd name="connsiteX0" fmla="*/ 0 w 8858250"/>
              <a:gd name="connsiteY0" fmla="*/ 171450 h 252155"/>
              <a:gd name="connsiteX1" fmla="*/ 171450 w 8858250"/>
              <a:gd name="connsiteY1" fmla="*/ 135731 h 252155"/>
              <a:gd name="connsiteX2" fmla="*/ 221457 w 8858250"/>
              <a:gd name="connsiteY2" fmla="*/ 107156 h 252155"/>
              <a:gd name="connsiteX3" fmla="*/ 271463 w 8858250"/>
              <a:gd name="connsiteY3" fmla="*/ 92869 h 252155"/>
              <a:gd name="connsiteX4" fmla="*/ 292894 w 8858250"/>
              <a:gd name="connsiteY4" fmla="*/ 78581 h 252155"/>
              <a:gd name="connsiteX5" fmla="*/ 350044 w 8858250"/>
              <a:gd name="connsiteY5" fmla="*/ 64294 h 252155"/>
              <a:gd name="connsiteX6" fmla="*/ 407194 w 8858250"/>
              <a:gd name="connsiteY6" fmla="*/ 50006 h 252155"/>
              <a:gd name="connsiteX7" fmla="*/ 471488 w 8858250"/>
              <a:gd name="connsiteY7" fmla="*/ 21431 h 252155"/>
              <a:gd name="connsiteX8" fmla="*/ 578644 w 8858250"/>
              <a:gd name="connsiteY8" fmla="*/ 0 h 252155"/>
              <a:gd name="connsiteX9" fmla="*/ 728663 w 8858250"/>
              <a:gd name="connsiteY9" fmla="*/ 7144 h 252155"/>
              <a:gd name="connsiteX10" fmla="*/ 778669 w 8858250"/>
              <a:gd name="connsiteY10" fmla="*/ 14288 h 252155"/>
              <a:gd name="connsiteX11" fmla="*/ 921544 w 8858250"/>
              <a:gd name="connsiteY11" fmla="*/ 28575 h 252155"/>
              <a:gd name="connsiteX12" fmla="*/ 971550 w 8858250"/>
              <a:gd name="connsiteY12" fmla="*/ 42863 h 252155"/>
              <a:gd name="connsiteX13" fmla="*/ 992982 w 8858250"/>
              <a:gd name="connsiteY13" fmla="*/ 50006 h 252155"/>
              <a:gd name="connsiteX14" fmla="*/ 1443038 w 8858250"/>
              <a:gd name="connsiteY14" fmla="*/ 71438 h 252155"/>
              <a:gd name="connsiteX15" fmla="*/ 1564482 w 8858250"/>
              <a:gd name="connsiteY15" fmla="*/ 85725 h 252155"/>
              <a:gd name="connsiteX16" fmla="*/ 1621632 w 8858250"/>
              <a:gd name="connsiteY16" fmla="*/ 100013 h 252155"/>
              <a:gd name="connsiteX17" fmla="*/ 1671638 w 8858250"/>
              <a:gd name="connsiteY17" fmla="*/ 107156 h 252155"/>
              <a:gd name="connsiteX18" fmla="*/ 1743075 w 8858250"/>
              <a:gd name="connsiteY18" fmla="*/ 121444 h 252155"/>
              <a:gd name="connsiteX19" fmla="*/ 1843088 w 8858250"/>
              <a:gd name="connsiteY19" fmla="*/ 135731 h 252155"/>
              <a:gd name="connsiteX20" fmla="*/ 1957388 w 8858250"/>
              <a:gd name="connsiteY20" fmla="*/ 164306 h 252155"/>
              <a:gd name="connsiteX21" fmla="*/ 2078832 w 8858250"/>
              <a:gd name="connsiteY21" fmla="*/ 178594 h 252155"/>
              <a:gd name="connsiteX22" fmla="*/ 3679032 w 8858250"/>
              <a:gd name="connsiteY22" fmla="*/ 200025 h 252155"/>
              <a:gd name="connsiteX23" fmla="*/ 3800475 w 8858250"/>
              <a:gd name="connsiteY23" fmla="*/ 214313 h 252155"/>
              <a:gd name="connsiteX24" fmla="*/ 3829050 w 8858250"/>
              <a:gd name="connsiteY24" fmla="*/ 221456 h 252155"/>
              <a:gd name="connsiteX25" fmla="*/ 3871913 w 8858250"/>
              <a:gd name="connsiteY25" fmla="*/ 228600 h 252155"/>
              <a:gd name="connsiteX26" fmla="*/ 4193382 w 8858250"/>
              <a:gd name="connsiteY26" fmla="*/ 235744 h 252155"/>
              <a:gd name="connsiteX27" fmla="*/ 4393407 w 8858250"/>
              <a:gd name="connsiteY27" fmla="*/ 214313 h 252155"/>
              <a:gd name="connsiteX28" fmla="*/ 4629150 w 8858250"/>
              <a:gd name="connsiteY28" fmla="*/ 207169 h 252155"/>
              <a:gd name="connsiteX29" fmla="*/ 4679157 w 8858250"/>
              <a:gd name="connsiteY29" fmla="*/ 200025 h 252155"/>
              <a:gd name="connsiteX30" fmla="*/ 4722019 w 8858250"/>
              <a:gd name="connsiteY30" fmla="*/ 192881 h 252155"/>
              <a:gd name="connsiteX31" fmla="*/ 4914900 w 8858250"/>
              <a:gd name="connsiteY31" fmla="*/ 185738 h 252155"/>
              <a:gd name="connsiteX32" fmla="*/ 5079207 w 8858250"/>
              <a:gd name="connsiteY32" fmla="*/ 192881 h 252155"/>
              <a:gd name="connsiteX33" fmla="*/ 5136357 w 8858250"/>
              <a:gd name="connsiteY33" fmla="*/ 200025 h 252155"/>
              <a:gd name="connsiteX34" fmla="*/ 5379244 w 8858250"/>
              <a:gd name="connsiteY34" fmla="*/ 192881 h 252155"/>
              <a:gd name="connsiteX35" fmla="*/ 5486400 w 8858250"/>
              <a:gd name="connsiteY35" fmla="*/ 178594 h 252155"/>
              <a:gd name="connsiteX36" fmla="*/ 6265069 w 8858250"/>
              <a:gd name="connsiteY36" fmla="*/ 171450 h 252155"/>
              <a:gd name="connsiteX37" fmla="*/ 6343650 w 8858250"/>
              <a:gd name="connsiteY37" fmla="*/ 157163 h 252155"/>
              <a:gd name="connsiteX38" fmla="*/ 6400800 w 8858250"/>
              <a:gd name="connsiteY38" fmla="*/ 142875 h 252155"/>
              <a:gd name="connsiteX39" fmla="*/ 6493669 w 8858250"/>
              <a:gd name="connsiteY39" fmla="*/ 114300 h 252155"/>
              <a:gd name="connsiteX40" fmla="*/ 6557963 w 8858250"/>
              <a:gd name="connsiteY40" fmla="*/ 100013 h 252155"/>
              <a:gd name="connsiteX41" fmla="*/ 6636544 w 8858250"/>
              <a:gd name="connsiteY41" fmla="*/ 92869 h 252155"/>
              <a:gd name="connsiteX42" fmla="*/ 6679407 w 8858250"/>
              <a:gd name="connsiteY42" fmla="*/ 78581 h 252155"/>
              <a:gd name="connsiteX43" fmla="*/ 6700838 w 8858250"/>
              <a:gd name="connsiteY43" fmla="*/ 71438 h 252155"/>
              <a:gd name="connsiteX44" fmla="*/ 6765132 w 8858250"/>
              <a:gd name="connsiteY44" fmla="*/ 50006 h 252155"/>
              <a:gd name="connsiteX45" fmla="*/ 6843713 w 8858250"/>
              <a:gd name="connsiteY45" fmla="*/ 42863 h 252155"/>
              <a:gd name="connsiteX46" fmla="*/ 6915150 w 8858250"/>
              <a:gd name="connsiteY46" fmla="*/ 35719 h 252155"/>
              <a:gd name="connsiteX47" fmla="*/ 6993732 w 8858250"/>
              <a:gd name="connsiteY47" fmla="*/ 14288 h 252155"/>
              <a:gd name="connsiteX48" fmla="*/ 7100888 w 8858250"/>
              <a:gd name="connsiteY48" fmla="*/ 7144 h 252155"/>
              <a:gd name="connsiteX49" fmla="*/ 7193757 w 8858250"/>
              <a:gd name="connsiteY49" fmla="*/ 0 h 252155"/>
              <a:gd name="connsiteX50" fmla="*/ 7636669 w 8858250"/>
              <a:gd name="connsiteY50" fmla="*/ 14288 h 252155"/>
              <a:gd name="connsiteX51" fmla="*/ 8079582 w 8858250"/>
              <a:gd name="connsiteY51" fmla="*/ 28575 h 252155"/>
              <a:gd name="connsiteX52" fmla="*/ 8143875 w 8858250"/>
              <a:gd name="connsiteY52" fmla="*/ 35719 h 252155"/>
              <a:gd name="connsiteX53" fmla="*/ 8165307 w 8858250"/>
              <a:gd name="connsiteY53" fmla="*/ 42863 h 252155"/>
              <a:gd name="connsiteX54" fmla="*/ 8215313 w 8858250"/>
              <a:gd name="connsiteY54" fmla="*/ 57150 h 252155"/>
              <a:gd name="connsiteX55" fmla="*/ 8265319 w 8858250"/>
              <a:gd name="connsiteY55" fmla="*/ 78581 h 252155"/>
              <a:gd name="connsiteX56" fmla="*/ 8315325 w 8858250"/>
              <a:gd name="connsiteY56" fmla="*/ 92869 h 252155"/>
              <a:gd name="connsiteX57" fmla="*/ 8401050 w 8858250"/>
              <a:gd name="connsiteY57" fmla="*/ 135731 h 252155"/>
              <a:gd name="connsiteX58" fmla="*/ 8465344 w 8858250"/>
              <a:gd name="connsiteY58" fmla="*/ 164306 h 252155"/>
              <a:gd name="connsiteX59" fmla="*/ 8486775 w 8858250"/>
              <a:gd name="connsiteY59" fmla="*/ 171450 h 252155"/>
              <a:gd name="connsiteX60" fmla="*/ 8858250 w 8858250"/>
              <a:gd name="connsiteY60" fmla="*/ 178594 h 252155"/>
              <a:gd name="connsiteX0" fmla="*/ 0 w 8858250"/>
              <a:gd name="connsiteY0" fmla="*/ 171450 h 252155"/>
              <a:gd name="connsiteX1" fmla="*/ 171450 w 8858250"/>
              <a:gd name="connsiteY1" fmla="*/ 135731 h 252155"/>
              <a:gd name="connsiteX2" fmla="*/ 221457 w 8858250"/>
              <a:gd name="connsiteY2" fmla="*/ 107156 h 252155"/>
              <a:gd name="connsiteX3" fmla="*/ 271463 w 8858250"/>
              <a:gd name="connsiteY3" fmla="*/ 92869 h 252155"/>
              <a:gd name="connsiteX4" fmla="*/ 292894 w 8858250"/>
              <a:gd name="connsiteY4" fmla="*/ 78581 h 252155"/>
              <a:gd name="connsiteX5" fmla="*/ 350044 w 8858250"/>
              <a:gd name="connsiteY5" fmla="*/ 64294 h 252155"/>
              <a:gd name="connsiteX6" fmla="*/ 471488 w 8858250"/>
              <a:gd name="connsiteY6" fmla="*/ 21431 h 252155"/>
              <a:gd name="connsiteX7" fmla="*/ 578644 w 8858250"/>
              <a:gd name="connsiteY7" fmla="*/ 0 h 252155"/>
              <a:gd name="connsiteX8" fmla="*/ 728663 w 8858250"/>
              <a:gd name="connsiteY8" fmla="*/ 7144 h 252155"/>
              <a:gd name="connsiteX9" fmla="*/ 778669 w 8858250"/>
              <a:gd name="connsiteY9" fmla="*/ 14288 h 252155"/>
              <a:gd name="connsiteX10" fmla="*/ 921544 w 8858250"/>
              <a:gd name="connsiteY10" fmla="*/ 28575 h 252155"/>
              <a:gd name="connsiteX11" fmla="*/ 971550 w 8858250"/>
              <a:gd name="connsiteY11" fmla="*/ 42863 h 252155"/>
              <a:gd name="connsiteX12" fmla="*/ 992982 w 8858250"/>
              <a:gd name="connsiteY12" fmla="*/ 50006 h 252155"/>
              <a:gd name="connsiteX13" fmla="*/ 1443038 w 8858250"/>
              <a:gd name="connsiteY13" fmla="*/ 71438 h 252155"/>
              <a:gd name="connsiteX14" fmla="*/ 1564482 w 8858250"/>
              <a:gd name="connsiteY14" fmla="*/ 85725 h 252155"/>
              <a:gd name="connsiteX15" fmla="*/ 1621632 w 8858250"/>
              <a:gd name="connsiteY15" fmla="*/ 100013 h 252155"/>
              <a:gd name="connsiteX16" fmla="*/ 1671638 w 8858250"/>
              <a:gd name="connsiteY16" fmla="*/ 107156 h 252155"/>
              <a:gd name="connsiteX17" fmla="*/ 1743075 w 8858250"/>
              <a:gd name="connsiteY17" fmla="*/ 121444 h 252155"/>
              <a:gd name="connsiteX18" fmla="*/ 1843088 w 8858250"/>
              <a:gd name="connsiteY18" fmla="*/ 135731 h 252155"/>
              <a:gd name="connsiteX19" fmla="*/ 1957388 w 8858250"/>
              <a:gd name="connsiteY19" fmla="*/ 164306 h 252155"/>
              <a:gd name="connsiteX20" fmla="*/ 2078832 w 8858250"/>
              <a:gd name="connsiteY20" fmla="*/ 178594 h 252155"/>
              <a:gd name="connsiteX21" fmla="*/ 3679032 w 8858250"/>
              <a:gd name="connsiteY21" fmla="*/ 200025 h 252155"/>
              <a:gd name="connsiteX22" fmla="*/ 3800475 w 8858250"/>
              <a:gd name="connsiteY22" fmla="*/ 214313 h 252155"/>
              <a:gd name="connsiteX23" fmla="*/ 3829050 w 8858250"/>
              <a:gd name="connsiteY23" fmla="*/ 221456 h 252155"/>
              <a:gd name="connsiteX24" fmla="*/ 3871913 w 8858250"/>
              <a:gd name="connsiteY24" fmla="*/ 228600 h 252155"/>
              <a:gd name="connsiteX25" fmla="*/ 4193382 w 8858250"/>
              <a:gd name="connsiteY25" fmla="*/ 235744 h 252155"/>
              <a:gd name="connsiteX26" fmla="*/ 4393407 w 8858250"/>
              <a:gd name="connsiteY26" fmla="*/ 214313 h 252155"/>
              <a:gd name="connsiteX27" fmla="*/ 4629150 w 8858250"/>
              <a:gd name="connsiteY27" fmla="*/ 207169 h 252155"/>
              <a:gd name="connsiteX28" fmla="*/ 4679157 w 8858250"/>
              <a:gd name="connsiteY28" fmla="*/ 200025 h 252155"/>
              <a:gd name="connsiteX29" fmla="*/ 4722019 w 8858250"/>
              <a:gd name="connsiteY29" fmla="*/ 192881 h 252155"/>
              <a:gd name="connsiteX30" fmla="*/ 4914900 w 8858250"/>
              <a:gd name="connsiteY30" fmla="*/ 185738 h 252155"/>
              <a:gd name="connsiteX31" fmla="*/ 5079207 w 8858250"/>
              <a:gd name="connsiteY31" fmla="*/ 192881 h 252155"/>
              <a:gd name="connsiteX32" fmla="*/ 5136357 w 8858250"/>
              <a:gd name="connsiteY32" fmla="*/ 200025 h 252155"/>
              <a:gd name="connsiteX33" fmla="*/ 5379244 w 8858250"/>
              <a:gd name="connsiteY33" fmla="*/ 192881 h 252155"/>
              <a:gd name="connsiteX34" fmla="*/ 5486400 w 8858250"/>
              <a:gd name="connsiteY34" fmla="*/ 178594 h 252155"/>
              <a:gd name="connsiteX35" fmla="*/ 6265069 w 8858250"/>
              <a:gd name="connsiteY35" fmla="*/ 171450 h 252155"/>
              <a:gd name="connsiteX36" fmla="*/ 6343650 w 8858250"/>
              <a:gd name="connsiteY36" fmla="*/ 157163 h 252155"/>
              <a:gd name="connsiteX37" fmla="*/ 6400800 w 8858250"/>
              <a:gd name="connsiteY37" fmla="*/ 142875 h 252155"/>
              <a:gd name="connsiteX38" fmla="*/ 6493669 w 8858250"/>
              <a:gd name="connsiteY38" fmla="*/ 114300 h 252155"/>
              <a:gd name="connsiteX39" fmla="*/ 6557963 w 8858250"/>
              <a:gd name="connsiteY39" fmla="*/ 100013 h 252155"/>
              <a:gd name="connsiteX40" fmla="*/ 6636544 w 8858250"/>
              <a:gd name="connsiteY40" fmla="*/ 92869 h 252155"/>
              <a:gd name="connsiteX41" fmla="*/ 6679407 w 8858250"/>
              <a:gd name="connsiteY41" fmla="*/ 78581 h 252155"/>
              <a:gd name="connsiteX42" fmla="*/ 6700838 w 8858250"/>
              <a:gd name="connsiteY42" fmla="*/ 71438 h 252155"/>
              <a:gd name="connsiteX43" fmla="*/ 6765132 w 8858250"/>
              <a:gd name="connsiteY43" fmla="*/ 50006 h 252155"/>
              <a:gd name="connsiteX44" fmla="*/ 6843713 w 8858250"/>
              <a:gd name="connsiteY44" fmla="*/ 42863 h 252155"/>
              <a:gd name="connsiteX45" fmla="*/ 6915150 w 8858250"/>
              <a:gd name="connsiteY45" fmla="*/ 35719 h 252155"/>
              <a:gd name="connsiteX46" fmla="*/ 6993732 w 8858250"/>
              <a:gd name="connsiteY46" fmla="*/ 14288 h 252155"/>
              <a:gd name="connsiteX47" fmla="*/ 7100888 w 8858250"/>
              <a:gd name="connsiteY47" fmla="*/ 7144 h 252155"/>
              <a:gd name="connsiteX48" fmla="*/ 7193757 w 8858250"/>
              <a:gd name="connsiteY48" fmla="*/ 0 h 252155"/>
              <a:gd name="connsiteX49" fmla="*/ 7636669 w 8858250"/>
              <a:gd name="connsiteY49" fmla="*/ 14288 h 252155"/>
              <a:gd name="connsiteX50" fmla="*/ 8079582 w 8858250"/>
              <a:gd name="connsiteY50" fmla="*/ 28575 h 252155"/>
              <a:gd name="connsiteX51" fmla="*/ 8143875 w 8858250"/>
              <a:gd name="connsiteY51" fmla="*/ 35719 h 252155"/>
              <a:gd name="connsiteX52" fmla="*/ 8165307 w 8858250"/>
              <a:gd name="connsiteY52" fmla="*/ 42863 h 252155"/>
              <a:gd name="connsiteX53" fmla="*/ 8215313 w 8858250"/>
              <a:gd name="connsiteY53" fmla="*/ 57150 h 252155"/>
              <a:gd name="connsiteX54" fmla="*/ 8265319 w 8858250"/>
              <a:gd name="connsiteY54" fmla="*/ 78581 h 252155"/>
              <a:gd name="connsiteX55" fmla="*/ 8315325 w 8858250"/>
              <a:gd name="connsiteY55" fmla="*/ 92869 h 252155"/>
              <a:gd name="connsiteX56" fmla="*/ 8401050 w 8858250"/>
              <a:gd name="connsiteY56" fmla="*/ 135731 h 252155"/>
              <a:gd name="connsiteX57" fmla="*/ 8465344 w 8858250"/>
              <a:gd name="connsiteY57" fmla="*/ 164306 h 252155"/>
              <a:gd name="connsiteX58" fmla="*/ 8486775 w 8858250"/>
              <a:gd name="connsiteY58" fmla="*/ 171450 h 252155"/>
              <a:gd name="connsiteX59" fmla="*/ 8858250 w 8858250"/>
              <a:gd name="connsiteY59" fmla="*/ 178594 h 252155"/>
              <a:gd name="connsiteX0" fmla="*/ 0 w 8858250"/>
              <a:gd name="connsiteY0" fmla="*/ 171450 h 252155"/>
              <a:gd name="connsiteX1" fmla="*/ 171450 w 8858250"/>
              <a:gd name="connsiteY1" fmla="*/ 135731 h 252155"/>
              <a:gd name="connsiteX2" fmla="*/ 221457 w 8858250"/>
              <a:gd name="connsiteY2" fmla="*/ 107156 h 252155"/>
              <a:gd name="connsiteX3" fmla="*/ 271463 w 8858250"/>
              <a:gd name="connsiteY3" fmla="*/ 92869 h 252155"/>
              <a:gd name="connsiteX4" fmla="*/ 292894 w 8858250"/>
              <a:gd name="connsiteY4" fmla="*/ 78581 h 252155"/>
              <a:gd name="connsiteX5" fmla="*/ 350044 w 8858250"/>
              <a:gd name="connsiteY5" fmla="*/ 64294 h 252155"/>
              <a:gd name="connsiteX6" fmla="*/ 471488 w 8858250"/>
              <a:gd name="connsiteY6" fmla="*/ 21431 h 252155"/>
              <a:gd name="connsiteX7" fmla="*/ 728663 w 8858250"/>
              <a:gd name="connsiteY7" fmla="*/ 7144 h 252155"/>
              <a:gd name="connsiteX8" fmla="*/ 778669 w 8858250"/>
              <a:gd name="connsiteY8" fmla="*/ 14288 h 252155"/>
              <a:gd name="connsiteX9" fmla="*/ 921544 w 8858250"/>
              <a:gd name="connsiteY9" fmla="*/ 28575 h 252155"/>
              <a:gd name="connsiteX10" fmla="*/ 971550 w 8858250"/>
              <a:gd name="connsiteY10" fmla="*/ 42863 h 252155"/>
              <a:gd name="connsiteX11" fmla="*/ 992982 w 8858250"/>
              <a:gd name="connsiteY11" fmla="*/ 50006 h 252155"/>
              <a:gd name="connsiteX12" fmla="*/ 1443038 w 8858250"/>
              <a:gd name="connsiteY12" fmla="*/ 71438 h 252155"/>
              <a:gd name="connsiteX13" fmla="*/ 1564482 w 8858250"/>
              <a:gd name="connsiteY13" fmla="*/ 85725 h 252155"/>
              <a:gd name="connsiteX14" fmla="*/ 1621632 w 8858250"/>
              <a:gd name="connsiteY14" fmla="*/ 100013 h 252155"/>
              <a:gd name="connsiteX15" fmla="*/ 1671638 w 8858250"/>
              <a:gd name="connsiteY15" fmla="*/ 107156 h 252155"/>
              <a:gd name="connsiteX16" fmla="*/ 1743075 w 8858250"/>
              <a:gd name="connsiteY16" fmla="*/ 121444 h 252155"/>
              <a:gd name="connsiteX17" fmla="*/ 1843088 w 8858250"/>
              <a:gd name="connsiteY17" fmla="*/ 135731 h 252155"/>
              <a:gd name="connsiteX18" fmla="*/ 1957388 w 8858250"/>
              <a:gd name="connsiteY18" fmla="*/ 164306 h 252155"/>
              <a:gd name="connsiteX19" fmla="*/ 2078832 w 8858250"/>
              <a:gd name="connsiteY19" fmla="*/ 178594 h 252155"/>
              <a:gd name="connsiteX20" fmla="*/ 3679032 w 8858250"/>
              <a:gd name="connsiteY20" fmla="*/ 200025 h 252155"/>
              <a:gd name="connsiteX21" fmla="*/ 3800475 w 8858250"/>
              <a:gd name="connsiteY21" fmla="*/ 214313 h 252155"/>
              <a:gd name="connsiteX22" fmla="*/ 3829050 w 8858250"/>
              <a:gd name="connsiteY22" fmla="*/ 221456 h 252155"/>
              <a:gd name="connsiteX23" fmla="*/ 3871913 w 8858250"/>
              <a:gd name="connsiteY23" fmla="*/ 228600 h 252155"/>
              <a:gd name="connsiteX24" fmla="*/ 4193382 w 8858250"/>
              <a:gd name="connsiteY24" fmla="*/ 235744 h 252155"/>
              <a:gd name="connsiteX25" fmla="*/ 4393407 w 8858250"/>
              <a:gd name="connsiteY25" fmla="*/ 214313 h 252155"/>
              <a:gd name="connsiteX26" fmla="*/ 4629150 w 8858250"/>
              <a:gd name="connsiteY26" fmla="*/ 207169 h 252155"/>
              <a:gd name="connsiteX27" fmla="*/ 4679157 w 8858250"/>
              <a:gd name="connsiteY27" fmla="*/ 200025 h 252155"/>
              <a:gd name="connsiteX28" fmla="*/ 4722019 w 8858250"/>
              <a:gd name="connsiteY28" fmla="*/ 192881 h 252155"/>
              <a:gd name="connsiteX29" fmla="*/ 4914900 w 8858250"/>
              <a:gd name="connsiteY29" fmla="*/ 185738 h 252155"/>
              <a:gd name="connsiteX30" fmla="*/ 5079207 w 8858250"/>
              <a:gd name="connsiteY30" fmla="*/ 192881 h 252155"/>
              <a:gd name="connsiteX31" fmla="*/ 5136357 w 8858250"/>
              <a:gd name="connsiteY31" fmla="*/ 200025 h 252155"/>
              <a:gd name="connsiteX32" fmla="*/ 5379244 w 8858250"/>
              <a:gd name="connsiteY32" fmla="*/ 192881 h 252155"/>
              <a:gd name="connsiteX33" fmla="*/ 5486400 w 8858250"/>
              <a:gd name="connsiteY33" fmla="*/ 178594 h 252155"/>
              <a:gd name="connsiteX34" fmla="*/ 6265069 w 8858250"/>
              <a:gd name="connsiteY34" fmla="*/ 171450 h 252155"/>
              <a:gd name="connsiteX35" fmla="*/ 6343650 w 8858250"/>
              <a:gd name="connsiteY35" fmla="*/ 157163 h 252155"/>
              <a:gd name="connsiteX36" fmla="*/ 6400800 w 8858250"/>
              <a:gd name="connsiteY36" fmla="*/ 142875 h 252155"/>
              <a:gd name="connsiteX37" fmla="*/ 6493669 w 8858250"/>
              <a:gd name="connsiteY37" fmla="*/ 114300 h 252155"/>
              <a:gd name="connsiteX38" fmla="*/ 6557963 w 8858250"/>
              <a:gd name="connsiteY38" fmla="*/ 100013 h 252155"/>
              <a:gd name="connsiteX39" fmla="*/ 6636544 w 8858250"/>
              <a:gd name="connsiteY39" fmla="*/ 92869 h 252155"/>
              <a:gd name="connsiteX40" fmla="*/ 6679407 w 8858250"/>
              <a:gd name="connsiteY40" fmla="*/ 78581 h 252155"/>
              <a:gd name="connsiteX41" fmla="*/ 6700838 w 8858250"/>
              <a:gd name="connsiteY41" fmla="*/ 71438 h 252155"/>
              <a:gd name="connsiteX42" fmla="*/ 6765132 w 8858250"/>
              <a:gd name="connsiteY42" fmla="*/ 50006 h 252155"/>
              <a:gd name="connsiteX43" fmla="*/ 6843713 w 8858250"/>
              <a:gd name="connsiteY43" fmla="*/ 42863 h 252155"/>
              <a:gd name="connsiteX44" fmla="*/ 6915150 w 8858250"/>
              <a:gd name="connsiteY44" fmla="*/ 35719 h 252155"/>
              <a:gd name="connsiteX45" fmla="*/ 6993732 w 8858250"/>
              <a:gd name="connsiteY45" fmla="*/ 14288 h 252155"/>
              <a:gd name="connsiteX46" fmla="*/ 7100888 w 8858250"/>
              <a:gd name="connsiteY46" fmla="*/ 7144 h 252155"/>
              <a:gd name="connsiteX47" fmla="*/ 7193757 w 8858250"/>
              <a:gd name="connsiteY47" fmla="*/ 0 h 252155"/>
              <a:gd name="connsiteX48" fmla="*/ 7636669 w 8858250"/>
              <a:gd name="connsiteY48" fmla="*/ 14288 h 252155"/>
              <a:gd name="connsiteX49" fmla="*/ 8079582 w 8858250"/>
              <a:gd name="connsiteY49" fmla="*/ 28575 h 252155"/>
              <a:gd name="connsiteX50" fmla="*/ 8143875 w 8858250"/>
              <a:gd name="connsiteY50" fmla="*/ 35719 h 252155"/>
              <a:gd name="connsiteX51" fmla="*/ 8165307 w 8858250"/>
              <a:gd name="connsiteY51" fmla="*/ 42863 h 252155"/>
              <a:gd name="connsiteX52" fmla="*/ 8215313 w 8858250"/>
              <a:gd name="connsiteY52" fmla="*/ 57150 h 252155"/>
              <a:gd name="connsiteX53" fmla="*/ 8265319 w 8858250"/>
              <a:gd name="connsiteY53" fmla="*/ 78581 h 252155"/>
              <a:gd name="connsiteX54" fmla="*/ 8315325 w 8858250"/>
              <a:gd name="connsiteY54" fmla="*/ 92869 h 252155"/>
              <a:gd name="connsiteX55" fmla="*/ 8401050 w 8858250"/>
              <a:gd name="connsiteY55" fmla="*/ 135731 h 252155"/>
              <a:gd name="connsiteX56" fmla="*/ 8465344 w 8858250"/>
              <a:gd name="connsiteY56" fmla="*/ 164306 h 252155"/>
              <a:gd name="connsiteX57" fmla="*/ 8486775 w 8858250"/>
              <a:gd name="connsiteY57" fmla="*/ 171450 h 252155"/>
              <a:gd name="connsiteX58" fmla="*/ 8858250 w 8858250"/>
              <a:gd name="connsiteY58" fmla="*/ 178594 h 252155"/>
              <a:gd name="connsiteX0" fmla="*/ 0 w 8858250"/>
              <a:gd name="connsiteY0" fmla="*/ 171450 h 252155"/>
              <a:gd name="connsiteX1" fmla="*/ 171450 w 8858250"/>
              <a:gd name="connsiteY1" fmla="*/ 135731 h 252155"/>
              <a:gd name="connsiteX2" fmla="*/ 221457 w 8858250"/>
              <a:gd name="connsiteY2" fmla="*/ 107156 h 252155"/>
              <a:gd name="connsiteX3" fmla="*/ 271463 w 8858250"/>
              <a:gd name="connsiteY3" fmla="*/ 92869 h 252155"/>
              <a:gd name="connsiteX4" fmla="*/ 350044 w 8858250"/>
              <a:gd name="connsiteY4" fmla="*/ 64294 h 252155"/>
              <a:gd name="connsiteX5" fmla="*/ 471488 w 8858250"/>
              <a:gd name="connsiteY5" fmla="*/ 21431 h 252155"/>
              <a:gd name="connsiteX6" fmla="*/ 728663 w 8858250"/>
              <a:gd name="connsiteY6" fmla="*/ 7144 h 252155"/>
              <a:gd name="connsiteX7" fmla="*/ 778669 w 8858250"/>
              <a:gd name="connsiteY7" fmla="*/ 14288 h 252155"/>
              <a:gd name="connsiteX8" fmla="*/ 921544 w 8858250"/>
              <a:gd name="connsiteY8" fmla="*/ 28575 h 252155"/>
              <a:gd name="connsiteX9" fmla="*/ 971550 w 8858250"/>
              <a:gd name="connsiteY9" fmla="*/ 42863 h 252155"/>
              <a:gd name="connsiteX10" fmla="*/ 992982 w 8858250"/>
              <a:gd name="connsiteY10" fmla="*/ 50006 h 252155"/>
              <a:gd name="connsiteX11" fmla="*/ 1443038 w 8858250"/>
              <a:gd name="connsiteY11" fmla="*/ 71438 h 252155"/>
              <a:gd name="connsiteX12" fmla="*/ 1564482 w 8858250"/>
              <a:gd name="connsiteY12" fmla="*/ 85725 h 252155"/>
              <a:gd name="connsiteX13" fmla="*/ 1621632 w 8858250"/>
              <a:gd name="connsiteY13" fmla="*/ 100013 h 252155"/>
              <a:gd name="connsiteX14" fmla="*/ 1671638 w 8858250"/>
              <a:gd name="connsiteY14" fmla="*/ 107156 h 252155"/>
              <a:gd name="connsiteX15" fmla="*/ 1743075 w 8858250"/>
              <a:gd name="connsiteY15" fmla="*/ 121444 h 252155"/>
              <a:gd name="connsiteX16" fmla="*/ 1843088 w 8858250"/>
              <a:gd name="connsiteY16" fmla="*/ 135731 h 252155"/>
              <a:gd name="connsiteX17" fmla="*/ 1957388 w 8858250"/>
              <a:gd name="connsiteY17" fmla="*/ 164306 h 252155"/>
              <a:gd name="connsiteX18" fmla="*/ 2078832 w 8858250"/>
              <a:gd name="connsiteY18" fmla="*/ 178594 h 252155"/>
              <a:gd name="connsiteX19" fmla="*/ 3679032 w 8858250"/>
              <a:gd name="connsiteY19" fmla="*/ 200025 h 252155"/>
              <a:gd name="connsiteX20" fmla="*/ 3800475 w 8858250"/>
              <a:gd name="connsiteY20" fmla="*/ 214313 h 252155"/>
              <a:gd name="connsiteX21" fmla="*/ 3829050 w 8858250"/>
              <a:gd name="connsiteY21" fmla="*/ 221456 h 252155"/>
              <a:gd name="connsiteX22" fmla="*/ 3871913 w 8858250"/>
              <a:gd name="connsiteY22" fmla="*/ 228600 h 252155"/>
              <a:gd name="connsiteX23" fmla="*/ 4193382 w 8858250"/>
              <a:gd name="connsiteY23" fmla="*/ 235744 h 252155"/>
              <a:gd name="connsiteX24" fmla="*/ 4393407 w 8858250"/>
              <a:gd name="connsiteY24" fmla="*/ 214313 h 252155"/>
              <a:gd name="connsiteX25" fmla="*/ 4629150 w 8858250"/>
              <a:gd name="connsiteY25" fmla="*/ 207169 h 252155"/>
              <a:gd name="connsiteX26" fmla="*/ 4679157 w 8858250"/>
              <a:gd name="connsiteY26" fmla="*/ 200025 h 252155"/>
              <a:gd name="connsiteX27" fmla="*/ 4722019 w 8858250"/>
              <a:gd name="connsiteY27" fmla="*/ 192881 h 252155"/>
              <a:gd name="connsiteX28" fmla="*/ 4914900 w 8858250"/>
              <a:gd name="connsiteY28" fmla="*/ 185738 h 252155"/>
              <a:gd name="connsiteX29" fmla="*/ 5079207 w 8858250"/>
              <a:gd name="connsiteY29" fmla="*/ 192881 h 252155"/>
              <a:gd name="connsiteX30" fmla="*/ 5136357 w 8858250"/>
              <a:gd name="connsiteY30" fmla="*/ 200025 h 252155"/>
              <a:gd name="connsiteX31" fmla="*/ 5379244 w 8858250"/>
              <a:gd name="connsiteY31" fmla="*/ 192881 h 252155"/>
              <a:gd name="connsiteX32" fmla="*/ 5486400 w 8858250"/>
              <a:gd name="connsiteY32" fmla="*/ 178594 h 252155"/>
              <a:gd name="connsiteX33" fmla="*/ 6265069 w 8858250"/>
              <a:gd name="connsiteY33" fmla="*/ 171450 h 252155"/>
              <a:gd name="connsiteX34" fmla="*/ 6343650 w 8858250"/>
              <a:gd name="connsiteY34" fmla="*/ 157163 h 252155"/>
              <a:gd name="connsiteX35" fmla="*/ 6400800 w 8858250"/>
              <a:gd name="connsiteY35" fmla="*/ 142875 h 252155"/>
              <a:gd name="connsiteX36" fmla="*/ 6493669 w 8858250"/>
              <a:gd name="connsiteY36" fmla="*/ 114300 h 252155"/>
              <a:gd name="connsiteX37" fmla="*/ 6557963 w 8858250"/>
              <a:gd name="connsiteY37" fmla="*/ 100013 h 252155"/>
              <a:gd name="connsiteX38" fmla="*/ 6636544 w 8858250"/>
              <a:gd name="connsiteY38" fmla="*/ 92869 h 252155"/>
              <a:gd name="connsiteX39" fmla="*/ 6679407 w 8858250"/>
              <a:gd name="connsiteY39" fmla="*/ 78581 h 252155"/>
              <a:gd name="connsiteX40" fmla="*/ 6700838 w 8858250"/>
              <a:gd name="connsiteY40" fmla="*/ 71438 h 252155"/>
              <a:gd name="connsiteX41" fmla="*/ 6765132 w 8858250"/>
              <a:gd name="connsiteY41" fmla="*/ 50006 h 252155"/>
              <a:gd name="connsiteX42" fmla="*/ 6843713 w 8858250"/>
              <a:gd name="connsiteY42" fmla="*/ 42863 h 252155"/>
              <a:gd name="connsiteX43" fmla="*/ 6915150 w 8858250"/>
              <a:gd name="connsiteY43" fmla="*/ 35719 h 252155"/>
              <a:gd name="connsiteX44" fmla="*/ 6993732 w 8858250"/>
              <a:gd name="connsiteY44" fmla="*/ 14288 h 252155"/>
              <a:gd name="connsiteX45" fmla="*/ 7100888 w 8858250"/>
              <a:gd name="connsiteY45" fmla="*/ 7144 h 252155"/>
              <a:gd name="connsiteX46" fmla="*/ 7193757 w 8858250"/>
              <a:gd name="connsiteY46" fmla="*/ 0 h 252155"/>
              <a:gd name="connsiteX47" fmla="*/ 7636669 w 8858250"/>
              <a:gd name="connsiteY47" fmla="*/ 14288 h 252155"/>
              <a:gd name="connsiteX48" fmla="*/ 8079582 w 8858250"/>
              <a:gd name="connsiteY48" fmla="*/ 28575 h 252155"/>
              <a:gd name="connsiteX49" fmla="*/ 8143875 w 8858250"/>
              <a:gd name="connsiteY49" fmla="*/ 35719 h 252155"/>
              <a:gd name="connsiteX50" fmla="*/ 8165307 w 8858250"/>
              <a:gd name="connsiteY50" fmla="*/ 42863 h 252155"/>
              <a:gd name="connsiteX51" fmla="*/ 8215313 w 8858250"/>
              <a:gd name="connsiteY51" fmla="*/ 57150 h 252155"/>
              <a:gd name="connsiteX52" fmla="*/ 8265319 w 8858250"/>
              <a:gd name="connsiteY52" fmla="*/ 78581 h 252155"/>
              <a:gd name="connsiteX53" fmla="*/ 8315325 w 8858250"/>
              <a:gd name="connsiteY53" fmla="*/ 92869 h 252155"/>
              <a:gd name="connsiteX54" fmla="*/ 8401050 w 8858250"/>
              <a:gd name="connsiteY54" fmla="*/ 135731 h 252155"/>
              <a:gd name="connsiteX55" fmla="*/ 8465344 w 8858250"/>
              <a:gd name="connsiteY55" fmla="*/ 164306 h 252155"/>
              <a:gd name="connsiteX56" fmla="*/ 8486775 w 8858250"/>
              <a:gd name="connsiteY56" fmla="*/ 171450 h 252155"/>
              <a:gd name="connsiteX57" fmla="*/ 8858250 w 8858250"/>
              <a:gd name="connsiteY57" fmla="*/ 178594 h 252155"/>
              <a:gd name="connsiteX0" fmla="*/ 0 w 8858250"/>
              <a:gd name="connsiteY0" fmla="*/ 171450 h 252155"/>
              <a:gd name="connsiteX1" fmla="*/ 171450 w 8858250"/>
              <a:gd name="connsiteY1" fmla="*/ 135731 h 252155"/>
              <a:gd name="connsiteX2" fmla="*/ 221457 w 8858250"/>
              <a:gd name="connsiteY2" fmla="*/ 107156 h 252155"/>
              <a:gd name="connsiteX3" fmla="*/ 271463 w 8858250"/>
              <a:gd name="connsiteY3" fmla="*/ 92869 h 252155"/>
              <a:gd name="connsiteX4" fmla="*/ 471488 w 8858250"/>
              <a:gd name="connsiteY4" fmla="*/ 21431 h 252155"/>
              <a:gd name="connsiteX5" fmla="*/ 728663 w 8858250"/>
              <a:gd name="connsiteY5" fmla="*/ 7144 h 252155"/>
              <a:gd name="connsiteX6" fmla="*/ 778669 w 8858250"/>
              <a:gd name="connsiteY6" fmla="*/ 14288 h 252155"/>
              <a:gd name="connsiteX7" fmla="*/ 921544 w 8858250"/>
              <a:gd name="connsiteY7" fmla="*/ 28575 h 252155"/>
              <a:gd name="connsiteX8" fmla="*/ 971550 w 8858250"/>
              <a:gd name="connsiteY8" fmla="*/ 42863 h 252155"/>
              <a:gd name="connsiteX9" fmla="*/ 992982 w 8858250"/>
              <a:gd name="connsiteY9" fmla="*/ 50006 h 252155"/>
              <a:gd name="connsiteX10" fmla="*/ 1443038 w 8858250"/>
              <a:gd name="connsiteY10" fmla="*/ 71438 h 252155"/>
              <a:gd name="connsiteX11" fmla="*/ 1564482 w 8858250"/>
              <a:gd name="connsiteY11" fmla="*/ 85725 h 252155"/>
              <a:gd name="connsiteX12" fmla="*/ 1621632 w 8858250"/>
              <a:gd name="connsiteY12" fmla="*/ 100013 h 252155"/>
              <a:gd name="connsiteX13" fmla="*/ 1671638 w 8858250"/>
              <a:gd name="connsiteY13" fmla="*/ 107156 h 252155"/>
              <a:gd name="connsiteX14" fmla="*/ 1743075 w 8858250"/>
              <a:gd name="connsiteY14" fmla="*/ 121444 h 252155"/>
              <a:gd name="connsiteX15" fmla="*/ 1843088 w 8858250"/>
              <a:gd name="connsiteY15" fmla="*/ 135731 h 252155"/>
              <a:gd name="connsiteX16" fmla="*/ 1957388 w 8858250"/>
              <a:gd name="connsiteY16" fmla="*/ 164306 h 252155"/>
              <a:gd name="connsiteX17" fmla="*/ 2078832 w 8858250"/>
              <a:gd name="connsiteY17" fmla="*/ 178594 h 252155"/>
              <a:gd name="connsiteX18" fmla="*/ 3679032 w 8858250"/>
              <a:gd name="connsiteY18" fmla="*/ 200025 h 252155"/>
              <a:gd name="connsiteX19" fmla="*/ 3800475 w 8858250"/>
              <a:gd name="connsiteY19" fmla="*/ 214313 h 252155"/>
              <a:gd name="connsiteX20" fmla="*/ 3829050 w 8858250"/>
              <a:gd name="connsiteY20" fmla="*/ 221456 h 252155"/>
              <a:gd name="connsiteX21" fmla="*/ 3871913 w 8858250"/>
              <a:gd name="connsiteY21" fmla="*/ 228600 h 252155"/>
              <a:gd name="connsiteX22" fmla="*/ 4193382 w 8858250"/>
              <a:gd name="connsiteY22" fmla="*/ 235744 h 252155"/>
              <a:gd name="connsiteX23" fmla="*/ 4393407 w 8858250"/>
              <a:gd name="connsiteY23" fmla="*/ 214313 h 252155"/>
              <a:gd name="connsiteX24" fmla="*/ 4629150 w 8858250"/>
              <a:gd name="connsiteY24" fmla="*/ 207169 h 252155"/>
              <a:gd name="connsiteX25" fmla="*/ 4679157 w 8858250"/>
              <a:gd name="connsiteY25" fmla="*/ 200025 h 252155"/>
              <a:gd name="connsiteX26" fmla="*/ 4722019 w 8858250"/>
              <a:gd name="connsiteY26" fmla="*/ 192881 h 252155"/>
              <a:gd name="connsiteX27" fmla="*/ 4914900 w 8858250"/>
              <a:gd name="connsiteY27" fmla="*/ 185738 h 252155"/>
              <a:gd name="connsiteX28" fmla="*/ 5079207 w 8858250"/>
              <a:gd name="connsiteY28" fmla="*/ 192881 h 252155"/>
              <a:gd name="connsiteX29" fmla="*/ 5136357 w 8858250"/>
              <a:gd name="connsiteY29" fmla="*/ 200025 h 252155"/>
              <a:gd name="connsiteX30" fmla="*/ 5379244 w 8858250"/>
              <a:gd name="connsiteY30" fmla="*/ 192881 h 252155"/>
              <a:gd name="connsiteX31" fmla="*/ 5486400 w 8858250"/>
              <a:gd name="connsiteY31" fmla="*/ 178594 h 252155"/>
              <a:gd name="connsiteX32" fmla="*/ 6265069 w 8858250"/>
              <a:gd name="connsiteY32" fmla="*/ 171450 h 252155"/>
              <a:gd name="connsiteX33" fmla="*/ 6343650 w 8858250"/>
              <a:gd name="connsiteY33" fmla="*/ 157163 h 252155"/>
              <a:gd name="connsiteX34" fmla="*/ 6400800 w 8858250"/>
              <a:gd name="connsiteY34" fmla="*/ 142875 h 252155"/>
              <a:gd name="connsiteX35" fmla="*/ 6493669 w 8858250"/>
              <a:gd name="connsiteY35" fmla="*/ 114300 h 252155"/>
              <a:gd name="connsiteX36" fmla="*/ 6557963 w 8858250"/>
              <a:gd name="connsiteY36" fmla="*/ 100013 h 252155"/>
              <a:gd name="connsiteX37" fmla="*/ 6636544 w 8858250"/>
              <a:gd name="connsiteY37" fmla="*/ 92869 h 252155"/>
              <a:gd name="connsiteX38" fmla="*/ 6679407 w 8858250"/>
              <a:gd name="connsiteY38" fmla="*/ 78581 h 252155"/>
              <a:gd name="connsiteX39" fmla="*/ 6700838 w 8858250"/>
              <a:gd name="connsiteY39" fmla="*/ 71438 h 252155"/>
              <a:gd name="connsiteX40" fmla="*/ 6765132 w 8858250"/>
              <a:gd name="connsiteY40" fmla="*/ 50006 h 252155"/>
              <a:gd name="connsiteX41" fmla="*/ 6843713 w 8858250"/>
              <a:gd name="connsiteY41" fmla="*/ 42863 h 252155"/>
              <a:gd name="connsiteX42" fmla="*/ 6915150 w 8858250"/>
              <a:gd name="connsiteY42" fmla="*/ 35719 h 252155"/>
              <a:gd name="connsiteX43" fmla="*/ 6993732 w 8858250"/>
              <a:gd name="connsiteY43" fmla="*/ 14288 h 252155"/>
              <a:gd name="connsiteX44" fmla="*/ 7100888 w 8858250"/>
              <a:gd name="connsiteY44" fmla="*/ 7144 h 252155"/>
              <a:gd name="connsiteX45" fmla="*/ 7193757 w 8858250"/>
              <a:gd name="connsiteY45" fmla="*/ 0 h 252155"/>
              <a:gd name="connsiteX46" fmla="*/ 7636669 w 8858250"/>
              <a:gd name="connsiteY46" fmla="*/ 14288 h 252155"/>
              <a:gd name="connsiteX47" fmla="*/ 8079582 w 8858250"/>
              <a:gd name="connsiteY47" fmla="*/ 28575 h 252155"/>
              <a:gd name="connsiteX48" fmla="*/ 8143875 w 8858250"/>
              <a:gd name="connsiteY48" fmla="*/ 35719 h 252155"/>
              <a:gd name="connsiteX49" fmla="*/ 8165307 w 8858250"/>
              <a:gd name="connsiteY49" fmla="*/ 42863 h 252155"/>
              <a:gd name="connsiteX50" fmla="*/ 8215313 w 8858250"/>
              <a:gd name="connsiteY50" fmla="*/ 57150 h 252155"/>
              <a:gd name="connsiteX51" fmla="*/ 8265319 w 8858250"/>
              <a:gd name="connsiteY51" fmla="*/ 78581 h 252155"/>
              <a:gd name="connsiteX52" fmla="*/ 8315325 w 8858250"/>
              <a:gd name="connsiteY52" fmla="*/ 92869 h 252155"/>
              <a:gd name="connsiteX53" fmla="*/ 8401050 w 8858250"/>
              <a:gd name="connsiteY53" fmla="*/ 135731 h 252155"/>
              <a:gd name="connsiteX54" fmla="*/ 8465344 w 8858250"/>
              <a:gd name="connsiteY54" fmla="*/ 164306 h 252155"/>
              <a:gd name="connsiteX55" fmla="*/ 8486775 w 8858250"/>
              <a:gd name="connsiteY55" fmla="*/ 171450 h 252155"/>
              <a:gd name="connsiteX56" fmla="*/ 8858250 w 8858250"/>
              <a:gd name="connsiteY56" fmla="*/ 178594 h 252155"/>
              <a:gd name="connsiteX0" fmla="*/ 0 w 8858250"/>
              <a:gd name="connsiteY0" fmla="*/ 172587 h 253292"/>
              <a:gd name="connsiteX1" fmla="*/ 171450 w 8858250"/>
              <a:gd name="connsiteY1" fmla="*/ 136868 h 253292"/>
              <a:gd name="connsiteX2" fmla="*/ 221457 w 8858250"/>
              <a:gd name="connsiteY2" fmla="*/ 108293 h 253292"/>
              <a:gd name="connsiteX3" fmla="*/ 271463 w 8858250"/>
              <a:gd name="connsiteY3" fmla="*/ 94006 h 253292"/>
              <a:gd name="connsiteX4" fmla="*/ 578645 w 8858250"/>
              <a:gd name="connsiteY4" fmla="*/ 144011 h 253292"/>
              <a:gd name="connsiteX5" fmla="*/ 728663 w 8858250"/>
              <a:gd name="connsiteY5" fmla="*/ 8281 h 253292"/>
              <a:gd name="connsiteX6" fmla="*/ 778669 w 8858250"/>
              <a:gd name="connsiteY6" fmla="*/ 15425 h 253292"/>
              <a:gd name="connsiteX7" fmla="*/ 921544 w 8858250"/>
              <a:gd name="connsiteY7" fmla="*/ 29712 h 253292"/>
              <a:gd name="connsiteX8" fmla="*/ 971550 w 8858250"/>
              <a:gd name="connsiteY8" fmla="*/ 44000 h 253292"/>
              <a:gd name="connsiteX9" fmla="*/ 992982 w 8858250"/>
              <a:gd name="connsiteY9" fmla="*/ 51143 h 253292"/>
              <a:gd name="connsiteX10" fmla="*/ 1443038 w 8858250"/>
              <a:gd name="connsiteY10" fmla="*/ 72575 h 253292"/>
              <a:gd name="connsiteX11" fmla="*/ 1564482 w 8858250"/>
              <a:gd name="connsiteY11" fmla="*/ 86862 h 253292"/>
              <a:gd name="connsiteX12" fmla="*/ 1621632 w 8858250"/>
              <a:gd name="connsiteY12" fmla="*/ 101150 h 253292"/>
              <a:gd name="connsiteX13" fmla="*/ 1671638 w 8858250"/>
              <a:gd name="connsiteY13" fmla="*/ 108293 h 253292"/>
              <a:gd name="connsiteX14" fmla="*/ 1743075 w 8858250"/>
              <a:gd name="connsiteY14" fmla="*/ 122581 h 253292"/>
              <a:gd name="connsiteX15" fmla="*/ 1843088 w 8858250"/>
              <a:gd name="connsiteY15" fmla="*/ 136868 h 253292"/>
              <a:gd name="connsiteX16" fmla="*/ 1957388 w 8858250"/>
              <a:gd name="connsiteY16" fmla="*/ 165443 h 253292"/>
              <a:gd name="connsiteX17" fmla="*/ 2078832 w 8858250"/>
              <a:gd name="connsiteY17" fmla="*/ 179731 h 253292"/>
              <a:gd name="connsiteX18" fmla="*/ 3679032 w 8858250"/>
              <a:gd name="connsiteY18" fmla="*/ 201162 h 253292"/>
              <a:gd name="connsiteX19" fmla="*/ 3800475 w 8858250"/>
              <a:gd name="connsiteY19" fmla="*/ 215450 h 253292"/>
              <a:gd name="connsiteX20" fmla="*/ 3829050 w 8858250"/>
              <a:gd name="connsiteY20" fmla="*/ 222593 h 253292"/>
              <a:gd name="connsiteX21" fmla="*/ 3871913 w 8858250"/>
              <a:gd name="connsiteY21" fmla="*/ 229737 h 253292"/>
              <a:gd name="connsiteX22" fmla="*/ 4193382 w 8858250"/>
              <a:gd name="connsiteY22" fmla="*/ 236881 h 253292"/>
              <a:gd name="connsiteX23" fmla="*/ 4393407 w 8858250"/>
              <a:gd name="connsiteY23" fmla="*/ 215450 h 253292"/>
              <a:gd name="connsiteX24" fmla="*/ 4629150 w 8858250"/>
              <a:gd name="connsiteY24" fmla="*/ 208306 h 253292"/>
              <a:gd name="connsiteX25" fmla="*/ 4679157 w 8858250"/>
              <a:gd name="connsiteY25" fmla="*/ 201162 h 253292"/>
              <a:gd name="connsiteX26" fmla="*/ 4722019 w 8858250"/>
              <a:gd name="connsiteY26" fmla="*/ 194018 h 253292"/>
              <a:gd name="connsiteX27" fmla="*/ 4914900 w 8858250"/>
              <a:gd name="connsiteY27" fmla="*/ 186875 h 253292"/>
              <a:gd name="connsiteX28" fmla="*/ 5079207 w 8858250"/>
              <a:gd name="connsiteY28" fmla="*/ 194018 h 253292"/>
              <a:gd name="connsiteX29" fmla="*/ 5136357 w 8858250"/>
              <a:gd name="connsiteY29" fmla="*/ 201162 h 253292"/>
              <a:gd name="connsiteX30" fmla="*/ 5379244 w 8858250"/>
              <a:gd name="connsiteY30" fmla="*/ 194018 h 253292"/>
              <a:gd name="connsiteX31" fmla="*/ 5486400 w 8858250"/>
              <a:gd name="connsiteY31" fmla="*/ 179731 h 253292"/>
              <a:gd name="connsiteX32" fmla="*/ 6265069 w 8858250"/>
              <a:gd name="connsiteY32" fmla="*/ 172587 h 253292"/>
              <a:gd name="connsiteX33" fmla="*/ 6343650 w 8858250"/>
              <a:gd name="connsiteY33" fmla="*/ 158300 h 253292"/>
              <a:gd name="connsiteX34" fmla="*/ 6400800 w 8858250"/>
              <a:gd name="connsiteY34" fmla="*/ 144012 h 253292"/>
              <a:gd name="connsiteX35" fmla="*/ 6493669 w 8858250"/>
              <a:gd name="connsiteY35" fmla="*/ 115437 h 253292"/>
              <a:gd name="connsiteX36" fmla="*/ 6557963 w 8858250"/>
              <a:gd name="connsiteY36" fmla="*/ 101150 h 253292"/>
              <a:gd name="connsiteX37" fmla="*/ 6636544 w 8858250"/>
              <a:gd name="connsiteY37" fmla="*/ 94006 h 253292"/>
              <a:gd name="connsiteX38" fmla="*/ 6679407 w 8858250"/>
              <a:gd name="connsiteY38" fmla="*/ 79718 h 253292"/>
              <a:gd name="connsiteX39" fmla="*/ 6700838 w 8858250"/>
              <a:gd name="connsiteY39" fmla="*/ 72575 h 253292"/>
              <a:gd name="connsiteX40" fmla="*/ 6765132 w 8858250"/>
              <a:gd name="connsiteY40" fmla="*/ 51143 h 253292"/>
              <a:gd name="connsiteX41" fmla="*/ 6843713 w 8858250"/>
              <a:gd name="connsiteY41" fmla="*/ 44000 h 253292"/>
              <a:gd name="connsiteX42" fmla="*/ 6915150 w 8858250"/>
              <a:gd name="connsiteY42" fmla="*/ 36856 h 253292"/>
              <a:gd name="connsiteX43" fmla="*/ 6993732 w 8858250"/>
              <a:gd name="connsiteY43" fmla="*/ 15425 h 253292"/>
              <a:gd name="connsiteX44" fmla="*/ 7100888 w 8858250"/>
              <a:gd name="connsiteY44" fmla="*/ 8281 h 253292"/>
              <a:gd name="connsiteX45" fmla="*/ 7193757 w 8858250"/>
              <a:gd name="connsiteY45" fmla="*/ 1137 h 253292"/>
              <a:gd name="connsiteX46" fmla="*/ 7636669 w 8858250"/>
              <a:gd name="connsiteY46" fmla="*/ 15425 h 253292"/>
              <a:gd name="connsiteX47" fmla="*/ 8079582 w 8858250"/>
              <a:gd name="connsiteY47" fmla="*/ 29712 h 253292"/>
              <a:gd name="connsiteX48" fmla="*/ 8143875 w 8858250"/>
              <a:gd name="connsiteY48" fmla="*/ 36856 h 253292"/>
              <a:gd name="connsiteX49" fmla="*/ 8165307 w 8858250"/>
              <a:gd name="connsiteY49" fmla="*/ 44000 h 253292"/>
              <a:gd name="connsiteX50" fmla="*/ 8215313 w 8858250"/>
              <a:gd name="connsiteY50" fmla="*/ 58287 h 253292"/>
              <a:gd name="connsiteX51" fmla="*/ 8265319 w 8858250"/>
              <a:gd name="connsiteY51" fmla="*/ 79718 h 253292"/>
              <a:gd name="connsiteX52" fmla="*/ 8315325 w 8858250"/>
              <a:gd name="connsiteY52" fmla="*/ 94006 h 253292"/>
              <a:gd name="connsiteX53" fmla="*/ 8401050 w 8858250"/>
              <a:gd name="connsiteY53" fmla="*/ 136868 h 253292"/>
              <a:gd name="connsiteX54" fmla="*/ 8465344 w 8858250"/>
              <a:gd name="connsiteY54" fmla="*/ 165443 h 253292"/>
              <a:gd name="connsiteX55" fmla="*/ 8486775 w 8858250"/>
              <a:gd name="connsiteY55" fmla="*/ 172587 h 253292"/>
              <a:gd name="connsiteX56" fmla="*/ 8858250 w 8858250"/>
              <a:gd name="connsiteY56" fmla="*/ 179731 h 253292"/>
              <a:gd name="connsiteX0" fmla="*/ 0 w 8858250"/>
              <a:gd name="connsiteY0" fmla="*/ 171450 h 252155"/>
              <a:gd name="connsiteX1" fmla="*/ 171450 w 8858250"/>
              <a:gd name="connsiteY1" fmla="*/ 135731 h 252155"/>
              <a:gd name="connsiteX2" fmla="*/ 221457 w 8858250"/>
              <a:gd name="connsiteY2" fmla="*/ 107156 h 252155"/>
              <a:gd name="connsiteX3" fmla="*/ 271463 w 8858250"/>
              <a:gd name="connsiteY3" fmla="*/ 92869 h 252155"/>
              <a:gd name="connsiteX4" fmla="*/ 578645 w 8858250"/>
              <a:gd name="connsiteY4" fmla="*/ 142874 h 252155"/>
              <a:gd name="connsiteX5" fmla="*/ 728663 w 8858250"/>
              <a:gd name="connsiteY5" fmla="*/ 7144 h 252155"/>
              <a:gd name="connsiteX6" fmla="*/ 921544 w 8858250"/>
              <a:gd name="connsiteY6" fmla="*/ 28575 h 252155"/>
              <a:gd name="connsiteX7" fmla="*/ 971550 w 8858250"/>
              <a:gd name="connsiteY7" fmla="*/ 42863 h 252155"/>
              <a:gd name="connsiteX8" fmla="*/ 992982 w 8858250"/>
              <a:gd name="connsiteY8" fmla="*/ 50006 h 252155"/>
              <a:gd name="connsiteX9" fmla="*/ 1443038 w 8858250"/>
              <a:gd name="connsiteY9" fmla="*/ 71438 h 252155"/>
              <a:gd name="connsiteX10" fmla="*/ 1564482 w 8858250"/>
              <a:gd name="connsiteY10" fmla="*/ 85725 h 252155"/>
              <a:gd name="connsiteX11" fmla="*/ 1621632 w 8858250"/>
              <a:gd name="connsiteY11" fmla="*/ 100013 h 252155"/>
              <a:gd name="connsiteX12" fmla="*/ 1671638 w 8858250"/>
              <a:gd name="connsiteY12" fmla="*/ 107156 h 252155"/>
              <a:gd name="connsiteX13" fmla="*/ 1743075 w 8858250"/>
              <a:gd name="connsiteY13" fmla="*/ 121444 h 252155"/>
              <a:gd name="connsiteX14" fmla="*/ 1843088 w 8858250"/>
              <a:gd name="connsiteY14" fmla="*/ 135731 h 252155"/>
              <a:gd name="connsiteX15" fmla="*/ 1957388 w 8858250"/>
              <a:gd name="connsiteY15" fmla="*/ 164306 h 252155"/>
              <a:gd name="connsiteX16" fmla="*/ 2078832 w 8858250"/>
              <a:gd name="connsiteY16" fmla="*/ 178594 h 252155"/>
              <a:gd name="connsiteX17" fmla="*/ 3679032 w 8858250"/>
              <a:gd name="connsiteY17" fmla="*/ 200025 h 252155"/>
              <a:gd name="connsiteX18" fmla="*/ 3800475 w 8858250"/>
              <a:gd name="connsiteY18" fmla="*/ 214313 h 252155"/>
              <a:gd name="connsiteX19" fmla="*/ 3829050 w 8858250"/>
              <a:gd name="connsiteY19" fmla="*/ 221456 h 252155"/>
              <a:gd name="connsiteX20" fmla="*/ 3871913 w 8858250"/>
              <a:gd name="connsiteY20" fmla="*/ 228600 h 252155"/>
              <a:gd name="connsiteX21" fmla="*/ 4193382 w 8858250"/>
              <a:gd name="connsiteY21" fmla="*/ 235744 h 252155"/>
              <a:gd name="connsiteX22" fmla="*/ 4393407 w 8858250"/>
              <a:gd name="connsiteY22" fmla="*/ 214313 h 252155"/>
              <a:gd name="connsiteX23" fmla="*/ 4629150 w 8858250"/>
              <a:gd name="connsiteY23" fmla="*/ 207169 h 252155"/>
              <a:gd name="connsiteX24" fmla="*/ 4679157 w 8858250"/>
              <a:gd name="connsiteY24" fmla="*/ 200025 h 252155"/>
              <a:gd name="connsiteX25" fmla="*/ 4722019 w 8858250"/>
              <a:gd name="connsiteY25" fmla="*/ 192881 h 252155"/>
              <a:gd name="connsiteX26" fmla="*/ 4914900 w 8858250"/>
              <a:gd name="connsiteY26" fmla="*/ 185738 h 252155"/>
              <a:gd name="connsiteX27" fmla="*/ 5079207 w 8858250"/>
              <a:gd name="connsiteY27" fmla="*/ 192881 h 252155"/>
              <a:gd name="connsiteX28" fmla="*/ 5136357 w 8858250"/>
              <a:gd name="connsiteY28" fmla="*/ 200025 h 252155"/>
              <a:gd name="connsiteX29" fmla="*/ 5379244 w 8858250"/>
              <a:gd name="connsiteY29" fmla="*/ 192881 h 252155"/>
              <a:gd name="connsiteX30" fmla="*/ 5486400 w 8858250"/>
              <a:gd name="connsiteY30" fmla="*/ 178594 h 252155"/>
              <a:gd name="connsiteX31" fmla="*/ 6265069 w 8858250"/>
              <a:gd name="connsiteY31" fmla="*/ 171450 h 252155"/>
              <a:gd name="connsiteX32" fmla="*/ 6343650 w 8858250"/>
              <a:gd name="connsiteY32" fmla="*/ 157163 h 252155"/>
              <a:gd name="connsiteX33" fmla="*/ 6400800 w 8858250"/>
              <a:gd name="connsiteY33" fmla="*/ 142875 h 252155"/>
              <a:gd name="connsiteX34" fmla="*/ 6493669 w 8858250"/>
              <a:gd name="connsiteY34" fmla="*/ 114300 h 252155"/>
              <a:gd name="connsiteX35" fmla="*/ 6557963 w 8858250"/>
              <a:gd name="connsiteY35" fmla="*/ 100013 h 252155"/>
              <a:gd name="connsiteX36" fmla="*/ 6636544 w 8858250"/>
              <a:gd name="connsiteY36" fmla="*/ 92869 h 252155"/>
              <a:gd name="connsiteX37" fmla="*/ 6679407 w 8858250"/>
              <a:gd name="connsiteY37" fmla="*/ 78581 h 252155"/>
              <a:gd name="connsiteX38" fmla="*/ 6700838 w 8858250"/>
              <a:gd name="connsiteY38" fmla="*/ 71438 h 252155"/>
              <a:gd name="connsiteX39" fmla="*/ 6765132 w 8858250"/>
              <a:gd name="connsiteY39" fmla="*/ 50006 h 252155"/>
              <a:gd name="connsiteX40" fmla="*/ 6843713 w 8858250"/>
              <a:gd name="connsiteY40" fmla="*/ 42863 h 252155"/>
              <a:gd name="connsiteX41" fmla="*/ 6915150 w 8858250"/>
              <a:gd name="connsiteY41" fmla="*/ 35719 h 252155"/>
              <a:gd name="connsiteX42" fmla="*/ 6993732 w 8858250"/>
              <a:gd name="connsiteY42" fmla="*/ 14288 h 252155"/>
              <a:gd name="connsiteX43" fmla="*/ 7100888 w 8858250"/>
              <a:gd name="connsiteY43" fmla="*/ 7144 h 252155"/>
              <a:gd name="connsiteX44" fmla="*/ 7193757 w 8858250"/>
              <a:gd name="connsiteY44" fmla="*/ 0 h 252155"/>
              <a:gd name="connsiteX45" fmla="*/ 7636669 w 8858250"/>
              <a:gd name="connsiteY45" fmla="*/ 14288 h 252155"/>
              <a:gd name="connsiteX46" fmla="*/ 8079582 w 8858250"/>
              <a:gd name="connsiteY46" fmla="*/ 28575 h 252155"/>
              <a:gd name="connsiteX47" fmla="*/ 8143875 w 8858250"/>
              <a:gd name="connsiteY47" fmla="*/ 35719 h 252155"/>
              <a:gd name="connsiteX48" fmla="*/ 8165307 w 8858250"/>
              <a:gd name="connsiteY48" fmla="*/ 42863 h 252155"/>
              <a:gd name="connsiteX49" fmla="*/ 8215313 w 8858250"/>
              <a:gd name="connsiteY49" fmla="*/ 57150 h 252155"/>
              <a:gd name="connsiteX50" fmla="*/ 8265319 w 8858250"/>
              <a:gd name="connsiteY50" fmla="*/ 78581 h 252155"/>
              <a:gd name="connsiteX51" fmla="*/ 8315325 w 8858250"/>
              <a:gd name="connsiteY51" fmla="*/ 92869 h 252155"/>
              <a:gd name="connsiteX52" fmla="*/ 8401050 w 8858250"/>
              <a:gd name="connsiteY52" fmla="*/ 135731 h 252155"/>
              <a:gd name="connsiteX53" fmla="*/ 8465344 w 8858250"/>
              <a:gd name="connsiteY53" fmla="*/ 164306 h 252155"/>
              <a:gd name="connsiteX54" fmla="*/ 8486775 w 8858250"/>
              <a:gd name="connsiteY54" fmla="*/ 171450 h 252155"/>
              <a:gd name="connsiteX55" fmla="*/ 8858250 w 8858250"/>
              <a:gd name="connsiteY55" fmla="*/ 178594 h 252155"/>
              <a:gd name="connsiteX0" fmla="*/ 0 w 8858250"/>
              <a:gd name="connsiteY0" fmla="*/ 171450 h 252155"/>
              <a:gd name="connsiteX1" fmla="*/ 171450 w 8858250"/>
              <a:gd name="connsiteY1" fmla="*/ 135731 h 252155"/>
              <a:gd name="connsiteX2" fmla="*/ 221457 w 8858250"/>
              <a:gd name="connsiteY2" fmla="*/ 107156 h 252155"/>
              <a:gd name="connsiteX3" fmla="*/ 271463 w 8858250"/>
              <a:gd name="connsiteY3" fmla="*/ 92869 h 252155"/>
              <a:gd name="connsiteX4" fmla="*/ 578645 w 8858250"/>
              <a:gd name="connsiteY4" fmla="*/ 142874 h 252155"/>
              <a:gd name="connsiteX5" fmla="*/ 778669 w 8858250"/>
              <a:gd name="connsiteY5" fmla="*/ 128587 h 252155"/>
              <a:gd name="connsiteX6" fmla="*/ 921544 w 8858250"/>
              <a:gd name="connsiteY6" fmla="*/ 28575 h 252155"/>
              <a:gd name="connsiteX7" fmla="*/ 971550 w 8858250"/>
              <a:gd name="connsiteY7" fmla="*/ 42863 h 252155"/>
              <a:gd name="connsiteX8" fmla="*/ 992982 w 8858250"/>
              <a:gd name="connsiteY8" fmla="*/ 50006 h 252155"/>
              <a:gd name="connsiteX9" fmla="*/ 1443038 w 8858250"/>
              <a:gd name="connsiteY9" fmla="*/ 71438 h 252155"/>
              <a:gd name="connsiteX10" fmla="*/ 1564482 w 8858250"/>
              <a:gd name="connsiteY10" fmla="*/ 85725 h 252155"/>
              <a:gd name="connsiteX11" fmla="*/ 1621632 w 8858250"/>
              <a:gd name="connsiteY11" fmla="*/ 100013 h 252155"/>
              <a:gd name="connsiteX12" fmla="*/ 1671638 w 8858250"/>
              <a:gd name="connsiteY12" fmla="*/ 107156 h 252155"/>
              <a:gd name="connsiteX13" fmla="*/ 1743075 w 8858250"/>
              <a:gd name="connsiteY13" fmla="*/ 121444 h 252155"/>
              <a:gd name="connsiteX14" fmla="*/ 1843088 w 8858250"/>
              <a:gd name="connsiteY14" fmla="*/ 135731 h 252155"/>
              <a:gd name="connsiteX15" fmla="*/ 1957388 w 8858250"/>
              <a:gd name="connsiteY15" fmla="*/ 164306 h 252155"/>
              <a:gd name="connsiteX16" fmla="*/ 2078832 w 8858250"/>
              <a:gd name="connsiteY16" fmla="*/ 178594 h 252155"/>
              <a:gd name="connsiteX17" fmla="*/ 3679032 w 8858250"/>
              <a:gd name="connsiteY17" fmla="*/ 200025 h 252155"/>
              <a:gd name="connsiteX18" fmla="*/ 3800475 w 8858250"/>
              <a:gd name="connsiteY18" fmla="*/ 214313 h 252155"/>
              <a:gd name="connsiteX19" fmla="*/ 3829050 w 8858250"/>
              <a:gd name="connsiteY19" fmla="*/ 221456 h 252155"/>
              <a:gd name="connsiteX20" fmla="*/ 3871913 w 8858250"/>
              <a:gd name="connsiteY20" fmla="*/ 228600 h 252155"/>
              <a:gd name="connsiteX21" fmla="*/ 4193382 w 8858250"/>
              <a:gd name="connsiteY21" fmla="*/ 235744 h 252155"/>
              <a:gd name="connsiteX22" fmla="*/ 4393407 w 8858250"/>
              <a:gd name="connsiteY22" fmla="*/ 214313 h 252155"/>
              <a:gd name="connsiteX23" fmla="*/ 4629150 w 8858250"/>
              <a:gd name="connsiteY23" fmla="*/ 207169 h 252155"/>
              <a:gd name="connsiteX24" fmla="*/ 4679157 w 8858250"/>
              <a:gd name="connsiteY24" fmla="*/ 200025 h 252155"/>
              <a:gd name="connsiteX25" fmla="*/ 4722019 w 8858250"/>
              <a:gd name="connsiteY25" fmla="*/ 192881 h 252155"/>
              <a:gd name="connsiteX26" fmla="*/ 4914900 w 8858250"/>
              <a:gd name="connsiteY26" fmla="*/ 185738 h 252155"/>
              <a:gd name="connsiteX27" fmla="*/ 5079207 w 8858250"/>
              <a:gd name="connsiteY27" fmla="*/ 192881 h 252155"/>
              <a:gd name="connsiteX28" fmla="*/ 5136357 w 8858250"/>
              <a:gd name="connsiteY28" fmla="*/ 200025 h 252155"/>
              <a:gd name="connsiteX29" fmla="*/ 5379244 w 8858250"/>
              <a:gd name="connsiteY29" fmla="*/ 192881 h 252155"/>
              <a:gd name="connsiteX30" fmla="*/ 5486400 w 8858250"/>
              <a:gd name="connsiteY30" fmla="*/ 178594 h 252155"/>
              <a:gd name="connsiteX31" fmla="*/ 6265069 w 8858250"/>
              <a:gd name="connsiteY31" fmla="*/ 171450 h 252155"/>
              <a:gd name="connsiteX32" fmla="*/ 6343650 w 8858250"/>
              <a:gd name="connsiteY32" fmla="*/ 157163 h 252155"/>
              <a:gd name="connsiteX33" fmla="*/ 6400800 w 8858250"/>
              <a:gd name="connsiteY33" fmla="*/ 142875 h 252155"/>
              <a:gd name="connsiteX34" fmla="*/ 6493669 w 8858250"/>
              <a:gd name="connsiteY34" fmla="*/ 114300 h 252155"/>
              <a:gd name="connsiteX35" fmla="*/ 6557963 w 8858250"/>
              <a:gd name="connsiteY35" fmla="*/ 100013 h 252155"/>
              <a:gd name="connsiteX36" fmla="*/ 6636544 w 8858250"/>
              <a:gd name="connsiteY36" fmla="*/ 92869 h 252155"/>
              <a:gd name="connsiteX37" fmla="*/ 6679407 w 8858250"/>
              <a:gd name="connsiteY37" fmla="*/ 78581 h 252155"/>
              <a:gd name="connsiteX38" fmla="*/ 6700838 w 8858250"/>
              <a:gd name="connsiteY38" fmla="*/ 71438 h 252155"/>
              <a:gd name="connsiteX39" fmla="*/ 6765132 w 8858250"/>
              <a:gd name="connsiteY39" fmla="*/ 50006 h 252155"/>
              <a:gd name="connsiteX40" fmla="*/ 6843713 w 8858250"/>
              <a:gd name="connsiteY40" fmla="*/ 42863 h 252155"/>
              <a:gd name="connsiteX41" fmla="*/ 6915150 w 8858250"/>
              <a:gd name="connsiteY41" fmla="*/ 35719 h 252155"/>
              <a:gd name="connsiteX42" fmla="*/ 6993732 w 8858250"/>
              <a:gd name="connsiteY42" fmla="*/ 14288 h 252155"/>
              <a:gd name="connsiteX43" fmla="*/ 7100888 w 8858250"/>
              <a:gd name="connsiteY43" fmla="*/ 7144 h 252155"/>
              <a:gd name="connsiteX44" fmla="*/ 7193757 w 8858250"/>
              <a:gd name="connsiteY44" fmla="*/ 0 h 252155"/>
              <a:gd name="connsiteX45" fmla="*/ 7636669 w 8858250"/>
              <a:gd name="connsiteY45" fmla="*/ 14288 h 252155"/>
              <a:gd name="connsiteX46" fmla="*/ 8079582 w 8858250"/>
              <a:gd name="connsiteY46" fmla="*/ 28575 h 252155"/>
              <a:gd name="connsiteX47" fmla="*/ 8143875 w 8858250"/>
              <a:gd name="connsiteY47" fmla="*/ 35719 h 252155"/>
              <a:gd name="connsiteX48" fmla="*/ 8165307 w 8858250"/>
              <a:gd name="connsiteY48" fmla="*/ 42863 h 252155"/>
              <a:gd name="connsiteX49" fmla="*/ 8215313 w 8858250"/>
              <a:gd name="connsiteY49" fmla="*/ 57150 h 252155"/>
              <a:gd name="connsiteX50" fmla="*/ 8265319 w 8858250"/>
              <a:gd name="connsiteY50" fmla="*/ 78581 h 252155"/>
              <a:gd name="connsiteX51" fmla="*/ 8315325 w 8858250"/>
              <a:gd name="connsiteY51" fmla="*/ 92869 h 252155"/>
              <a:gd name="connsiteX52" fmla="*/ 8401050 w 8858250"/>
              <a:gd name="connsiteY52" fmla="*/ 135731 h 252155"/>
              <a:gd name="connsiteX53" fmla="*/ 8465344 w 8858250"/>
              <a:gd name="connsiteY53" fmla="*/ 164306 h 252155"/>
              <a:gd name="connsiteX54" fmla="*/ 8486775 w 8858250"/>
              <a:gd name="connsiteY54" fmla="*/ 171450 h 252155"/>
              <a:gd name="connsiteX55" fmla="*/ 8858250 w 8858250"/>
              <a:gd name="connsiteY55" fmla="*/ 178594 h 252155"/>
              <a:gd name="connsiteX0" fmla="*/ 0 w 8858250"/>
              <a:gd name="connsiteY0" fmla="*/ 171450 h 252155"/>
              <a:gd name="connsiteX1" fmla="*/ 171450 w 8858250"/>
              <a:gd name="connsiteY1" fmla="*/ 135731 h 252155"/>
              <a:gd name="connsiteX2" fmla="*/ 221457 w 8858250"/>
              <a:gd name="connsiteY2" fmla="*/ 107156 h 252155"/>
              <a:gd name="connsiteX3" fmla="*/ 271463 w 8858250"/>
              <a:gd name="connsiteY3" fmla="*/ 92869 h 252155"/>
              <a:gd name="connsiteX4" fmla="*/ 578645 w 8858250"/>
              <a:gd name="connsiteY4" fmla="*/ 142874 h 252155"/>
              <a:gd name="connsiteX5" fmla="*/ 778669 w 8858250"/>
              <a:gd name="connsiteY5" fmla="*/ 128587 h 252155"/>
              <a:gd name="connsiteX6" fmla="*/ 971550 w 8858250"/>
              <a:gd name="connsiteY6" fmla="*/ 42863 h 252155"/>
              <a:gd name="connsiteX7" fmla="*/ 992982 w 8858250"/>
              <a:gd name="connsiteY7" fmla="*/ 50006 h 252155"/>
              <a:gd name="connsiteX8" fmla="*/ 1443038 w 8858250"/>
              <a:gd name="connsiteY8" fmla="*/ 71438 h 252155"/>
              <a:gd name="connsiteX9" fmla="*/ 1564482 w 8858250"/>
              <a:gd name="connsiteY9" fmla="*/ 85725 h 252155"/>
              <a:gd name="connsiteX10" fmla="*/ 1621632 w 8858250"/>
              <a:gd name="connsiteY10" fmla="*/ 100013 h 252155"/>
              <a:gd name="connsiteX11" fmla="*/ 1671638 w 8858250"/>
              <a:gd name="connsiteY11" fmla="*/ 107156 h 252155"/>
              <a:gd name="connsiteX12" fmla="*/ 1743075 w 8858250"/>
              <a:gd name="connsiteY12" fmla="*/ 121444 h 252155"/>
              <a:gd name="connsiteX13" fmla="*/ 1843088 w 8858250"/>
              <a:gd name="connsiteY13" fmla="*/ 135731 h 252155"/>
              <a:gd name="connsiteX14" fmla="*/ 1957388 w 8858250"/>
              <a:gd name="connsiteY14" fmla="*/ 164306 h 252155"/>
              <a:gd name="connsiteX15" fmla="*/ 2078832 w 8858250"/>
              <a:gd name="connsiteY15" fmla="*/ 178594 h 252155"/>
              <a:gd name="connsiteX16" fmla="*/ 3679032 w 8858250"/>
              <a:gd name="connsiteY16" fmla="*/ 200025 h 252155"/>
              <a:gd name="connsiteX17" fmla="*/ 3800475 w 8858250"/>
              <a:gd name="connsiteY17" fmla="*/ 214313 h 252155"/>
              <a:gd name="connsiteX18" fmla="*/ 3829050 w 8858250"/>
              <a:gd name="connsiteY18" fmla="*/ 221456 h 252155"/>
              <a:gd name="connsiteX19" fmla="*/ 3871913 w 8858250"/>
              <a:gd name="connsiteY19" fmla="*/ 228600 h 252155"/>
              <a:gd name="connsiteX20" fmla="*/ 4193382 w 8858250"/>
              <a:gd name="connsiteY20" fmla="*/ 235744 h 252155"/>
              <a:gd name="connsiteX21" fmla="*/ 4393407 w 8858250"/>
              <a:gd name="connsiteY21" fmla="*/ 214313 h 252155"/>
              <a:gd name="connsiteX22" fmla="*/ 4629150 w 8858250"/>
              <a:gd name="connsiteY22" fmla="*/ 207169 h 252155"/>
              <a:gd name="connsiteX23" fmla="*/ 4679157 w 8858250"/>
              <a:gd name="connsiteY23" fmla="*/ 200025 h 252155"/>
              <a:gd name="connsiteX24" fmla="*/ 4722019 w 8858250"/>
              <a:gd name="connsiteY24" fmla="*/ 192881 h 252155"/>
              <a:gd name="connsiteX25" fmla="*/ 4914900 w 8858250"/>
              <a:gd name="connsiteY25" fmla="*/ 185738 h 252155"/>
              <a:gd name="connsiteX26" fmla="*/ 5079207 w 8858250"/>
              <a:gd name="connsiteY26" fmla="*/ 192881 h 252155"/>
              <a:gd name="connsiteX27" fmla="*/ 5136357 w 8858250"/>
              <a:gd name="connsiteY27" fmla="*/ 200025 h 252155"/>
              <a:gd name="connsiteX28" fmla="*/ 5379244 w 8858250"/>
              <a:gd name="connsiteY28" fmla="*/ 192881 h 252155"/>
              <a:gd name="connsiteX29" fmla="*/ 5486400 w 8858250"/>
              <a:gd name="connsiteY29" fmla="*/ 178594 h 252155"/>
              <a:gd name="connsiteX30" fmla="*/ 6265069 w 8858250"/>
              <a:gd name="connsiteY30" fmla="*/ 171450 h 252155"/>
              <a:gd name="connsiteX31" fmla="*/ 6343650 w 8858250"/>
              <a:gd name="connsiteY31" fmla="*/ 157163 h 252155"/>
              <a:gd name="connsiteX32" fmla="*/ 6400800 w 8858250"/>
              <a:gd name="connsiteY32" fmla="*/ 142875 h 252155"/>
              <a:gd name="connsiteX33" fmla="*/ 6493669 w 8858250"/>
              <a:gd name="connsiteY33" fmla="*/ 114300 h 252155"/>
              <a:gd name="connsiteX34" fmla="*/ 6557963 w 8858250"/>
              <a:gd name="connsiteY34" fmla="*/ 100013 h 252155"/>
              <a:gd name="connsiteX35" fmla="*/ 6636544 w 8858250"/>
              <a:gd name="connsiteY35" fmla="*/ 92869 h 252155"/>
              <a:gd name="connsiteX36" fmla="*/ 6679407 w 8858250"/>
              <a:gd name="connsiteY36" fmla="*/ 78581 h 252155"/>
              <a:gd name="connsiteX37" fmla="*/ 6700838 w 8858250"/>
              <a:gd name="connsiteY37" fmla="*/ 71438 h 252155"/>
              <a:gd name="connsiteX38" fmla="*/ 6765132 w 8858250"/>
              <a:gd name="connsiteY38" fmla="*/ 50006 h 252155"/>
              <a:gd name="connsiteX39" fmla="*/ 6843713 w 8858250"/>
              <a:gd name="connsiteY39" fmla="*/ 42863 h 252155"/>
              <a:gd name="connsiteX40" fmla="*/ 6915150 w 8858250"/>
              <a:gd name="connsiteY40" fmla="*/ 35719 h 252155"/>
              <a:gd name="connsiteX41" fmla="*/ 6993732 w 8858250"/>
              <a:gd name="connsiteY41" fmla="*/ 14288 h 252155"/>
              <a:gd name="connsiteX42" fmla="*/ 7100888 w 8858250"/>
              <a:gd name="connsiteY42" fmla="*/ 7144 h 252155"/>
              <a:gd name="connsiteX43" fmla="*/ 7193757 w 8858250"/>
              <a:gd name="connsiteY43" fmla="*/ 0 h 252155"/>
              <a:gd name="connsiteX44" fmla="*/ 7636669 w 8858250"/>
              <a:gd name="connsiteY44" fmla="*/ 14288 h 252155"/>
              <a:gd name="connsiteX45" fmla="*/ 8079582 w 8858250"/>
              <a:gd name="connsiteY45" fmla="*/ 28575 h 252155"/>
              <a:gd name="connsiteX46" fmla="*/ 8143875 w 8858250"/>
              <a:gd name="connsiteY46" fmla="*/ 35719 h 252155"/>
              <a:gd name="connsiteX47" fmla="*/ 8165307 w 8858250"/>
              <a:gd name="connsiteY47" fmla="*/ 42863 h 252155"/>
              <a:gd name="connsiteX48" fmla="*/ 8215313 w 8858250"/>
              <a:gd name="connsiteY48" fmla="*/ 57150 h 252155"/>
              <a:gd name="connsiteX49" fmla="*/ 8265319 w 8858250"/>
              <a:gd name="connsiteY49" fmla="*/ 78581 h 252155"/>
              <a:gd name="connsiteX50" fmla="*/ 8315325 w 8858250"/>
              <a:gd name="connsiteY50" fmla="*/ 92869 h 252155"/>
              <a:gd name="connsiteX51" fmla="*/ 8401050 w 8858250"/>
              <a:gd name="connsiteY51" fmla="*/ 135731 h 252155"/>
              <a:gd name="connsiteX52" fmla="*/ 8465344 w 8858250"/>
              <a:gd name="connsiteY52" fmla="*/ 164306 h 252155"/>
              <a:gd name="connsiteX53" fmla="*/ 8486775 w 8858250"/>
              <a:gd name="connsiteY53" fmla="*/ 171450 h 252155"/>
              <a:gd name="connsiteX54" fmla="*/ 8858250 w 8858250"/>
              <a:gd name="connsiteY54" fmla="*/ 178594 h 252155"/>
              <a:gd name="connsiteX0" fmla="*/ 0 w 8858250"/>
              <a:gd name="connsiteY0" fmla="*/ 171450 h 252155"/>
              <a:gd name="connsiteX1" fmla="*/ 171450 w 8858250"/>
              <a:gd name="connsiteY1" fmla="*/ 135731 h 252155"/>
              <a:gd name="connsiteX2" fmla="*/ 221457 w 8858250"/>
              <a:gd name="connsiteY2" fmla="*/ 107156 h 252155"/>
              <a:gd name="connsiteX3" fmla="*/ 271463 w 8858250"/>
              <a:gd name="connsiteY3" fmla="*/ 92869 h 252155"/>
              <a:gd name="connsiteX4" fmla="*/ 578645 w 8858250"/>
              <a:gd name="connsiteY4" fmla="*/ 142874 h 252155"/>
              <a:gd name="connsiteX5" fmla="*/ 778669 w 8858250"/>
              <a:gd name="connsiteY5" fmla="*/ 128587 h 252155"/>
              <a:gd name="connsiteX6" fmla="*/ 971550 w 8858250"/>
              <a:gd name="connsiteY6" fmla="*/ 42863 h 252155"/>
              <a:gd name="connsiteX7" fmla="*/ 1443038 w 8858250"/>
              <a:gd name="connsiteY7" fmla="*/ 71438 h 252155"/>
              <a:gd name="connsiteX8" fmla="*/ 1564482 w 8858250"/>
              <a:gd name="connsiteY8" fmla="*/ 85725 h 252155"/>
              <a:gd name="connsiteX9" fmla="*/ 1621632 w 8858250"/>
              <a:gd name="connsiteY9" fmla="*/ 100013 h 252155"/>
              <a:gd name="connsiteX10" fmla="*/ 1671638 w 8858250"/>
              <a:gd name="connsiteY10" fmla="*/ 107156 h 252155"/>
              <a:gd name="connsiteX11" fmla="*/ 1743075 w 8858250"/>
              <a:gd name="connsiteY11" fmla="*/ 121444 h 252155"/>
              <a:gd name="connsiteX12" fmla="*/ 1843088 w 8858250"/>
              <a:gd name="connsiteY12" fmla="*/ 135731 h 252155"/>
              <a:gd name="connsiteX13" fmla="*/ 1957388 w 8858250"/>
              <a:gd name="connsiteY13" fmla="*/ 164306 h 252155"/>
              <a:gd name="connsiteX14" fmla="*/ 2078832 w 8858250"/>
              <a:gd name="connsiteY14" fmla="*/ 178594 h 252155"/>
              <a:gd name="connsiteX15" fmla="*/ 3679032 w 8858250"/>
              <a:gd name="connsiteY15" fmla="*/ 200025 h 252155"/>
              <a:gd name="connsiteX16" fmla="*/ 3800475 w 8858250"/>
              <a:gd name="connsiteY16" fmla="*/ 214313 h 252155"/>
              <a:gd name="connsiteX17" fmla="*/ 3829050 w 8858250"/>
              <a:gd name="connsiteY17" fmla="*/ 221456 h 252155"/>
              <a:gd name="connsiteX18" fmla="*/ 3871913 w 8858250"/>
              <a:gd name="connsiteY18" fmla="*/ 228600 h 252155"/>
              <a:gd name="connsiteX19" fmla="*/ 4193382 w 8858250"/>
              <a:gd name="connsiteY19" fmla="*/ 235744 h 252155"/>
              <a:gd name="connsiteX20" fmla="*/ 4393407 w 8858250"/>
              <a:gd name="connsiteY20" fmla="*/ 214313 h 252155"/>
              <a:gd name="connsiteX21" fmla="*/ 4629150 w 8858250"/>
              <a:gd name="connsiteY21" fmla="*/ 207169 h 252155"/>
              <a:gd name="connsiteX22" fmla="*/ 4679157 w 8858250"/>
              <a:gd name="connsiteY22" fmla="*/ 200025 h 252155"/>
              <a:gd name="connsiteX23" fmla="*/ 4722019 w 8858250"/>
              <a:gd name="connsiteY23" fmla="*/ 192881 h 252155"/>
              <a:gd name="connsiteX24" fmla="*/ 4914900 w 8858250"/>
              <a:gd name="connsiteY24" fmla="*/ 185738 h 252155"/>
              <a:gd name="connsiteX25" fmla="*/ 5079207 w 8858250"/>
              <a:gd name="connsiteY25" fmla="*/ 192881 h 252155"/>
              <a:gd name="connsiteX26" fmla="*/ 5136357 w 8858250"/>
              <a:gd name="connsiteY26" fmla="*/ 200025 h 252155"/>
              <a:gd name="connsiteX27" fmla="*/ 5379244 w 8858250"/>
              <a:gd name="connsiteY27" fmla="*/ 192881 h 252155"/>
              <a:gd name="connsiteX28" fmla="*/ 5486400 w 8858250"/>
              <a:gd name="connsiteY28" fmla="*/ 178594 h 252155"/>
              <a:gd name="connsiteX29" fmla="*/ 6265069 w 8858250"/>
              <a:gd name="connsiteY29" fmla="*/ 171450 h 252155"/>
              <a:gd name="connsiteX30" fmla="*/ 6343650 w 8858250"/>
              <a:gd name="connsiteY30" fmla="*/ 157163 h 252155"/>
              <a:gd name="connsiteX31" fmla="*/ 6400800 w 8858250"/>
              <a:gd name="connsiteY31" fmla="*/ 142875 h 252155"/>
              <a:gd name="connsiteX32" fmla="*/ 6493669 w 8858250"/>
              <a:gd name="connsiteY32" fmla="*/ 114300 h 252155"/>
              <a:gd name="connsiteX33" fmla="*/ 6557963 w 8858250"/>
              <a:gd name="connsiteY33" fmla="*/ 100013 h 252155"/>
              <a:gd name="connsiteX34" fmla="*/ 6636544 w 8858250"/>
              <a:gd name="connsiteY34" fmla="*/ 92869 h 252155"/>
              <a:gd name="connsiteX35" fmla="*/ 6679407 w 8858250"/>
              <a:gd name="connsiteY35" fmla="*/ 78581 h 252155"/>
              <a:gd name="connsiteX36" fmla="*/ 6700838 w 8858250"/>
              <a:gd name="connsiteY36" fmla="*/ 71438 h 252155"/>
              <a:gd name="connsiteX37" fmla="*/ 6765132 w 8858250"/>
              <a:gd name="connsiteY37" fmla="*/ 50006 h 252155"/>
              <a:gd name="connsiteX38" fmla="*/ 6843713 w 8858250"/>
              <a:gd name="connsiteY38" fmla="*/ 42863 h 252155"/>
              <a:gd name="connsiteX39" fmla="*/ 6915150 w 8858250"/>
              <a:gd name="connsiteY39" fmla="*/ 35719 h 252155"/>
              <a:gd name="connsiteX40" fmla="*/ 6993732 w 8858250"/>
              <a:gd name="connsiteY40" fmla="*/ 14288 h 252155"/>
              <a:gd name="connsiteX41" fmla="*/ 7100888 w 8858250"/>
              <a:gd name="connsiteY41" fmla="*/ 7144 h 252155"/>
              <a:gd name="connsiteX42" fmla="*/ 7193757 w 8858250"/>
              <a:gd name="connsiteY42" fmla="*/ 0 h 252155"/>
              <a:gd name="connsiteX43" fmla="*/ 7636669 w 8858250"/>
              <a:gd name="connsiteY43" fmla="*/ 14288 h 252155"/>
              <a:gd name="connsiteX44" fmla="*/ 8079582 w 8858250"/>
              <a:gd name="connsiteY44" fmla="*/ 28575 h 252155"/>
              <a:gd name="connsiteX45" fmla="*/ 8143875 w 8858250"/>
              <a:gd name="connsiteY45" fmla="*/ 35719 h 252155"/>
              <a:gd name="connsiteX46" fmla="*/ 8165307 w 8858250"/>
              <a:gd name="connsiteY46" fmla="*/ 42863 h 252155"/>
              <a:gd name="connsiteX47" fmla="*/ 8215313 w 8858250"/>
              <a:gd name="connsiteY47" fmla="*/ 57150 h 252155"/>
              <a:gd name="connsiteX48" fmla="*/ 8265319 w 8858250"/>
              <a:gd name="connsiteY48" fmla="*/ 78581 h 252155"/>
              <a:gd name="connsiteX49" fmla="*/ 8315325 w 8858250"/>
              <a:gd name="connsiteY49" fmla="*/ 92869 h 252155"/>
              <a:gd name="connsiteX50" fmla="*/ 8401050 w 8858250"/>
              <a:gd name="connsiteY50" fmla="*/ 135731 h 252155"/>
              <a:gd name="connsiteX51" fmla="*/ 8465344 w 8858250"/>
              <a:gd name="connsiteY51" fmla="*/ 164306 h 252155"/>
              <a:gd name="connsiteX52" fmla="*/ 8486775 w 8858250"/>
              <a:gd name="connsiteY52" fmla="*/ 171450 h 252155"/>
              <a:gd name="connsiteX53" fmla="*/ 8858250 w 8858250"/>
              <a:gd name="connsiteY53" fmla="*/ 178594 h 252155"/>
              <a:gd name="connsiteX0" fmla="*/ 0 w 8858250"/>
              <a:gd name="connsiteY0" fmla="*/ 171450 h 252155"/>
              <a:gd name="connsiteX1" fmla="*/ 171450 w 8858250"/>
              <a:gd name="connsiteY1" fmla="*/ 135731 h 252155"/>
              <a:gd name="connsiteX2" fmla="*/ 221457 w 8858250"/>
              <a:gd name="connsiteY2" fmla="*/ 107156 h 252155"/>
              <a:gd name="connsiteX3" fmla="*/ 271463 w 8858250"/>
              <a:gd name="connsiteY3" fmla="*/ 92869 h 252155"/>
              <a:gd name="connsiteX4" fmla="*/ 578645 w 8858250"/>
              <a:gd name="connsiteY4" fmla="*/ 142874 h 252155"/>
              <a:gd name="connsiteX5" fmla="*/ 778669 w 8858250"/>
              <a:gd name="connsiteY5" fmla="*/ 128587 h 252155"/>
              <a:gd name="connsiteX6" fmla="*/ 1071562 w 8858250"/>
              <a:gd name="connsiteY6" fmla="*/ 92869 h 252155"/>
              <a:gd name="connsiteX7" fmla="*/ 1443038 w 8858250"/>
              <a:gd name="connsiteY7" fmla="*/ 71438 h 252155"/>
              <a:gd name="connsiteX8" fmla="*/ 1564482 w 8858250"/>
              <a:gd name="connsiteY8" fmla="*/ 85725 h 252155"/>
              <a:gd name="connsiteX9" fmla="*/ 1621632 w 8858250"/>
              <a:gd name="connsiteY9" fmla="*/ 100013 h 252155"/>
              <a:gd name="connsiteX10" fmla="*/ 1671638 w 8858250"/>
              <a:gd name="connsiteY10" fmla="*/ 107156 h 252155"/>
              <a:gd name="connsiteX11" fmla="*/ 1743075 w 8858250"/>
              <a:gd name="connsiteY11" fmla="*/ 121444 h 252155"/>
              <a:gd name="connsiteX12" fmla="*/ 1843088 w 8858250"/>
              <a:gd name="connsiteY12" fmla="*/ 135731 h 252155"/>
              <a:gd name="connsiteX13" fmla="*/ 1957388 w 8858250"/>
              <a:gd name="connsiteY13" fmla="*/ 164306 h 252155"/>
              <a:gd name="connsiteX14" fmla="*/ 2078832 w 8858250"/>
              <a:gd name="connsiteY14" fmla="*/ 178594 h 252155"/>
              <a:gd name="connsiteX15" fmla="*/ 3679032 w 8858250"/>
              <a:gd name="connsiteY15" fmla="*/ 200025 h 252155"/>
              <a:gd name="connsiteX16" fmla="*/ 3800475 w 8858250"/>
              <a:gd name="connsiteY16" fmla="*/ 214313 h 252155"/>
              <a:gd name="connsiteX17" fmla="*/ 3829050 w 8858250"/>
              <a:gd name="connsiteY17" fmla="*/ 221456 h 252155"/>
              <a:gd name="connsiteX18" fmla="*/ 3871913 w 8858250"/>
              <a:gd name="connsiteY18" fmla="*/ 228600 h 252155"/>
              <a:gd name="connsiteX19" fmla="*/ 4193382 w 8858250"/>
              <a:gd name="connsiteY19" fmla="*/ 235744 h 252155"/>
              <a:gd name="connsiteX20" fmla="*/ 4393407 w 8858250"/>
              <a:gd name="connsiteY20" fmla="*/ 214313 h 252155"/>
              <a:gd name="connsiteX21" fmla="*/ 4629150 w 8858250"/>
              <a:gd name="connsiteY21" fmla="*/ 207169 h 252155"/>
              <a:gd name="connsiteX22" fmla="*/ 4679157 w 8858250"/>
              <a:gd name="connsiteY22" fmla="*/ 200025 h 252155"/>
              <a:gd name="connsiteX23" fmla="*/ 4722019 w 8858250"/>
              <a:gd name="connsiteY23" fmla="*/ 192881 h 252155"/>
              <a:gd name="connsiteX24" fmla="*/ 4914900 w 8858250"/>
              <a:gd name="connsiteY24" fmla="*/ 185738 h 252155"/>
              <a:gd name="connsiteX25" fmla="*/ 5079207 w 8858250"/>
              <a:gd name="connsiteY25" fmla="*/ 192881 h 252155"/>
              <a:gd name="connsiteX26" fmla="*/ 5136357 w 8858250"/>
              <a:gd name="connsiteY26" fmla="*/ 200025 h 252155"/>
              <a:gd name="connsiteX27" fmla="*/ 5379244 w 8858250"/>
              <a:gd name="connsiteY27" fmla="*/ 192881 h 252155"/>
              <a:gd name="connsiteX28" fmla="*/ 5486400 w 8858250"/>
              <a:gd name="connsiteY28" fmla="*/ 178594 h 252155"/>
              <a:gd name="connsiteX29" fmla="*/ 6265069 w 8858250"/>
              <a:gd name="connsiteY29" fmla="*/ 171450 h 252155"/>
              <a:gd name="connsiteX30" fmla="*/ 6343650 w 8858250"/>
              <a:gd name="connsiteY30" fmla="*/ 157163 h 252155"/>
              <a:gd name="connsiteX31" fmla="*/ 6400800 w 8858250"/>
              <a:gd name="connsiteY31" fmla="*/ 142875 h 252155"/>
              <a:gd name="connsiteX32" fmla="*/ 6493669 w 8858250"/>
              <a:gd name="connsiteY32" fmla="*/ 114300 h 252155"/>
              <a:gd name="connsiteX33" fmla="*/ 6557963 w 8858250"/>
              <a:gd name="connsiteY33" fmla="*/ 100013 h 252155"/>
              <a:gd name="connsiteX34" fmla="*/ 6636544 w 8858250"/>
              <a:gd name="connsiteY34" fmla="*/ 92869 h 252155"/>
              <a:gd name="connsiteX35" fmla="*/ 6679407 w 8858250"/>
              <a:gd name="connsiteY35" fmla="*/ 78581 h 252155"/>
              <a:gd name="connsiteX36" fmla="*/ 6700838 w 8858250"/>
              <a:gd name="connsiteY36" fmla="*/ 71438 h 252155"/>
              <a:gd name="connsiteX37" fmla="*/ 6765132 w 8858250"/>
              <a:gd name="connsiteY37" fmla="*/ 50006 h 252155"/>
              <a:gd name="connsiteX38" fmla="*/ 6843713 w 8858250"/>
              <a:gd name="connsiteY38" fmla="*/ 42863 h 252155"/>
              <a:gd name="connsiteX39" fmla="*/ 6915150 w 8858250"/>
              <a:gd name="connsiteY39" fmla="*/ 35719 h 252155"/>
              <a:gd name="connsiteX40" fmla="*/ 6993732 w 8858250"/>
              <a:gd name="connsiteY40" fmla="*/ 14288 h 252155"/>
              <a:gd name="connsiteX41" fmla="*/ 7100888 w 8858250"/>
              <a:gd name="connsiteY41" fmla="*/ 7144 h 252155"/>
              <a:gd name="connsiteX42" fmla="*/ 7193757 w 8858250"/>
              <a:gd name="connsiteY42" fmla="*/ 0 h 252155"/>
              <a:gd name="connsiteX43" fmla="*/ 7636669 w 8858250"/>
              <a:gd name="connsiteY43" fmla="*/ 14288 h 252155"/>
              <a:gd name="connsiteX44" fmla="*/ 8079582 w 8858250"/>
              <a:gd name="connsiteY44" fmla="*/ 28575 h 252155"/>
              <a:gd name="connsiteX45" fmla="*/ 8143875 w 8858250"/>
              <a:gd name="connsiteY45" fmla="*/ 35719 h 252155"/>
              <a:gd name="connsiteX46" fmla="*/ 8165307 w 8858250"/>
              <a:gd name="connsiteY46" fmla="*/ 42863 h 252155"/>
              <a:gd name="connsiteX47" fmla="*/ 8215313 w 8858250"/>
              <a:gd name="connsiteY47" fmla="*/ 57150 h 252155"/>
              <a:gd name="connsiteX48" fmla="*/ 8265319 w 8858250"/>
              <a:gd name="connsiteY48" fmla="*/ 78581 h 252155"/>
              <a:gd name="connsiteX49" fmla="*/ 8315325 w 8858250"/>
              <a:gd name="connsiteY49" fmla="*/ 92869 h 252155"/>
              <a:gd name="connsiteX50" fmla="*/ 8401050 w 8858250"/>
              <a:gd name="connsiteY50" fmla="*/ 135731 h 252155"/>
              <a:gd name="connsiteX51" fmla="*/ 8465344 w 8858250"/>
              <a:gd name="connsiteY51" fmla="*/ 164306 h 252155"/>
              <a:gd name="connsiteX52" fmla="*/ 8486775 w 8858250"/>
              <a:gd name="connsiteY52" fmla="*/ 171450 h 252155"/>
              <a:gd name="connsiteX53" fmla="*/ 8858250 w 8858250"/>
              <a:gd name="connsiteY53" fmla="*/ 178594 h 252155"/>
              <a:gd name="connsiteX0" fmla="*/ 0 w 8858250"/>
              <a:gd name="connsiteY0" fmla="*/ 171450 h 252155"/>
              <a:gd name="connsiteX1" fmla="*/ 171450 w 8858250"/>
              <a:gd name="connsiteY1" fmla="*/ 135731 h 252155"/>
              <a:gd name="connsiteX2" fmla="*/ 271463 w 8858250"/>
              <a:gd name="connsiteY2" fmla="*/ 92869 h 252155"/>
              <a:gd name="connsiteX3" fmla="*/ 578645 w 8858250"/>
              <a:gd name="connsiteY3" fmla="*/ 142874 h 252155"/>
              <a:gd name="connsiteX4" fmla="*/ 778669 w 8858250"/>
              <a:gd name="connsiteY4" fmla="*/ 128587 h 252155"/>
              <a:gd name="connsiteX5" fmla="*/ 1071562 w 8858250"/>
              <a:gd name="connsiteY5" fmla="*/ 92869 h 252155"/>
              <a:gd name="connsiteX6" fmla="*/ 1443038 w 8858250"/>
              <a:gd name="connsiteY6" fmla="*/ 71438 h 252155"/>
              <a:gd name="connsiteX7" fmla="*/ 1564482 w 8858250"/>
              <a:gd name="connsiteY7" fmla="*/ 85725 h 252155"/>
              <a:gd name="connsiteX8" fmla="*/ 1621632 w 8858250"/>
              <a:gd name="connsiteY8" fmla="*/ 100013 h 252155"/>
              <a:gd name="connsiteX9" fmla="*/ 1671638 w 8858250"/>
              <a:gd name="connsiteY9" fmla="*/ 107156 h 252155"/>
              <a:gd name="connsiteX10" fmla="*/ 1743075 w 8858250"/>
              <a:gd name="connsiteY10" fmla="*/ 121444 h 252155"/>
              <a:gd name="connsiteX11" fmla="*/ 1843088 w 8858250"/>
              <a:gd name="connsiteY11" fmla="*/ 135731 h 252155"/>
              <a:gd name="connsiteX12" fmla="*/ 1957388 w 8858250"/>
              <a:gd name="connsiteY12" fmla="*/ 164306 h 252155"/>
              <a:gd name="connsiteX13" fmla="*/ 2078832 w 8858250"/>
              <a:gd name="connsiteY13" fmla="*/ 178594 h 252155"/>
              <a:gd name="connsiteX14" fmla="*/ 3679032 w 8858250"/>
              <a:gd name="connsiteY14" fmla="*/ 200025 h 252155"/>
              <a:gd name="connsiteX15" fmla="*/ 3800475 w 8858250"/>
              <a:gd name="connsiteY15" fmla="*/ 214313 h 252155"/>
              <a:gd name="connsiteX16" fmla="*/ 3829050 w 8858250"/>
              <a:gd name="connsiteY16" fmla="*/ 221456 h 252155"/>
              <a:gd name="connsiteX17" fmla="*/ 3871913 w 8858250"/>
              <a:gd name="connsiteY17" fmla="*/ 228600 h 252155"/>
              <a:gd name="connsiteX18" fmla="*/ 4193382 w 8858250"/>
              <a:gd name="connsiteY18" fmla="*/ 235744 h 252155"/>
              <a:gd name="connsiteX19" fmla="*/ 4393407 w 8858250"/>
              <a:gd name="connsiteY19" fmla="*/ 214313 h 252155"/>
              <a:gd name="connsiteX20" fmla="*/ 4629150 w 8858250"/>
              <a:gd name="connsiteY20" fmla="*/ 207169 h 252155"/>
              <a:gd name="connsiteX21" fmla="*/ 4679157 w 8858250"/>
              <a:gd name="connsiteY21" fmla="*/ 200025 h 252155"/>
              <a:gd name="connsiteX22" fmla="*/ 4722019 w 8858250"/>
              <a:gd name="connsiteY22" fmla="*/ 192881 h 252155"/>
              <a:gd name="connsiteX23" fmla="*/ 4914900 w 8858250"/>
              <a:gd name="connsiteY23" fmla="*/ 185738 h 252155"/>
              <a:gd name="connsiteX24" fmla="*/ 5079207 w 8858250"/>
              <a:gd name="connsiteY24" fmla="*/ 192881 h 252155"/>
              <a:gd name="connsiteX25" fmla="*/ 5136357 w 8858250"/>
              <a:gd name="connsiteY25" fmla="*/ 200025 h 252155"/>
              <a:gd name="connsiteX26" fmla="*/ 5379244 w 8858250"/>
              <a:gd name="connsiteY26" fmla="*/ 192881 h 252155"/>
              <a:gd name="connsiteX27" fmla="*/ 5486400 w 8858250"/>
              <a:gd name="connsiteY27" fmla="*/ 178594 h 252155"/>
              <a:gd name="connsiteX28" fmla="*/ 6265069 w 8858250"/>
              <a:gd name="connsiteY28" fmla="*/ 171450 h 252155"/>
              <a:gd name="connsiteX29" fmla="*/ 6343650 w 8858250"/>
              <a:gd name="connsiteY29" fmla="*/ 157163 h 252155"/>
              <a:gd name="connsiteX30" fmla="*/ 6400800 w 8858250"/>
              <a:gd name="connsiteY30" fmla="*/ 142875 h 252155"/>
              <a:gd name="connsiteX31" fmla="*/ 6493669 w 8858250"/>
              <a:gd name="connsiteY31" fmla="*/ 114300 h 252155"/>
              <a:gd name="connsiteX32" fmla="*/ 6557963 w 8858250"/>
              <a:gd name="connsiteY32" fmla="*/ 100013 h 252155"/>
              <a:gd name="connsiteX33" fmla="*/ 6636544 w 8858250"/>
              <a:gd name="connsiteY33" fmla="*/ 92869 h 252155"/>
              <a:gd name="connsiteX34" fmla="*/ 6679407 w 8858250"/>
              <a:gd name="connsiteY34" fmla="*/ 78581 h 252155"/>
              <a:gd name="connsiteX35" fmla="*/ 6700838 w 8858250"/>
              <a:gd name="connsiteY35" fmla="*/ 71438 h 252155"/>
              <a:gd name="connsiteX36" fmla="*/ 6765132 w 8858250"/>
              <a:gd name="connsiteY36" fmla="*/ 50006 h 252155"/>
              <a:gd name="connsiteX37" fmla="*/ 6843713 w 8858250"/>
              <a:gd name="connsiteY37" fmla="*/ 42863 h 252155"/>
              <a:gd name="connsiteX38" fmla="*/ 6915150 w 8858250"/>
              <a:gd name="connsiteY38" fmla="*/ 35719 h 252155"/>
              <a:gd name="connsiteX39" fmla="*/ 6993732 w 8858250"/>
              <a:gd name="connsiteY39" fmla="*/ 14288 h 252155"/>
              <a:gd name="connsiteX40" fmla="*/ 7100888 w 8858250"/>
              <a:gd name="connsiteY40" fmla="*/ 7144 h 252155"/>
              <a:gd name="connsiteX41" fmla="*/ 7193757 w 8858250"/>
              <a:gd name="connsiteY41" fmla="*/ 0 h 252155"/>
              <a:gd name="connsiteX42" fmla="*/ 7636669 w 8858250"/>
              <a:gd name="connsiteY42" fmla="*/ 14288 h 252155"/>
              <a:gd name="connsiteX43" fmla="*/ 8079582 w 8858250"/>
              <a:gd name="connsiteY43" fmla="*/ 28575 h 252155"/>
              <a:gd name="connsiteX44" fmla="*/ 8143875 w 8858250"/>
              <a:gd name="connsiteY44" fmla="*/ 35719 h 252155"/>
              <a:gd name="connsiteX45" fmla="*/ 8165307 w 8858250"/>
              <a:gd name="connsiteY45" fmla="*/ 42863 h 252155"/>
              <a:gd name="connsiteX46" fmla="*/ 8215313 w 8858250"/>
              <a:gd name="connsiteY46" fmla="*/ 57150 h 252155"/>
              <a:gd name="connsiteX47" fmla="*/ 8265319 w 8858250"/>
              <a:gd name="connsiteY47" fmla="*/ 78581 h 252155"/>
              <a:gd name="connsiteX48" fmla="*/ 8315325 w 8858250"/>
              <a:gd name="connsiteY48" fmla="*/ 92869 h 252155"/>
              <a:gd name="connsiteX49" fmla="*/ 8401050 w 8858250"/>
              <a:gd name="connsiteY49" fmla="*/ 135731 h 252155"/>
              <a:gd name="connsiteX50" fmla="*/ 8465344 w 8858250"/>
              <a:gd name="connsiteY50" fmla="*/ 164306 h 252155"/>
              <a:gd name="connsiteX51" fmla="*/ 8486775 w 8858250"/>
              <a:gd name="connsiteY51" fmla="*/ 171450 h 252155"/>
              <a:gd name="connsiteX52" fmla="*/ 8858250 w 8858250"/>
              <a:gd name="connsiteY52" fmla="*/ 178594 h 252155"/>
              <a:gd name="connsiteX0" fmla="*/ 0 w 8858250"/>
              <a:gd name="connsiteY0" fmla="*/ 171450 h 252155"/>
              <a:gd name="connsiteX1" fmla="*/ 171450 w 8858250"/>
              <a:gd name="connsiteY1" fmla="*/ 135731 h 252155"/>
              <a:gd name="connsiteX2" fmla="*/ 578645 w 8858250"/>
              <a:gd name="connsiteY2" fmla="*/ 142874 h 252155"/>
              <a:gd name="connsiteX3" fmla="*/ 778669 w 8858250"/>
              <a:gd name="connsiteY3" fmla="*/ 128587 h 252155"/>
              <a:gd name="connsiteX4" fmla="*/ 1071562 w 8858250"/>
              <a:gd name="connsiteY4" fmla="*/ 92869 h 252155"/>
              <a:gd name="connsiteX5" fmla="*/ 1443038 w 8858250"/>
              <a:gd name="connsiteY5" fmla="*/ 71438 h 252155"/>
              <a:gd name="connsiteX6" fmla="*/ 1564482 w 8858250"/>
              <a:gd name="connsiteY6" fmla="*/ 85725 h 252155"/>
              <a:gd name="connsiteX7" fmla="*/ 1621632 w 8858250"/>
              <a:gd name="connsiteY7" fmla="*/ 100013 h 252155"/>
              <a:gd name="connsiteX8" fmla="*/ 1671638 w 8858250"/>
              <a:gd name="connsiteY8" fmla="*/ 107156 h 252155"/>
              <a:gd name="connsiteX9" fmla="*/ 1743075 w 8858250"/>
              <a:gd name="connsiteY9" fmla="*/ 121444 h 252155"/>
              <a:gd name="connsiteX10" fmla="*/ 1843088 w 8858250"/>
              <a:gd name="connsiteY10" fmla="*/ 135731 h 252155"/>
              <a:gd name="connsiteX11" fmla="*/ 1957388 w 8858250"/>
              <a:gd name="connsiteY11" fmla="*/ 164306 h 252155"/>
              <a:gd name="connsiteX12" fmla="*/ 2078832 w 8858250"/>
              <a:gd name="connsiteY12" fmla="*/ 178594 h 252155"/>
              <a:gd name="connsiteX13" fmla="*/ 3679032 w 8858250"/>
              <a:gd name="connsiteY13" fmla="*/ 200025 h 252155"/>
              <a:gd name="connsiteX14" fmla="*/ 3800475 w 8858250"/>
              <a:gd name="connsiteY14" fmla="*/ 214313 h 252155"/>
              <a:gd name="connsiteX15" fmla="*/ 3829050 w 8858250"/>
              <a:gd name="connsiteY15" fmla="*/ 221456 h 252155"/>
              <a:gd name="connsiteX16" fmla="*/ 3871913 w 8858250"/>
              <a:gd name="connsiteY16" fmla="*/ 228600 h 252155"/>
              <a:gd name="connsiteX17" fmla="*/ 4193382 w 8858250"/>
              <a:gd name="connsiteY17" fmla="*/ 235744 h 252155"/>
              <a:gd name="connsiteX18" fmla="*/ 4393407 w 8858250"/>
              <a:gd name="connsiteY18" fmla="*/ 214313 h 252155"/>
              <a:gd name="connsiteX19" fmla="*/ 4629150 w 8858250"/>
              <a:gd name="connsiteY19" fmla="*/ 207169 h 252155"/>
              <a:gd name="connsiteX20" fmla="*/ 4679157 w 8858250"/>
              <a:gd name="connsiteY20" fmla="*/ 200025 h 252155"/>
              <a:gd name="connsiteX21" fmla="*/ 4722019 w 8858250"/>
              <a:gd name="connsiteY21" fmla="*/ 192881 h 252155"/>
              <a:gd name="connsiteX22" fmla="*/ 4914900 w 8858250"/>
              <a:gd name="connsiteY22" fmla="*/ 185738 h 252155"/>
              <a:gd name="connsiteX23" fmla="*/ 5079207 w 8858250"/>
              <a:gd name="connsiteY23" fmla="*/ 192881 h 252155"/>
              <a:gd name="connsiteX24" fmla="*/ 5136357 w 8858250"/>
              <a:gd name="connsiteY24" fmla="*/ 200025 h 252155"/>
              <a:gd name="connsiteX25" fmla="*/ 5379244 w 8858250"/>
              <a:gd name="connsiteY25" fmla="*/ 192881 h 252155"/>
              <a:gd name="connsiteX26" fmla="*/ 5486400 w 8858250"/>
              <a:gd name="connsiteY26" fmla="*/ 178594 h 252155"/>
              <a:gd name="connsiteX27" fmla="*/ 6265069 w 8858250"/>
              <a:gd name="connsiteY27" fmla="*/ 171450 h 252155"/>
              <a:gd name="connsiteX28" fmla="*/ 6343650 w 8858250"/>
              <a:gd name="connsiteY28" fmla="*/ 157163 h 252155"/>
              <a:gd name="connsiteX29" fmla="*/ 6400800 w 8858250"/>
              <a:gd name="connsiteY29" fmla="*/ 142875 h 252155"/>
              <a:gd name="connsiteX30" fmla="*/ 6493669 w 8858250"/>
              <a:gd name="connsiteY30" fmla="*/ 114300 h 252155"/>
              <a:gd name="connsiteX31" fmla="*/ 6557963 w 8858250"/>
              <a:gd name="connsiteY31" fmla="*/ 100013 h 252155"/>
              <a:gd name="connsiteX32" fmla="*/ 6636544 w 8858250"/>
              <a:gd name="connsiteY32" fmla="*/ 92869 h 252155"/>
              <a:gd name="connsiteX33" fmla="*/ 6679407 w 8858250"/>
              <a:gd name="connsiteY33" fmla="*/ 78581 h 252155"/>
              <a:gd name="connsiteX34" fmla="*/ 6700838 w 8858250"/>
              <a:gd name="connsiteY34" fmla="*/ 71438 h 252155"/>
              <a:gd name="connsiteX35" fmla="*/ 6765132 w 8858250"/>
              <a:gd name="connsiteY35" fmla="*/ 50006 h 252155"/>
              <a:gd name="connsiteX36" fmla="*/ 6843713 w 8858250"/>
              <a:gd name="connsiteY36" fmla="*/ 42863 h 252155"/>
              <a:gd name="connsiteX37" fmla="*/ 6915150 w 8858250"/>
              <a:gd name="connsiteY37" fmla="*/ 35719 h 252155"/>
              <a:gd name="connsiteX38" fmla="*/ 6993732 w 8858250"/>
              <a:gd name="connsiteY38" fmla="*/ 14288 h 252155"/>
              <a:gd name="connsiteX39" fmla="*/ 7100888 w 8858250"/>
              <a:gd name="connsiteY39" fmla="*/ 7144 h 252155"/>
              <a:gd name="connsiteX40" fmla="*/ 7193757 w 8858250"/>
              <a:gd name="connsiteY40" fmla="*/ 0 h 252155"/>
              <a:gd name="connsiteX41" fmla="*/ 7636669 w 8858250"/>
              <a:gd name="connsiteY41" fmla="*/ 14288 h 252155"/>
              <a:gd name="connsiteX42" fmla="*/ 8079582 w 8858250"/>
              <a:gd name="connsiteY42" fmla="*/ 28575 h 252155"/>
              <a:gd name="connsiteX43" fmla="*/ 8143875 w 8858250"/>
              <a:gd name="connsiteY43" fmla="*/ 35719 h 252155"/>
              <a:gd name="connsiteX44" fmla="*/ 8165307 w 8858250"/>
              <a:gd name="connsiteY44" fmla="*/ 42863 h 252155"/>
              <a:gd name="connsiteX45" fmla="*/ 8215313 w 8858250"/>
              <a:gd name="connsiteY45" fmla="*/ 57150 h 252155"/>
              <a:gd name="connsiteX46" fmla="*/ 8265319 w 8858250"/>
              <a:gd name="connsiteY46" fmla="*/ 78581 h 252155"/>
              <a:gd name="connsiteX47" fmla="*/ 8315325 w 8858250"/>
              <a:gd name="connsiteY47" fmla="*/ 92869 h 252155"/>
              <a:gd name="connsiteX48" fmla="*/ 8401050 w 8858250"/>
              <a:gd name="connsiteY48" fmla="*/ 135731 h 252155"/>
              <a:gd name="connsiteX49" fmla="*/ 8465344 w 8858250"/>
              <a:gd name="connsiteY49" fmla="*/ 164306 h 252155"/>
              <a:gd name="connsiteX50" fmla="*/ 8486775 w 8858250"/>
              <a:gd name="connsiteY50" fmla="*/ 171450 h 252155"/>
              <a:gd name="connsiteX51" fmla="*/ 8858250 w 8858250"/>
              <a:gd name="connsiteY51" fmla="*/ 178594 h 252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858250" h="252155">
                <a:moveTo>
                  <a:pt x="0" y="171450"/>
                </a:moveTo>
                <a:cubicBezTo>
                  <a:pt x="57150" y="159544"/>
                  <a:pt x="75009" y="140494"/>
                  <a:pt x="171450" y="135731"/>
                </a:cubicBezTo>
                <a:cubicBezTo>
                  <a:pt x="267891" y="130968"/>
                  <a:pt x="477442" y="144065"/>
                  <a:pt x="578645" y="142874"/>
                </a:cubicBezTo>
                <a:cubicBezTo>
                  <a:pt x="679848" y="141683"/>
                  <a:pt x="696516" y="136921"/>
                  <a:pt x="778669" y="128587"/>
                </a:cubicBezTo>
                <a:cubicBezTo>
                  <a:pt x="860822" y="120253"/>
                  <a:pt x="960834" y="102394"/>
                  <a:pt x="1071562" y="92869"/>
                </a:cubicBezTo>
                <a:cubicBezTo>
                  <a:pt x="1182290" y="83344"/>
                  <a:pt x="1344216" y="64294"/>
                  <a:pt x="1443038" y="71438"/>
                </a:cubicBezTo>
                <a:lnTo>
                  <a:pt x="1564482" y="85725"/>
                </a:lnTo>
                <a:cubicBezTo>
                  <a:pt x="1718006" y="109345"/>
                  <a:pt x="1520197" y="79727"/>
                  <a:pt x="1621632" y="100013"/>
                </a:cubicBezTo>
                <a:cubicBezTo>
                  <a:pt x="1638143" y="103315"/>
                  <a:pt x="1655056" y="104230"/>
                  <a:pt x="1671638" y="107156"/>
                </a:cubicBezTo>
                <a:cubicBezTo>
                  <a:pt x="1695552" y="111376"/>
                  <a:pt x="1719035" y="118010"/>
                  <a:pt x="1743075" y="121444"/>
                </a:cubicBezTo>
                <a:cubicBezTo>
                  <a:pt x="1776413" y="126206"/>
                  <a:pt x="1810066" y="129127"/>
                  <a:pt x="1843088" y="135731"/>
                </a:cubicBezTo>
                <a:cubicBezTo>
                  <a:pt x="1881598" y="143433"/>
                  <a:pt x="1918419" y="159435"/>
                  <a:pt x="1957388" y="164306"/>
                </a:cubicBezTo>
                <a:lnTo>
                  <a:pt x="2078832" y="178594"/>
                </a:lnTo>
                <a:lnTo>
                  <a:pt x="3679032" y="200025"/>
                </a:lnTo>
                <a:cubicBezTo>
                  <a:pt x="3765871" y="217394"/>
                  <a:pt x="3648324" y="195295"/>
                  <a:pt x="3800475" y="214313"/>
                </a:cubicBezTo>
                <a:cubicBezTo>
                  <a:pt x="3810217" y="215531"/>
                  <a:pt x="3819423" y="219531"/>
                  <a:pt x="3829050" y="221456"/>
                </a:cubicBezTo>
                <a:cubicBezTo>
                  <a:pt x="3843253" y="224297"/>
                  <a:pt x="3857625" y="226219"/>
                  <a:pt x="3871913" y="228600"/>
                </a:cubicBezTo>
                <a:cubicBezTo>
                  <a:pt x="4002907" y="272267"/>
                  <a:pt x="3899720" y="243274"/>
                  <a:pt x="4193382" y="235744"/>
                </a:cubicBezTo>
                <a:cubicBezTo>
                  <a:pt x="4292928" y="210857"/>
                  <a:pt x="4240305" y="220090"/>
                  <a:pt x="4393407" y="214313"/>
                </a:cubicBezTo>
                <a:lnTo>
                  <a:pt x="4629150" y="207169"/>
                </a:lnTo>
                <a:lnTo>
                  <a:pt x="4679157" y="200025"/>
                </a:lnTo>
                <a:cubicBezTo>
                  <a:pt x="4693473" y="197822"/>
                  <a:pt x="4707561" y="193757"/>
                  <a:pt x="4722019" y="192881"/>
                </a:cubicBezTo>
                <a:cubicBezTo>
                  <a:pt x="4786239" y="188989"/>
                  <a:pt x="4850606" y="188119"/>
                  <a:pt x="4914900" y="185738"/>
                </a:cubicBezTo>
                <a:cubicBezTo>
                  <a:pt x="4969669" y="188119"/>
                  <a:pt x="5024500" y="189352"/>
                  <a:pt x="5079207" y="192881"/>
                </a:cubicBezTo>
                <a:cubicBezTo>
                  <a:pt x="5098365" y="194117"/>
                  <a:pt x="5117159" y="200025"/>
                  <a:pt x="5136357" y="200025"/>
                </a:cubicBezTo>
                <a:cubicBezTo>
                  <a:pt x="5217354" y="200025"/>
                  <a:pt x="5298282" y="195262"/>
                  <a:pt x="5379244" y="192881"/>
                </a:cubicBezTo>
                <a:cubicBezTo>
                  <a:pt x="5419182" y="184894"/>
                  <a:pt x="5440816" y="179360"/>
                  <a:pt x="5486400" y="178594"/>
                </a:cubicBezTo>
                <a:lnTo>
                  <a:pt x="6265069" y="171450"/>
                </a:lnTo>
                <a:cubicBezTo>
                  <a:pt x="6291305" y="167077"/>
                  <a:pt x="6317705" y="163150"/>
                  <a:pt x="6343650" y="157163"/>
                </a:cubicBezTo>
                <a:cubicBezTo>
                  <a:pt x="6362783" y="152748"/>
                  <a:pt x="6381750" y="147638"/>
                  <a:pt x="6400800" y="142875"/>
                </a:cubicBezTo>
                <a:cubicBezTo>
                  <a:pt x="6449639" y="106246"/>
                  <a:pt x="6412084" y="126852"/>
                  <a:pt x="6493669" y="114300"/>
                </a:cubicBezTo>
                <a:cubicBezTo>
                  <a:pt x="6573218" y="102061"/>
                  <a:pt x="6464144" y="111740"/>
                  <a:pt x="6557963" y="100013"/>
                </a:cubicBezTo>
                <a:cubicBezTo>
                  <a:pt x="6584062" y="96751"/>
                  <a:pt x="6610350" y="95250"/>
                  <a:pt x="6636544" y="92869"/>
                </a:cubicBezTo>
                <a:lnTo>
                  <a:pt x="6679407" y="78581"/>
                </a:lnTo>
                <a:cubicBezTo>
                  <a:pt x="6686551" y="76200"/>
                  <a:pt x="6693847" y="74235"/>
                  <a:pt x="6700838" y="71438"/>
                </a:cubicBezTo>
                <a:cubicBezTo>
                  <a:pt x="6722234" y="62879"/>
                  <a:pt x="6742062" y="53082"/>
                  <a:pt x="6765132" y="50006"/>
                </a:cubicBezTo>
                <a:cubicBezTo>
                  <a:pt x="6791203" y="46530"/>
                  <a:pt x="6817530" y="45357"/>
                  <a:pt x="6843713" y="42863"/>
                </a:cubicBezTo>
                <a:lnTo>
                  <a:pt x="6915150" y="35719"/>
                </a:lnTo>
                <a:cubicBezTo>
                  <a:pt x="6942700" y="26535"/>
                  <a:pt x="6964877" y="17173"/>
                  <a:pt x="6993732" y="14288"/>
                </a:cubicBezTo>
                <a:cubicBezTo>
                  <a:pt x="7029352" y="10726"/>
                  <a:pt x="7065181" y="9695"/>
                  <a:pt x="7100888" y="7144"/>
                </a:cubicBezTo>
                <a:lnTo>
                  <a:pt x="7193757" y="0"/>
                </a:lnTo>
                <a:lnTo>
                  <a:pt x="7636669" y="14288"/>
                </a:lnTo>
                <a:lnTo>
                  <a:pt x="8079582" y="28575"/>
                </a:lnTo>
                <a:cubicBezTo>
                  <a:pt x="8101013" y="30956"/>
                  <a:pt x="8122606" y="32174"/>
                  <a:pt x="8143875" y="35719"/>
                </a:cubicBezTo>
                <a:cubicBezTo>
                  <a:pt x="8151303" y="36957"/>
                  <a:pt x="8158066" y="40794"/>
                  <a:pt x="8165307" y="42863"/>
                </a:cubicBezTo>
                <a:cubicBezTo>
                  <a:pt x="8189026" y="49640"/>
                  <a:pt x="8193895" y="48583"/>
                  <a:pt x="8215313" y="57150"/>
                </a:cubicBezTo>
                <a:cubicBezTo>
                  <a:pt x="8232151" y="63885"/>
                  <a:pt x="8248276" y="72383"/>
                  <a:pt x="8265319" y="78581"/>
                </a:cubicBezTo>
                <a:cubicBezTo>
                  <a:pt x="8288899" y="87156"/>
                  <a:pt x="8294013" y="82924"/>
                  <a:pt x="8315325" y="92869"/>
                </a:cubicBezTo>
                <a:cubicBezTo>
                  <a:pt x="8344276" y="106379"/>
                  <a:pt x="8372475" y="121444"/>
                  <a:pt x="8401050" y="135731"/>
                </a:cubicBezTo>
                <a:cubicBezTo>
                  <a:pt x="8433529" y="151971"/>
                  <a:pt x="8428847" y="150620"/>
                  <a:pt x="8465344" y="164306"/>
                </a:cubicBezTo>
                <a:cubicBezTo>
                  <a:pt x="8472395" y="166950"/>
                  <a:pt x="8479391" y="169973"/>
                  <a:pt x="8486775" y="171450"/>
                </a:cubicBezTo>
                <a:cubicBezTo>
                  <a:pt x="8598264" y="193748"/>
                  <a:pt x="8803752" y="178594"/>
                  <a:pt x="8858250" y="17859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11" name="Straight Connector 10"/>
          <p:cNvCxnSpPr/>
          <p:nvPr/>
        </p:nvCxnSpPr>
        <p:spPr>
          <a:xfrm flipH="1">
            <a:off x="107156" y="1773101"/>
            <a:ext cx="9001348" cy="0"/>
          </a:xfrm>
          <a:prstGeom prst="line">
            <a:avLst/>
          </a:prstGeom>
          <a:ln w="15875">
            <a:solidFill>
              <a:srgbClr val="00B0F0"/>
            </a:solidFill>
          </a:ln>
        </p:spPr>
        <p:style>
          <a:lnRef idx="1">
            <a:schemeClr val="accent1"/>
          </a:lnRef>
          <a:fillRef idx="0">
            <a:schemeClr val="accent1"/>
          </a:fillRef>
          <a:effectRef idx="0">
            <a:schemeClr val="accent1"/>
          </a:effectRef>
          <a:fontRef idx="minor">
            <a:schemeClr val="tx1"/>
          </a:fontRef>
        </p:style>
      </p:cxnSp>
      <p:sp>
        <p:nvSpPr>
          <p:cNvPr id="23" name="Freeform 22"/>
          <p:cNvSpPr/>
          <p:nvPr/>
        </p:nvSpPr>
        <p:spPr>
          <a:xfrm>
            <a:off x="1313210" y="1793962"/>
            <a:ext cx="3681665" cy="3392626"/>
          </a:xfrm>
          <a:custGeom>
            <a:avLst/>
            <a:gdLst>
              <a:gd name="connsiteX0" fmla="*/ 450585 w 450585"/>
              <a:gd name="connsiteY0" fmla="*/ 0 h 4386263"/>
              <a:gd name="connsiteX1" fmla="*/ 64823 w 450585"/>
              <a:gd name="connsiteY1" fmla="*/ 3464719 h 4386263"/>
              <a:gd name="connsiteX2" fmla="*/ 529 w 450585"/>
              <a:gd name="connsiteY2" fmla="*/ 4386263 h 4386263"/>
              <a:gd name="connsiteX0" fmla="*/ 450056 w 450056"/>
              <a:gd name="connsiteY0" fmla="*/ 0 h 4386263"/>
              <a:gd name="connsiteX1" fmla="*/ 200026 w 450056"/>
              <a:gd name="connsiteY1" fmla="*/ 1917741 h 4386263"/>
              <a:gd name="connsiteX2" fmla="*/ 0 w 450056"/>
              <a:gd name="connsiteY2" fmla="*/ 4386263 h 4386263"/>
              <a:gd name="connsiteX0" fmla="*/ 450056 w 450056"/>
              <a:gd name="connsiteY0" fmla="*/ 0 h 4386263"/>
              <a:gd name="connsiteX1" fmla="*/ 200026 w 450056"/>
              <a:gd name="connsiteY1" fmla="*/ 1917741 h 4386263"/>
              <a:gd name="connsiteX2" fmla="*/ 0 w 450056"/>
              <a:gd name="connsiteY2" fmla="*/ 4386263 h 4386263"/>
              <a:gd name="connsiteX0" fmla="*/ 450056 w 450056"/>
              <a:gd name="connsiteY0" fmla="*/ 0 h 4386263"/>
              <a:gd name="connsiteX1" fmla="*/ 200026 w 450056"/>
              <a:gd name="connsiteY1" fmla="*/ 1758355 h 4386263"/>
              <a:gd name="connsiteX2" fmla="*/ 0 w 450056"/>
              <a:gd name="connsiteY2" fmla="*/ 4386263 h 4386263"/>
              <a:gd name="connsiteX0" fmla="*/ 450056 w 450056"/>
              <a:gd name="connsiteY0" fmla="*/ 0 h 4386263"/>
              <a:gd name="connsiteX1" fmla="*/ 0 w 450056"/>
              <a:gd name="connsiteY1" fmla="*/ 4386263 h 4386263"/>
              <a:gd name="connsiteX0" fmla="*/ 450056 w 450056"/>
              <a:gd name="connsiteY0" fmla="*/ 0 h 4386263"/>
              <a:gd name="connsiteX1" fmla="*/ 0 w 450056"/>
              <a:gd name="connsiteY1" fmla="*/ 4386263 h 4386263"/>
              <a:gd name="connsiteX0" fmla="*/ 450056 w 450056"/>
              <a:gd name="connsiteY0" fmla="*/ 0 h 4386263"/>
              <a:gd name="connsiteX1" fmla="*/ 0 w 450056"/>
              <a:gd name="connsiteY1" fmla="*/ 4386263 h 4386263"/>
              <a:gd name="connsiteX0" fmla="*/ 340833 w 340833"/>
              <a:gd name="connsiteY0" fmla="*/ 0 h 4839135"/>
              <a:gd name="connsiteX1" fmla="*/ 0 w 340833"/>
              <a:gd name="connsiteY1" fmla="*/ 4839135 h 4839135"/>
              <a:gd name="connsiteX0" fmla="*/ 398420 w 398420"/>
              <a:gd name="connsiteY0" fmla="*/ 0 h 4839135"/>
              <a:gd name="connsiteX1" fmla="*/ 57587 w 398420"/>
              <a:gd name="connsiteY1" fmla="*/ 4839135 h 4839135"/>
              <a:gd name="connsiteX0" fmla="*/ 405938 w 405938"/>
              <a:gd name="connsiteY0" fmla="*/ 0 h 4839135"/>
              <a:gd name="connsiteX1" fmla="*/ 65105 w 405938"/>
              <a:gd name="connsiteY1" fmla="*/ 4839135 h 4839135"/>
            </a:gdLst>
            <a:ahLst/>
            <a:cxnLst>
              <a:cxn ang="0">
                <a:pos x="connsiteX0" y="connsiteY0"/>
              </a:cxn>
              <a:cxn ang="0">
                <a:pos x="connsiteX1" y="connsiteY1"/>
              </a:cxn>
            </a:cxnLst>
            <a:rect l="l" t="t" r="r" b="b"/>
            <a:pathLst>
              <a:path w="405938" h="4839135">
                <a:moveTo>
                  <a:pt x="405938" y="0"/>
                </a:moveTo>
                <a:cubicBezTo>
                  <a:pt x="122869" y="948974"/>
                  <a:pt x="-120992" y="4718186"/>
                  <a:pt x="65105" y="483913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Rectangle 28"/>
          <p:cNvSpPr/>
          <p:nvPr/>
        </p:nvSpPr>
        <p:spPr>
          <a:xfrm>
            <a:off x="4516741" y="1864750"/>
            <a:ext cx="72008" cy="72008"/>
          </a:xfrm>
          <a:prstGeom prst="rect">
            <a:avLst/>
          </a:prstGeom>
          <a:solidFill>
            <a:srgbClr val="00B050"/>
          </a:solidFill>
          <a:ln w="158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1" name="TextBox 30"/>
          <p:cNvSpPr txBox="1"/>
          <p:nvPr/>
        </p:nvSpPr>
        <p:spPr>
          <a:xfrm>
            <a:off x="3346357" y="2708920"/>
            <a:ext cx="1152128" cy="400110"/>
          </a:xfrm>
          <a:prstGeom prst="rect">
            <a:avLst/>
          </a:prstGeom>
          <a:noFill/>
        </p:spPr>
        <p:txBody>
          <a:bodyPr wrap="square" rtlCol="0">
            <a:spAutoFit/>
          </a:bodyPr>
          <a:lstStyle/>
          <a:p>
            <a:r>
              <a:rPr lang="en-US" sz="1000" dirty="0" smtClean="0"/>
              <a:t>Acoustic tracking system</a:t>
            </a:r>
            <a:endParaRPr lang="en-US" sz="1000" dirty="0"/>
          </a:p>
        </p:txBody>
      </p:sp>
      <p:cxnSp>
        <p:nvCxnSpPr>
          <p:cNvPr id="36" name="Straight Arrow Connector 35"/>
          <p:cNvCxnSpPr>
            <a:stCxn id="31" idx="3"/>
            <a:endCxn id="29" idx="1"/>
          </p:cNvCxnSpPr>
          <p:nvPr/>
        </p:nvCxnSpPr>
        <p:spPr>
          <a:xfrm flipV="1">
            <a:off x="4498485" y="1900754"/>
            <a:ext cx="18256" cy="100822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3" name="TextBox 52"/>
          <p:cNvSpPr txBox="1"/>
          <p:nvPr/>
        </p:nvSpPr>
        <p:spPr>
          <a:xfrm>
            <a:off x="4156700" y="4446520"/>
            <a:ext cx="989353" cy="246221"/>
          </a:xfrm>
          <a:prstGeom prst="rect">
            <a:avLst/>
          </a:prstGeom>
          <a:noFill/>
        </p:spPr>
        <p:txBody>
          <a:bodyPr wrap="square" rtlCol="0">
            <a:spAutoFit/>
          </a:bodyPr>
          <a:lstStyle/>
          <a:p>
            <a:r>
              <a:rPr lang="en-US" sz="1000" dirty="0" smtClean="0"/>
              <a:t>Sabertooth X4 </a:t>
            </a:r>
            <a:endParaRPr lang="en-US" sz="1000" dirty="0"/>
          </a:p>
        </p:txBody>
      </p:sp>
      <p:sp>
        <p:nvSpPr>
          <p:cNvPr id="64" name="Rectangle 63"/>
          <p:cNvSpPr/>
          <p:nvPr/>
        </p:nvSpPr>
        <p:spPr>
          <a:xfrm>
            <a:off x="1907704" y="5157192"/>
            <a:ext cx="180020" cy="72008"/>
          </a:xfrm>
          <a:prstGeom prst="rect">
            <a:avLst/>
          </a:prstGeom>
          <a:solidFill>
            <a:srgbClr val="FFFF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66" name="Straight Arrow Connector 65"/>
          <p:cNvCxnSpPr>
            <a:stCxn id="53" idx="2"/>
          </p:cNvCxnSpPr>
          <p:nvPr/>
        </p:nvCxnSpPr>
        <p:spPr>
          <a:xfrm flipH="1">
            <a:off x="2195736" y="4692741"/>
            <a:ext cx="2455641" cy="46445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16" name="Picture 15"/>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8582" t="4426" r="12686" b="29443"/>
          <a:stretch/>
        </p:blipFill>
        <p:spPr>
          <a:xfrm>
            <a:off x="4742313" y="4137749"/>
            <a:ext cx="4331970" cy="2110893"/>
          </a:xfrm>
          <a:prstGeom prst="rect">
            <a:avLst/>
          </a:prstGeom>
        </p:spPr>
      </p:pic>
      <p:pic>
        <p:nvPicPr>
          <p:cNvPr id="17" name="Picture 6" descr="2005_08_18 (40)"/>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6827" t="25422" r="17383" b="11477"/>
          <a:stretch/>
        </p:blipFill>
        <p:spPr bwMode="auto">
          <a:xfrm>
            <a:off x="0" y="939987"/>
            <a:ext cx="3154042" cy="24068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1576073"/>
      </p:ext>
    </p:extLst>
  </p:cSld>
  <p:clrMapOvr>
    <a:masterClrMapping/>
  </p:clrMapOvr>
  <p:transition spd="slow">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Homing and tracking</a:t>
            </a:r>
            <a:endParaRPr lang="sv-SE" dirty="0"/>
          </a:p>
        </p:txBody>
      </p:sp>
      <p:sp>
        <p:nvSpPr>
          <p:cNvPr id="3" name="Content Placeholder 2"/>
          <p:cNvSpPr>
            <a:spLocks noGrp="1"/>
          </p:cNvSpPr>
          <p:nvPr>
            <p:ph sz="half" idx="1"/>
          </p:nvPr>
        </p:nvSpPr>
        <p:spPr/>
        <p:txBody>
          <a:bodyPr/>
          <a:lstStyle/>
          <a:p>
            <a:endParaRPr lang="sv-SE"/>
          </a:p>
        </p:txBody>
      </p:sp>
      <p:sp>
        <p:nvSpPr>
          <p:cNvPr id="4" name="Content Placeholder 3"/>
          <p:cNvSpPr>
            <a:spLocks noGrp="1"/>
          </p:cNvSpPr>
          <p:nvPr>
            <p:ph sz="half" idx="2"/>
          </p:nvPr>
        </p:nvSpPr>
        <p:spPr/>
        <p:txBody>
          <a:bodyPr/>
          <a:lstStyle/>
          <a:p>
            <a:endParaRPr lang="sv-SE"/>
          </a:p>
        </p:txBody>
      </p:sp>
    </p:spTree>
    <p:extLst>
      <p:ext uri="{BB962C8B-B14F-4D97-AF65-F5344CB8AC3E}">
        <p14:creationId xmlns:p14="http://schemas.microsoft.com/office/powerpoint/2010/main" val="141944742"/>
      </p:ext>
    </p:extLst>
  </p:cSld>
  <p:clrMapOvr>
    <a:masterClrMapping/>
  </p:clrMapOvr>
  <p:transition spd="slow">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US" dirty="0" smtClean="0"/>
              <a:t>Data harvesting</a:t>
            </a:r>
            <a:endParaRPr lang="en-US" dirty="0"/>
          </a:p>
        </p:txBody>
      </p:sp>
      <p:pic>
        <p:nvPicPr>
          <p:cNvPr id="4" name="Bildobjekt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73274"/>
            <a:ext cx="9144000" cy="5143500"/>
          </a:xfrm>
          <a:prstGeom prst="rect">
            <a:avLst/>
          </a:prstGeom>
        </p:spPr>
      </p:pic>
      <p:sp>
        <p:nvSpPr>
          <p:cNvPr id="5" name="textruta 4"/>
          <p:cNvSpPr txBox="1"/>
          <p:nvPr/>
        </p:nvSpPr>
        <p:spPr>
          <a:xfrm>
            <a:off x="1790750" y="3222112"/>
            <a:ext cx="936104" cy="369332"/>
          </a:xfrm>
          <a:prstGeom prst="rect">
            <a:avLst/>
          </a:prstGeom>
          <a:noFill/>
        </p:spPr>
        <p:txBody>
          <a:bodyPr wrap="square" rtlCol="0">
            <a:spAutoFit/>
          </a:bodyPr>
          <a:lstStyle/>
          <a:p>
            <a:r>
              <a:rPr lang="en-US" dirty="0" smtClean="0"/>
              <a:t>Sonar</a:t>
            </a:r>
            <a:endParaRPr lang="en-US" dirty="0"/>
          </a:p>
        </p:txBody>
      </p:sp>
      <p:sp>
        <p:nvSpPr>
          <p:cNvPr id="7" name="textruta 6"/>
          <p:cNvSpPr txBox="1"/>
          <p:nvPr/>
        </p:nvSpPr>
        <p:spPr>
          <a:xfrm>
            <a:off x="5148064" y="4009369"/>
            <a:ext cx="1800200" cy="369332"/>
          </a:xfrm>
          <a:prstGeom prst="rect">
            <a:avLst/>
          </a:prstGeom>
          <a:noFill/>
        </p:spPr>
        <p:txBody>
          <a:bodyPr wrap="square" rtlCol="0">
            <a:spAutoFit/>
          </a:bodyPr>
          <a:lstStyle/>
          <a:p>
            <a:r>
              <a:rPr lang="en-US" dirty="0" smtClean="0"/>
              <a:t>Sonar Bell</a:t>
            </a:r>
            <a:endParaRPr lang="en-US" dirty="0"/>
          </a:p>
        </p:txBody>
      </p:sp>
      <p:sp>
        <p:nvSpPr>
          <p:cNvPr id="8" name="textruta 7"/>
          <p:cNvSpPr txBox="1"/>
          <p:nvPr/>
        </p:nvSpPr>
        <p:spPr>
          <a:xfrm>
            <a:off x="5772594" y="2336455"/>
            <a:ext cx="979755" cy="369332"/>
          </a:xfrm>
          <a:prstGeom prst="rect">
            <a:avLst/>
          </a:prstGeom>
          <a:noFill/>
        </p:spPr>
        <p:txBody>
          <a:bodyPr wrap="none" rtlCol="0">
            <a:spAutoFit/>
          </a:bodyPr>
          <a:lstStyle/>
          <a:p>
            <a:r>
              <a:rPr lang="en-US" dirty="0" smtClean="0"/>
              <a:t>Sensor </a:t>
            </a:r>
            <a:endParaRPr lang="en-US" dirty="0"/>
          </a:p>
        </p:txBody>
      </p:sp>
      <p:sp>
        <p:nvSpPr>
          <p:cNvPr id="9" name="textruta 8"/>
          <p:cNvSpPr txBox="1"/>
          <p:nvPr/>
        </p:nvSpPr>
        <p:spPr>
          <a:xfrm>
            <a:off x="3059831" y="4509120"/>
            <a:ext cx="1710725" cy="369332"/>
          </a:xfrm>
          <a:prstGeom prst="rect">
            <a:avLst/>
          </a:prstGeom>
          <a:noFill/>
        </p:spPr>
        <p:txBody>
          <a:bodyPr wrap="none" rtlCol="0">
            <a:spAutoFit/>
          </a:bodyPr>
          <a:lstStyle/>
          <a:p>
            <a:r>
              <a:rPr lang="en-US" dirty="0" err="1" smtClean="0"/>
              <a:t>Sabertooth</a:t>
            </a:r>
            <a:r>
              <a:rPr lang="en-US" dirty="0" smtClean="0"/>
              <a:t> DH</a:t>
            </a:r>
            <a:endParaRPr lang="en-US" dirty="0"/>
          </a:p>
        </p:txBody>
      </p:sp>
      <p:sp>
        <p:nvSpPr>
          <p:cNvPr id="10" name="textruta 9"/>
          <p:cNvSpPr txBox="1"/>
          <p:nvPr/>
        </p:nvSpPr>
        <p:spPr>
          <a:xfrm>
            <a:off x="6454832" y="3645024"/>
            <a:ext cx="1728192" cy="369332"/>
          </a:xfrm>
          <a:prstGeom prst="rect">
            <a:avLst/>
          </a:prstGeom>
          <a:noFill/>
        </p:spPr>
        <p:txBody>
          <a:bodyPr wrap="square" rtlCol="0">
            <a:spAutoFit/>
          </a:bodyPr>
          <a:lstStyle/>
          <a:p>
            <a:r>
              <a:rPr lang="en-US" dirty="0" smtClean="0"/>
              <a:t>Inductive com.</a:t>
            </a:r>
            <a:endParaRPr lang="en-US" dirty="0"/>
          </a:p>
        </p:txBody>
      </p:sp>
      <p:sp>
        <p:nvSpPr>
          <p:cNvPr id="11" name="textruta 10"/>
          <p:cNvSpPr txBox="1"/>
          <p:nvPr/>
        </p:nvSpPr>
        <p:spPr>
          <a:xfrm>
            <a:off x="2699792" y="1967123"/>
            <a:ext cx="1800493" cy="369332"/>
          </a:xfrm>
          <a:prstGeom prst="rect">
            <a:avLst/>
          </a:prstGeom>
          <a:noFill/>
        </p:spPr>
        <p:txBody>
          <a:bodyPr wrap="none" rtlCol="0">
            <a:spAutoFit/>
          </a:bodyPr>
          <a:lstStyle/>
          <a:p>
            <a:r>
              <a:rPr lang="en-US" dirty="0" smtClean="0"/>
              <a:t>Inductive power</a:t>
            </a:r>
            <a:endParaRPr lang="en-US" dirty="0"/>
          </a:p>
        </p:txBody>
      </p:sp>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2360" y="188640"/>
            <a:ext cx="936104" cy="1017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92767324"/>
      </p:ext>
    </p:extLst>
  </p:cSld>
  <p:clrMapOvr>
    <a:masterClrMapping/>
  </p:clrMapOvr>
  <p:transition spd="slow">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harvesting</a:t>
            </a:r>
            <a:endParaRPr lang="en-US" dirty="0"/>
          </a:p>
        </p:txBody>
      </p:sp>
      <p:sp>
        <p:nvSpPr>
          <p:cNvPr id="3" name="Content Placeholder 2"/>
          <p:cNvSpPr>
            <a:spLocks noGrp="1"/>
          </p:cNvSpPr>
          <p:nvPr>
            <p:ph idx="1"/>
          </p:nvPr>
        </p:nvSpPr>
        <p:spPr>
          <a:xfrm>
            <a:off x="719139" y="1403350"/>
            <a:ext cx="3492822" cy="4668838"/>
          </a:xfrm>
        </p:spPr>
        <p:txBody>
          <a:bodyPr/>
          <a:lstStyle/>
          <a:p>
            <a:pPr lvl="0"/>
            <a:r>
              <a:rPr lang="en-US" b="1" dirty="0"/>
              <a:t>Navigation, homing and docking:</a:t>
            </a:r>
            <a:r>
              <a:rPr lang="en-US" dirty="0"/>
              <a:t> The Sabertooth will autonomously navigate to a known sensor location. At this point it will search </a:t>
            </a:r>
            <a:r>
              <a:rPr lang="en-US" dirty="0" smtClean="0"/>
              <a:t>for and </a:t>
            </a:r>
            <a:r>
              <a:rPr lang="en-US" dirty="0"/>
              <a:t>relocate the sensor (marked by a </a:t>
            </a:r>
            <a:r>
              <a:rPr lang="en-US" dirty="0" err="1"/>
              <a:t>Sonarbell</a:t>
            </a:r>
            <a:r>
              <a:rPr lang="en-US" dirty="0"/>
              <a:t>). It will then home in and either do a flyby and retrieve data wirelessly or physically dock to the sensor platform and initiate data transfer as well as do a power transfer (recharge of the sensor).</a:t>
            </a:r>
          </a:p>
          <a:p>
            <a:pPr marL="0" indent="0">
              <a:buNone/>
            </a:pPr>
            <a:endParaRPr lang="en-US" dirty="0"/>
          </a:p>
        </p:txBody>
      </p:sp>
      <p:pic>
        <p:nvPicPr>
          <p:cNvPr id="4" name="Picture 3" descr="Sabertooth with docking device"/>
          <p:cNvPicPr/>
          <p:nvPr/>
        </p:nvPicPr>
        <p:blipFill>
          <a:blip r:embed="rId2" cstate="print">
            <a:extLst>
              <a:ext uri="{28A0092B-C50C-407E-A947-70E740481C1C}">
                <a14:useLocalDpi xmlns:a14="http://schemas.microsoft.com/office/drawing/2010/main" val="0"/>
              </a:ext>
            </a:extLst>
          </a:blip>
          <a:srcRect l="11961" t="14377" r="17656" b="18849"/>
          <a:stretch>
            <a:fillRect/>
          </a:stretch>
        </p:blipFill>
        <p:spPr bwMode="auto">
          <a:xfrm>
            <a:off x="4587075" y="545995"/>
            <a:ext cx="4055112" cy="2883005"/>
          </a:xfrm>
          <a:prstGeom prst="rect">
            <a:avLst/>
          </a:prstGeom>
          <a:noFill/>
          <a:ln>
            <a:noFill/>
          </a:ln>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2360" y="188640"/>
            <a:ext cx="936104" cy="1017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88024" y="3717032"/>
            <a:ext cx="4211884" cy="2369185"/>
          </a:xfrm>
          <a:prstGeom prst="rect">
            <a:avLst/>
          </a:prstGeom>
        </p:spPr>
      </p:pic>
    </p:spTree>
    <p:extLst>
      <p:ext uri="{BB962C8B-B14F-4D97-AF65-F5344CB8AC3E}">
        <p14:creationId xmlns:p14="http://schemas.microsoft.com/office/powerpoint/2010/main" val="1608834873"/>
      </p:ext>
    </p:extLst>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9698" name="Rectangle 3"/>
          <p:cNvSpPr>
            <a:spLocks noGrp="1" noChangeArrowheads="1"/>
          </p:cNvSpPr>
          <p:nvPr>
            <p:ph type="title"/>
          </p:nvPr>
        </p:nvSpPr>
        <p:spPr/>
        <p:txBody>
          <a:bodyPr/>
          <a:lstStyle/>
          <a:p>
            <a:r>
              <a:rPr lang="en-GB" smtClean="0"/>
              <a:t>Sabertooth Programme</a:t>
            </a:r>
            <a:br>
              <a:rPr lang="en-GB" smtClean="0"/>
            </a:br>
            <a:r>
              <a:rPr lang="en-GB" sz="2000" smtClean="0"/>
              <a:t>Design and benefits</a:t>
            </a:r>
          </a:p>
        </p:txBody>
      </p:sp>
      <p:sp>
        <p:nvSpPr>
          <p:cNvPr id="29699" name="Rectangle 4"/>
          <p:cNvSpPr>
            <a:spLocks noGrp="1" noChangeArrowheads="1"/>
          </p:cNvSpPr>
          <p:nvPr>
            <p:ph type="body" idx="1"/>
          </p:nvPr>
        </p:nvSpPr>
        <p:spPr>
          <a:xfrm>
            <a:off x="684213" y="1628775"/>
            <a:ext cx="6981825" cy="4668838"/>
          </a:xfrm>
        </p:spPr>
        <p:txBody>
          <a:bodyPr/>
          <a:lstStyle/>
          <a:p>
            <a:pPr>
              <a:lnSpc>
                <a:spcPct val="90000"/>
              </a:lnSpc>
            </a:pPr>
            <a:r>
              <a:rPr lang="en-GB" sz="1800" b="1" dirty="0" smtClean="0"/>
              <a:t>The </a:t>
            </a:r>
            <a:r>
              <a:rPr lang="en-GB" sz="1800" b="1" dirty="0" err="1" smtClean="0"/>
              <a:t>Sabertooth</a:t>
            </a:r>
            <a:r>
              <a:rPr lang="en-GB" sz="1800" b="1" dirty="0" smtClean="0"/>
              <a:t> system is designed for:</a:t>
            </a:r>
          </a:p>
          <a:p>
            <a:pPr lvl="1">
              <a:lnSpc>
                <a:spcPct val="90000"/>
              </a:lnSpc>
            </a:pPr>
            <a:r>
              <a:rPr lang="en-GB" sz="1400" dirty="0" smtClean="0"/>
              <a:t>Remote inspection and intervention without the need for a supporting ship</a:t>
            </a:r>
          </a:p>
          <a:p>
            <a:pPr lvl="1">
              <a:lnSpc>
                <a:spcPct val="90000"/>
              </a:lnSpc>
            </a:pPr>
            <a:r>
              <a:rPr lang="en-GB" sz="1400" dirty="0" smtClean="0"/>
              <a:t>Operation as either an ROV or AUV</a:t>
            </a:r>
          </a:p>
          <a:p>
            <a:pPr lvl="1">
              <a:lnSpc>
                <a:spcPct val="90000"/>
              </a:lnSpc>
            </a:pPr>
            <a:r>
              <a:rPr lang="en-GB" sz="1400" dirty="0" smtClean="0"/>
              <a:t>Long term, subsea, deployment without the need for maintenance</a:t>
            </a:r>
          </a:p>
          <a:p>
            <a:pPr lvl="1">
              <a:lnSpc>
                <a:spcPct val="90000"/>
              </a:lnSpc>
            </a:pPr>
            <a:r>
              <a:rPr lang="en-GB" sz="1400" dirty="0" smtClean="0"/>
              <a:t>Autonomous surveys and transit between work sites</a:t>
            </a:r>
          </a:p>
          <a:p>
            <a:pPr lvl="1">
              <a:lnSpc>
                <a:spcPct val="90000"/>
              </a:lnSpc>
            </a:pPr>
            <a:endParaRPr lang="en-GB" sz="1400" dirty="0" smtClean="0"/>
          </a:p>
          <a:p>
            <a:pPr lvl="1">
              <a:lnSpc>
                <a:spcPct val="90000"/>
              </a:lnSpc>
            </a:pPr>
            <a:endParaRPr lang="en-GB" sz="1400" dirty="0" smtClean="0"/>
          </a:p>
          <a:p>
            <a:pPr>
              <a:lnSpc>
                <a:spcPct val="90000"/>
              </a:lnSpc>
            </a:pPr>
            <a:r>
              <a:rPr lang="en-GB" sz="1800" b="1" dirty="0" smtClean="0"/>
              <a:t>The main benefits of this are:</a:t>
            </a:r>
          </a:p>
          <a:p>
            <a:pPr lvl="1">
              <a:lnSpc>
                <a:spcPct val="90000"/>
              </a:lnSpc>
            </a:pPr>
            <a:r>
              <a:rPr lang="en-GB" sz="1400" dirty="0" smtClean="0"/>
              <a:t>Cost reductions - reduced ship time</a:t>
            </a:r>
          </a:p>
          <a:p>
            <a:pPr lvl="1">
              <a:lnSpc>
                <a:spcPct val="90000"/>
              </a:lnSpc>
            </a:pPr>
            <a:r>
              <a:rPr lang="en-GB" sz="1400" dirty="0" smtClean="0"/>
              <a:t>Access to installations that cannot be </a:t>
            </a:r>
            <a:br>
              <a:rPr lang="en-GB" sz="1400" dirty="0" smtClean="0"/>
            </a:br>
            <a:r>
              <a:rPr lang="en-GB" sz="1400" dirty="0" smtClean="0"/>
              <a:t>reached with ships due to ice or weather conditions</a:t>
            </a:r>
          </a:p>
          <a:p>
            <a:pPr lvl="1">
              <a:lnSpc>
                <a:spcPct val="90000"/>
              </a:lnSpc>
            </a:pPr>
            <a:r>
              <a:rPr lang="en-GB" sz="1400" dirty="0"/>
              <a:t>Small footprint</a:t>
            </a:r>
          </a:p>
          <a:p>
            <a:pPr lvl="1">
              <a:lnSpc>
                <a:spcPct val="90000"/>
              </a:lnSpc>
            </a:pPr>
            <a:r>
              <a:rPr lang="en-GB" sz="1400" dirty="0" smtClean="0"/>
              <a:t>Faster response and mobilization time</a:t>
            </a:r>
          </a:p>
          <a:p>
            <a:pPr lvl="1">
              <a:lnSpc>
                <a:spcPct val="90000"/>
              </a:lnSpc>
            </a:pPr>
            <a:r>
              <a:rPr lang="en-GB" sz="1400" dirty="0" smtClean="0"/>
              <a:t>Compatible with conventional ROV tools and sensors</a:t>
            </a:r>
          </a:p>
          <a:p>
            <a:pPr lvl="1">
              <a:lnSpc>
                <a:spcPct val="90000"/>
              </a:lnSpc>
            </a:pPr>
            <a:r>
              <a:rPr lang="en-US" sz="1400" dirty="0" smtClean="0"/>
              <a:t>Option to work as a battery powered ROV using a fiber optic umbilical giving it extremely long range (&gt;20km)</a:t>
            </a:r>
            <a:endParaRPr lang="en-GB" sz="1400" dirty="0" smtClean="0"/>
          </a:p>
        </p:txBody>
      </p:sp>
      <p:pic>
        <p:nvPicPr>
          <p:cNvPr id="29700"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165725" y="1838945"/>
            <a:ext cx="4014787" cy="2670175"/>
          </a:xfrm>
          <a:prstGeom prst="rect">
            <a:avLst/>
          </a:prstGeom>
          <a:solidFill>
            <a:schemeClr val="accent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harvesting</a:t>
            </a:r>
            <a:endParaRPr lang="en-US" dirty="0"/>
          </a:p>
        </p:txBody>
      </p:sp>
      <p:sp>
        <p:nvSpPr>
          <p:cNvPr id="3" name="Content Placeholder 2"/>
          <p:cNvSpPr>
            <a:spLocks noGrp="1"/>
          </p:cNvSpPr>
          <p:nvPr>
            <p:ph idx="1"/>
          </p:nvPr>
        </p:nvSpPr>
        <p:spPr>
          <a:xfrm>
            <a:off x="719139" y="1403350"/>
            <a:ext cx="3636838" cy="4668838"/>
          </a:xfrm>
        </p:spPr>
        <p:txBody>
          <a:bodyPr/>
          <a:lstStyle/>
          <a:p>
            <a:pPr lvl="0"/>
            <a:r>
              <a:rPr lang="en-US" b="1" dirty="0"/>
              <a:t>Power transfer:</a:t>
            </a:r>
            <a:r>
              <a:rPr lang="en-US" dirty="0"/>
              <a:t> A couple of different alternatives to inductive power transfer will be evaluated.</a:t>
            </a:r>
          </a:p>
          <a:p>
            <a:pPr lvl="0"/>
            <a:r>
              <a:rPr lang="en-US" b="1" dirty="0"/>
              <a:t>Inductive communication:</a:t>
            </a:r>
            <a:r>
              <a:rPr lang="en-US" dirty="0"/>
              <a:t> Useful range and behavior of a WFS inductive communication system will be tested and evaluated on the Sabertooth. This will be done in both lake and real sea conditions.</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81844" y="3460032"/>
            <a:ext cx="4139952" cy="2328723"/>
          </a:xfrm>
          <a:prstGeom prst="rect">
            <a:avLst/>
          </a:prstGeom>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8304" y="82959"/>
            <a:ext cx="936104" cy="1017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0" y="1208221"/>
            <a:ext cx="2880320" cy="2217331"/>
          </a:xfrm>
          <a:prstGeom prst="rect">
            <a:avLst/>
          </a:prstGeom>
        </p:spPr>
      </p:pic>
    </p:spTree>
    <p:extLst>
      <p:ext uri="{BB962C8B-B14F-4D97-AF65-F5344CB8AC3E}">
        <p14:creationId xmlns:p14="http://schemas.microsoft.com/office/powerpoint/2010/main" val="2664857178"/>
      </p:ext>
    </p:extLst>
  </p:cSld>
  <p:clrMapOvr>
    <a:masterClrMapping/>
  </p:clrMapOvr>
  <p:transition spd="slow">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8" descr="H:\Projects\Icemanagementws\SAM_0767s.jpg"/>
          <p:cNvPicPr>
            <a:picLocks noChangeAspect="1" noChangeArrowheads="1"/>
          </p:cNvPicPr>
          <p:nvPr/>
        </p:nvPicPr>
        <p:blipFill rotWithShape="1">
          <a:blip r:embed="rId2">
            <a:extLst>
              <a:ext uri="{28A0092B-C50C-407E-A947-70E740481C1C}">
                <a14:useLocalDpi xmlns:a14="http://schemas.microsoft.com/office/drawing/2010/main" val="0"/>
              </a:ext>
            </a:extLst>
          </a:blip>
          <a:srcRect l="18476" t="14808" r="21337" b="23332"/>
          <a:stretch/>
        </p:blipFill>
        <p:spPr bwMode="auto">
          <a:xfrm>
            <a:off x="6896" y="-2607"/>
            <a:ext cx="9137104" cy="6260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4961844"/>
      </p:ext>
    </p:extLst>
  </p:cSld>
  <p:clrMapOvr>
    <a:masterClrMapping/>
  </p:clrMapOvr>
  <p:transition spd="slow">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27434"/>
            <a:ext cx="9143999" cy="60921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8068413"/>
      </p:ext>
    </p:extLst>
  </p:cSld>
  <p:clrMapOvr>
    <a:masterClrMapping/>
  </p:clrMapOvr>
  <p:transition spd="slow">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3" descr="H:\Projects\Icemanagementws\SAM_0160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56" y="6950"/>
            <a:ext cx="9144000" cy="60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6842988"/>
      </p:ext>
    </p:extLst>
  </p:cSld>
  <p:clrMapOvr>
    <a:masterClrMapping/>
  </p:clrMapOvr>
  <p:transition spd="slow">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descr="H:\Projects\Icemanagementws\SAM_0748s.jpg"/>
          <p:cNvPicPr>
            <a:picLocks noChangeAspect="1" noChangeArrowheads="1"/>
          </p:cNvPicPr>
          <p:nvPr/>
        </p:nvPicPr>
        <p:blipFill rotWithShape="1">
          <a:blip r:embed="rId2">
            <a:extLst>
              <a:ext uri="{28A0092B-C50C-407E-A947-70E740481C1C}">
                <a14:useLocalDpi xmlns:a14="http://schemas.microsoft.com/office/drawing/2010/main" val="0"/>
              </a:ext>
            </a:extLst>
          </a:blip>
          <a:srcRect l="11111" t="12459" r="15714" b="16351"/>
          <a:stretch/>
        </p:blipFill>
        <p:spPr bwMode="auto">
          <a:xfrm>
            <a:off x="0" y="0"/>
            <a:ext cx="9144000" cy="59307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4412293"/>
      </p:ext>
    </p:extLst>
  </p:cSld>
  <p:clrMapOvr>
    <a:masterClrMapping/>
  </p:clrMapOvr>
  <p:transition spd="slow">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4" name="Picture 6" descr="H:\Projects\Icemanagementws\SAM_0763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69" y="-71918"/>
            <a:ext cx="9117832" cy="60785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3187917"/>
      </p:ext>
    </p:extLst>
  </p:cSld>
  <p:clrMapOvr>
    <a:masterClrMapping/>
  </p:clrMapOvr>
  <p:transition spd="slow">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a:p>
        </p:txBody>
      </p:sp>
      <p:pic>
        <p:nvPicPr>
          <p:cNvPr id="3073" name="Picture 1" descr="skärmdump Minlinj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052736"/>
            <a:ext cx="7556363" cy="5157192"/>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lstStyle/>
          <a:p>
            <a:r>
              <a:rPr lang="sv-SE" dirty="0" smtClean="0"/>
              <a:t>CAD/CAC</a:t>
            </a:r>
            <a:endParaRPr lang="sv-SE" dirty="0"/>
          </a:p>
        </p:txBody>
      </p:sp>
    </p:spTree>
    <p:extLst>
      <p:ext uri="{BB962C8B-B14F-4D97-AF65-F5344CB8AC3E}">
        <p14:creationId xmlns:p14="http://schemas.microsoft.com/office/powerpoint/2010/main" val="3543058322"/>
      </p:ext>
    </p:extLst>
  </p:cSld>
  <p:clrMapOvr>
    <a:masterClrMapping/>
  </p:clrMapOvr>
  <p:transition spd="slow">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err="1" smtClean="0"/>
              <a:t>Automatic</a:t>
            </a:r>
            <a:r>
              <a:rPr lang="sv-SE" dirty="0" smtClean="0"/>
              <a:t> route planning</a:t>
            </a:r>
            <a:endParaRPr lang="sv-SE" dirty="0"/>
          </a:p>
        </p:txBody>
      </p:sp>
      <p:pic>
        <p:nvPicPr>
          <p:cNvPr id="4098" name="Picture 2"/>
          <p:cNvPicPr>
            <a:picLocks noChangeArrowheads="1"/>
          </p:cNvPicPr>
          <p:nvPr/>
        </p:nvPicPr>
        <p:blipFill>
          <a:blip r:embed="rId2" cstate="print">
            <a:extLst>
              <a:ext uri="{28A0092B-C50C-407E-A947-70E740481C1C}">
                <a14:useLocalDpi xmlns:a14="http://schemas.microsoft.com/office/drawing/2010/main" val="0"/>
              </a:ext>
            </a:extLst>
          </a:blip>
          <a:srcRect l="2406" t="14861" r="14743"/>
          <a:stretch>
            <a:fillRect/>
          </a:stretch>
        </p:blipFill>
        <p:spPr bwMode="auto">
          <a:xfrm>
            <a:off x="747076" y="1700808"/>
            <a:ext cx="3409358" cy="2564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3"/>
          <p:cNvPicPr>
            <a:picLocks noChangeArrowheads="1"/>
          </p:cNvPicPr>
          <p:nvPr/>
        </p:nvPicPr>
        <p:blipFill>
          <a:blip r:embed="rId3">
            <a:extLst>
              <a:ext uri="{28A0092B-C50C-407E-A947-70E740481C1C}">
                <a14:useLocalDpi xmlns:a14="http://schemas.microsoft.com/office/drawing/2010/main" val="0"/>
              </a:ext>
            </a:extLst>
          </a:blip>
          <a:srcRect l="35867" t="32571" r="35886" b="25217"/>
          <a:stretch>
            <a:fillRect/>
          </a:stretch>
        </p:blipFill>
        <p:spPr bwMode="auto">
          <a:xfrm>
            <a:off x="4253863" y="1797644"/>
            <a:ext cx="2360769" cy="2495451"/>
          </a:xfrm>
          <a:prstGeom prst="rect">
            <a:avLst/>
          </a:prstGeom>
          <a:noFill/>
          <a:ln w="28575">
            <a:solidFill>
              <a:srgbClr val="00FF00"/>
            </a:solidFill>
            <a:miter lim="800000"/>
            <a:headEnd/>
            <a:tailEnd/>
          </a:ln>
          <a:extLst>
            <a:ext uri="{909E8E84-426E-40DD-AFC4-6F175D3DCCD1}">
              <a14:hiddenFill xmlns:a14="http://schemas.microsoft.com/office/drawing/2010/main">
                <a:solidFill>
                  <a:srgbClr val="FFFFFF"/>
                </a:solidFill>
              </a14:hiddenFill>
            </a:ext>
          </a:extLst>
        </p:spPr>
      </p:pic>
      <p:sp>
        <p:nvSpPr>
          <p:cNvPr id="3" name="Rectangle 2"/>
          <p:cNvSpPr/>
          <p:nvPr/>
        </p:nvSpPr>
        <p:spPr>
          <a:xfrm>
            <a:off x="611560" y="4653136"/>
            <a:ext cx="7632848" cy="923330"/>
          </a:xfrm>
          <a:prstGeom prst="rect">
            <a:avLst/>
          </a:prstGeom>
        </p:spPr>
        <p:txBody>
          <a:bodyPr wrap="square">
            <a:spAutoFit/>
          </a:bodyPr>
          <a:lstStyle/>
          <a:p>
            <a:r>
              <a:rPr lang="en-GB" dirty="0"/>
              <a:t>Illustration of the </a:t>
            </a:r>
            <a:r>
              <a:rPr lang="en-US" dirty="0"/>
              <a:t>route planning algorithm for MLO identification.  The MLO result is grinded based on the MLO density. Based on the density grid an optimal route for Mine Identification is automatically generated.</a:t>
            </a:r>
            <a:r>
              <a:rPr lang="en-US" b="1" dirty="0"/>
              <a:t> </a:t>
            </a:r>
            <a:endParaRPr lang="sv-SE" dirty="0"/>
          </a:p>
        </p:txBody>
      </p:sp>
    </p:spTree>
    <p:extLst>
      <p:ext uri="{BB962C8B-B14F-4D97-AF65-F5344CB8AC3E}">
        <p14:creationId xmlns:p14="http://schemas.microsoft.com/office/powerpoint/2010/main" val="3851961763"/>
      </p:ext>
    </p:extLst>
  </p:cSld>
  <p:clrMapOvr>
    <a:masterClrMapping/>
  </p:clrMapOvr>
  <p:transition spd="slow">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Commercial </a:t>
            </a:r>
            <a:r>
              <a:rPr lang="sv-SE" dirty="0" err="1" smtClean="0"/>
              <a:t>ROVs</a:t>
            </a:r>
            <a:endParaRPr lang="sv-SE" dirty="0"/>
          </a:p>
        </p:txBody>
      </p:sp>
      <p:sp>
        <p:nvSpPr>
          <p:cNvPr id="5" name="Content Placeholder 4"/>
          <p:cNvSpPr>
            <a:spLocks noGrp="1"/>
          </p:cNvSpPr>
          <p:nvPr>
            <p:ph idx="1"/>
          </p:nvPr>
        </p:nvSpPr>
        <p:spPr/>
        <p:txBody>
          <a:bodyPr/>
          <a:lstStyle/>
          <a:p>
            <a:r>
              <a:rPr lang="sv-SE" dirty="0" smtClean="0"/>
              <a:t>Sea </a:t>
            </a:r>
            <a:r>
              <a:rPr lang="sv-SE" dirty="0" err="1" smtClean="0"/>
              <a:t>Owl</a:t>
            </a:r>
            <a:r>
              <a:rPr lang="sv-SE" dirty="0" smtClean="0"/>
              <a:t> </a:t>
            </a:r>
            <a:r>
              <a:rPr lang="sv-SE" dirty="0" err="1" smtClean="0"/>
              <a:t>Xti</a:t>
            </a:r>
            <a:endParaRPr lang="sv-SE" dirty="0" smtClean="0"/>
          </a:p>
          <a:p>
            <a:r>
              <a:rPr lang="sv-SE" dirty="0" smtClean="0"/>
              <a:t>Leopard </a:t>
            </a:r>
            <a:r>
              <a:rPr lang="sv-SE" dirty="0" err="1" smtClean="0"/>
              <a:t>Xti</a:t>
            </a:r>
            <a:endParaRPr lang="sv-SE" dirty="0" smtClean="0"/>
          </a:p>
          <a:p>
            <a:r>
              <a:rPr lang="sv-SE" dirty="0" smtClean="0"/>
              <a:t>Station </a:t>
            </a:r>
            <a:r>
              <a:rPr lang="sv-SE" dirty="0" err="1" smtClean="0"/>
              <a:t>keeping</a:t>
            </a:r>
            <a:endParaRPr lang="sv-SE" dirty="0" smtClean="0"/>
          </a:p>
          <a:p>
            <a:r>
              <a:rPr lang="sv-SE" dirty="0" err="1" smtClean="0"/>
              <a:t>Click</a:t>
            </a:r>
            <a:r>
              <a:rPr lang="sv-SE" dirty="0" smtClean="0"/>
              <a:t> navigation</a:t>
            </a:r>
          </a:p>
          <a:p>
            <a:r>
              <a:rPr lang="sv-SE" dirty="0" smtClean="0"/>
              <a:t>DVL and MEMS </a:t>
            </a:r>
            <a:r>
              <a:rPr lang="sv-SE" dirty="0" err="1" smtClean="0"/>
              <a:t>based</a:t>
            </a:r>
            <a:endParaRPr lang="sv-SE" dirty="0" smtClean="0"/>
          </a:p>
          <a:p>
            <a:r>
              <a:rPr lang="sv-SE" dirty="0" smtClean="0"/>
              <a:t>USV Operation</a:t>
            </a:r>
          </a:p>
          <a:p>
            <a:endParaRPr lang="sv-SE" dirty="0"/>
          </a:p>
        </p:txBody>
      </p:sp>
      <p:pic>
        <p:nvPicPr>
          <p:cNvPr id="3075" name="Picture 5"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42924" y="314324"/>
            <a:ext cx="4970321" cy="2754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descr="H:\Projects\BP\Leopard_561 (w)crop.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20072" y="3137981"/>
            <a:ext cx="3126441" cy="3078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0748894"/>
      </p:ext>
    </p:extLst>
  </p:cSld>
  <p:clrMapOvr>
    <a:masterClrMapping/>
  </p:clrMapOvr>
  <p:transition spd="slow">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Q:\Projekt UV\Sea Owl XTi\Work\Software development\StationKeepingVideos\Capture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7921" y="-25131"/>
            <a:ext cx="7960662" cy="6247462"/>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Q:\Projekt UV\Sea Owl XTi\Work\Software development\StationKeepingVideos\Captur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920" y="5029"/>
            <a:ext cx="7960664" cy="618872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Q:\Projekt UV\Sea Owl XTi\Work\Software development\StationKeepingVideos\Capture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0065" y="-10055"/>
            <a:ext cx="7980244" cy="6218097"/>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Q:\Projekt UV\Sea Owl XTi\Work\Software development\StationKeepingVideos\Capture3.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7919" y="0"/>
            <a:ext cx="7960663" cy="6198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7330385"/>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7" name="Rectangle 3"/>
          <p:cNvSpPr>
            <a:spLocks noGrp="1" noChangeArrowheads="1"/>
          </p:cNvSpPr>
          <p:nvPr>
            <p:ph type="title"/>
          </p:nvPr>
        </p:nvSpPr>
        <p:spPr>
          <a:xfrm>
            <a:off x="719138" y="431800"/>
            <a:ext cx="7669286" cy="827088"/>
          </a:xfrm>
        </p:spPr>
        <p:txBody>
          <a:bodyPr/>
          <a:lstStyle/>
          <a:p>
            <a:pPr eaLnBrk="1" hangingPunct="1">
              <a:defRPr/>
            </a:pPr>
            <a:r>
              <a:rPr lang="en-GB" sz="2400" dirty="0" smtClean="0"/>
              <a:t>Specifications</a:t>
            </a:r>
            <a:r>
              <a:rPr lang="en-US" sz="2400" dirty="0"/>
              <a:t/>
            </a:r>
            <a:br>
              <a:rPr lang="en-US" sz="2400" dirty="0"/>
            </a:br>
            <a:endParaRPr lang="en-GB" sz="2400" dirty="0" smtClean="0"/>
          </a:p>
        </p:txBody>
      </p:sp>
      <p:sp>
        <p:nvSpPr>
          <p:cNvPr id="103428" name="Rectangle 4"/>
          <p:cNvSpPr>
            <a:spLocks noGrp="1" noChangeArrowheads="1"/>
          </p:cNvSpPr>
          <p:nvPr>
            <p:ph type="body" idx="1"/>
          </p:nvPr>
        </p:nvSpPr>
        <p:spPr>
          <a:xfrm>
            <a:off x="719138" y="1124744"/>
            <a:ext cx="6981825" cy="4320480"/>
          </a:xfrm>
        </p:spPr>
        <p:txBody>
          <a:bodyPr/>
          <a:lstStyle/>
          <a:p>
            <a:r>
              <a:rPr lang="en-GB" dirty="0" smtClean="0"/>
              <a:t>Can operate in full 6 Degrees of Freedom</a:t>
            </a:r>
          </a:p>
          <a:p>
            <a:r>
              <a:rPr lang="en-GB" dirty="0" smtClean="0"/>
              <a:t>Depth </a:t>
            </a:r>
            <a:r>
              <a:rPr lang="en-GB" dirty="0"/>
              <a:t>rating </a:t>
            </a:r>
            <a:r>
              <a:rPr lang="en-GB" dirty="0" smtClean="0"/>
              <a:t>3,000 </a:t>
            </a:r>
            <a:r>
              <a:rPr lang="en-GB" dirty="0"/>
              <a:t>m</a:t>
            </a:r>
            <a:endParaRPr lang="en-US" dirty="0"/>
          </a:p>
          <a:p>
            <a:r>
              <a:rPr lang="en-GB" dirty="0"/>
              <a:t>Length </a:t>
            </a:r>
            <a:r>
              <a:rPr lang="en-GB" dirty="0" smtClean="0"/>
              <a:t>3.7 </a:t>
            </a:r>
            <a:r>
              <a:rPr lang="en-GB" dirty="0"/>
              <a:t>m </a:t>
            </a:r>
            <a:r>
              <a:rPr lang="en-US" dirty="0"/>
              <a:t> </a:t>
            </a:r>
            <a:r>
              <a:rPr lang="en-GB" dirty="0"/>
              <a:t>Height </a:t>
            </a:r>
            <a:r>
              <a:rPr lang="en-US" dirty="0" smtClean="0"/>
              <a:t>.</a:t>
            </a:r>
            <a:r>
              <a:rPr lang="en-GB" dirty="0"/>
              <a:t>4</a:t>
            </a:r>
            <a:r>
              <a:rPr lang="en-GB" dirty="0" smtClean="0"/>
              <a:t>5 </a:t>
            </a:r>
            <a:r>
              <a:rPr lang="en-GB" dirty="0"/>
              <a:t>m </a:t>
            </a:r>
            <a:r>
              <a:rPr lang="en-US" dirty="0"/>
              <a:t> </a:t>
            </a:r>
            <a:r>
              <a:rPr lang="en-GB" dirty="0"/>
              <a:t>Width 1.2 m</a:t>
            </a:r>
            <a:endParaRPr lang="en-US" dirty="0"/>
          </a:p>
          <a:p>
            <a:r>
              <a:rPr lang="en-GB" dirty="0"/>
              <a:t>Launch weight </a:t>
            </a:r>
            <a:r>
              <a:rPr lang="en-GB" dirty="0" smtClean="0"/>
              <a:t>1250 </a:t>
            </a:r>
            <a:r>
              <a:rPr lang="en-GB" dirty="0"/>
              <a:t>kg </a:t>
            </a:r>
            <a:endParaRPr lang="en-GB" dirty="0" smtClean="0"/>
          </a:p>
          <a:p>
            <a:r>
              <a:rPr lang="en-GB" dirty="0" smtClean="0"/>
              <a:t>Forward </a:t>
            </a:r>
            <a:r>
              <a:rPr lang="en-GB" dirty="0"/>
              <a:t>speed </a:t>
            </a:r>
            <a:r>
              <a:rPr lang="en-GB" dirty="0" smtClean="0"/>
              <a:t>4 </a:t>
            </a:r>
            <a:r>
              <a:rPr lang="en-GB" dirty="0"/>
              <a:t>knots </a:t>
            </a:r>
            <a:endParaRPr lang="en-US" dirty="0"/>
          </a:p>
          <a:p>
            <a:r>
              <a:rPr lang="en-GB" dirty="0"/>
              <a:t>Thrust </a:t>
            </a:r>
            <a:r>
              <a:rPr lang="en-GB" dirty="0" smtClean="0"/>
              <a:t>Forward 150 </a:t>
            </a:r>
            <a:r>
              <a:rPr lang="en-GB" dirty="0"/>
              <a:t>kgf </a:t>
            </a:r>
            <a:r>
              <a:rPr lang="en-US" dirty="0"/>
              <a:t> </a:t>
            </a:r>
            <a:r>
              <a:rPr lang="en-GB" dirty="0"/>
              <a:t>L</a:t>
            </a:r>
            <a:r>
              <a:rPr lang="en-GB" dirty="0" smtClean="0"/>
              <a:t>ateral </a:t>
            </a:r>
            <a:r>
              <a:rPr lang="en-US" dirty="0" smtClean="0"/>
              <a:t> </a:t>
            </a:r>
            <a:r>
              <a:rPr lang="en-GB" dirty="0"/>
              <a:t>90 kgf </a:t>
            </a:r>
            <a:r>
              <a:rPr lang="en-US" dirty="0"/>
              <a:t> </a:t>
            </a:r>
            <a:r>
              <a:rPr lang="en-GB" dirty="0"/>
              <a:t>V</a:t>
            </a:r>
            <a:r>
              <a:rPr lang="en-GB" dirty="0" smtClean="0"/>
              <a:t>ertical </a:t>
            </a:r>
            <a:r>
              <a:rPr lang="en-GB" dirty="0"/>
              <a:t>160 kgf </a:t>
            </a:r>
            <a:endParaRPr lang="en-US" dirty="0"/>
          </a:p>
          <a:p>
            <a:r>
              <a:rPr lang="en-GB" dirty="0"/>
              <a:t>Battery capacity</a:t>
            </a:r>
            <a:r>
              <a:rPr lang="en-US" dirty="0"/>
              <a:t> </a:t>
            </a:r>
            <a:r>
              <a:rPr lang="en-GB" dirty="0"/>
              <a:t>20 kWh </a:t>
            </a:r>
            <a:r>
              <a:rPr lang="en-GB" dirty="0" smtClean="0"/>
              <a:t>(30 kWh option)</a:t>
            </a:r>
          </a:p>
          <a:p>
            <a:r>
              <a:rPr lang="en-GB" dirty="0" smtClean="0"/>
              <a:t>Endurance 10-20 hours</a:t>
            </a:r>
            <a:endParaRPr lang="en-US" dirty="0"/>
          </a:p>
          <a:p>
            <a:r>
              <a:rPr lang="en-GB" dirty="0"/>
              <a:t>Range</a:t>
            </a:r>
            <a:r>
              <a:rPr lang="en-US" dirty="0"/>
              <a:t> </a:t>
            </a:r>
            <a:r>
              <a:rPr lang="en-GB" dirty="0"/>
              <a:t>50 km</a:t>
            </a:r>
            <a:endParaRPr lang="en-US" dirty="0"/>
          </a:p>
          <a:p>
            <a:r>
              <a:rPr lang="en-GB" dirty="0"/>
              <a:t>Payload </a:t>
            </a:r>
            <a:r>
              <a:rPr lang="en-US" dirty="0"/>
              <a:t> </a:t>
            </a:r>
            <a:r>
              <a:rPr lang="en-GB" dirty="0"/>
              <a:t>80 kg </a:t>
            </a:r>
            <a:endParaRPr lang="en-US" dirty="0"/>
          </a:p>
          <a:p>
            <a:pPr marL="0" indent="0" eaLnBrk="1" hangingPunct="1">
              <a:lnSpc>
                <a:spcPct val="90000"/>
              </a:lnSpc>
              <a:buNone/>
              <a:defRPr/>
            </a:pPr>
            <a:endParaRPr lang="en-US" sz="1400" dirty="0" smtClean="0"/>
          </a:p>
        </p:txBody>
      </p:sp>
      <p:pic>
        <p:nvPicPr>
          <p:cNvPr id="1126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356" t="10767" r="4994" b="22346"/>
          <a:stretch/>
        </p:blipFill>
        <p:spPr bwMode="auto">
          <a:xfrm>
            <a:off x="3862316" y="3933056"/>
            <a:ext cx="5330419" cy="22892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77962824"/>
      </p:ext>
    </p:extLst>
  </p:cSld>
  <p:clrMapOvr>
    <a:masterClrMapping/>
  </p:clrMapOvr>
  <p:transition spd="slow">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Q:\Projekt UV\Sea Owl XTi\Work\Software development\StationKeepingVideos\Capture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0"/>
            <a:ext cx="7947728" cy="6237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1514251"/>
      </p:ext>
    </p:extLst>
  </p:cSld>
  <p:clrMapOvr>
    <a:masterClrMapping/>
  </p:clrMapOvr>
  <p:transition spd="slow">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tationkeeping, leta kon och sen stå stilla.asf">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19200" y="685800"/>
            <a:ext cx="6705600" cy="5486400"/>
          </a:xfrm>
          <a:prstGeom prst="rect">
            <a:avLst/>
          </a:prstGeom>
        </p:spPr>
      </p:pic>
    </p:spTree>
    <p:extLst>
      <p:ext uri="{BB962C8B-B14F-4D97-AF65-F5344CB8AC3E}">
        <p14:creationId xmlns:p14="http://schemas.microsoft.com/office/powerpoint/2010/main" val="629868201"/>
      </p:ext>
    </p:extLst>
  </p:cSld>
  <p:clrMapOvr>
    <a:masterClrMapping/>
  </p:clrMapOvr>
  <p:transition spd="slow">
    <p:fade/>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a typeface="Times New Roman"/>
              </a:rPr>
              <a:t>Road Map Presentation</a:t>
            </a:r>
            <a:endParaRPr lang="sv-SE" dirty="0"/>
          </a:p>
        </p:txBody>
      </p:sp>
      <p:sp>
        <p:nvSpPr>
          <p:cNvPr id="3" name="Content Placeholder 2"/>
          <p:cNvSpPr>
            <a:spLocks noGrp="1"/>
          </p:cNvSpPr>
          <p:nvPr>
            <p:ph idx="1"/>
          </p:nvPr>
        </p:nvSpPr>
        <p:spPr/>
        <p:txBody>
          <a:bodyPr/>
          <a:lstStyle/>
          <a:p>
            <a:r>
              <a:rPr lang="en-US" dirty="0">
                <a:ea typeface="Times New Roman"/>
              </a:rPr>
              <a:t>Auto Target </a:t>
            </a:r>
            <a:r>
              <a:rPr lang="en-US" dirty="0" smtClean="0">
                <a:ea typeface="Times New Roman"/>
              </a:rPr>
              <a:t>Recognition</a:t>
            </a:r>
          </a:p>
          <a:p>
            <a:r>
              <a:rPr lang="en-US" dirty="0" err="1" smtClean="0">
                <a:ea typeface="Times New Roman"/>
              </a:rPr>
              <a:t>Replanning</a:t>
            </a:r>
            <a:r>
              <a:rPr lang="en-US" dirty="0" smtClean="0">
                <a:ea typeface="Times New Roman"/>
              </a:rPr>
              <a:t> </a:t>
            </a:r>
            <a:r>
              <a:rPr lang="en-US" dirty="0">
                <a:ea typeface="Times New Roman"/>
              </a:rPr>
              <a:t>and Adaptive Mission </a:t>
            </a:r>
            <a:r>
              <a:rPr lang="en-US" dirty="0" smtClean="0">
                <a:ea typeface="Times New Roman"/>
              </a:rPr>
              <a:t>Control</a:t>
            </a:r>
          </a:p>
          <a:p>
            <a:r>
              <a:rPr lang="en-US" dirty="0">
                <a:ea typeface="Times New Roman"/>
              </a:rPr>
              <a:t>Under Ice </a:t>
            </a:r>
            <a:r>
              <a:rPr lang="en-US" dirty="0" smtClean="0">
                <a:ea typeface="Times New Roman"/>
              </a:rPr>
              <a:t>Applications</a:t>
            </a:r>
          </a:p>
          <a:p>
            <a:r>
              <a:rPr lang="en-US" dirty="0">
                <a:ea typeface="Times New Roman"/>
              </a:rPr>
              <a:t>Long Term Resident Application</a:t>
            </a:r>
            <a:endParaRPr lang="sv-SE" dirty="0"/>
          </a:p>
        </p:txBody>
      </p:sp>
    </p:spTree>
    <p:extLst>
      <p:ext uri="{BB962C8B-B14F-4D97-AF65-F5344CB8AC3E}">
        <p14:creationId xmlns:p14="http://schemas.microsoft.com/office/powerpoint/2010/main" val="660133714"/>
      </p:ext>
    </p:extLst>
  </p:cSld>
  <p:clrMapOvr>
    <a:masterClrMapping/>
  </p:clrMapOvr>
  <p:transition spd="slow">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370" y="330200"/>
            <a:ext cx="7502424" cy="561975"/>
          </a:xfrm>
        </p:spPr>
        <p:txBody>
          <a:bodyPr/>
          <a:lstStyle/>
          <a:p>
            <a:pPr algn="ctr"/>
            <a:r>
              <a:rPr lang="sv-SE" dirty="0" smtClean="0"/>
              <a:t>CLEAN-SEA – Project Demonstration Test </a:t>
            </a:r>
            <a:r>
              <a:rPr lang="sv-SE" dirty="0" err="1" smtClean="0"/>
              <a:t>Phase</a:t>
            </a:r>
            <a:r>
              <a:rPr lang="sv-SE" dirty="0" smtClean="0"/>
              <a:t> II</a:t>
            </a:r>
            <a:endParaRPr lang="en-GB" dirty="0"/>
          </a:p>
        </p:txBody>
      </p:sp>
      <p:sp>
        <p:nvSpPr>
          <p:cNvPr id="13" name="TextBox 12"/>
          <p:cNvSpPr txBox="1"/>
          <p:nvPr/>
        </p:nvSpPr>
        <p:spPr>
          <a:xfrm>
            <a:off x="395420" y="1196752"/>
            <a:ext cx="8353160" cy="1323439"/>
          </a:xfrm>
          <a:prstGeom prst="rect">
            <a:avLst/>
          </a:prstGeom>
          <a:noFill/>
        </p:spPr>
        <p:txBody>
          <a:bodyPr wrap="square" rtlCol="0">
            <a:spAutoFit/>
          </a:bodyPr>
          <a:lstStyle/>
          <a:p>
            <a:r>
              <a:rPr lang="en-US" sz="1600" dirty="0" smtClean="0"/>
              <a:t>CLEAN-SEA (Continuous Long-term Environmental and Asset integrity monitoring at SEA) is the concept of an innovative robotic system for environmental monitoring tasks  around </a:t>
            </a:r>
            <a:r>
              <a:rPr lang="en-US" sz="1600" dirty="0" err="1" smtClean="0"/>
              <a:t>oil&amp;gas</a:t>
            </a:r>
            <a:r>
              <a:rPr lang="en-US" sz="1600" dirty="0" smtClean="0"/>
              <a:t> installations by means of a commercial hovering AUV properly upgraded with key enabling technologies. The concept is based on a custom-designed mission payload arranged in modular and interchangeable pods to be loaded on the AUV</a:t>
            </a:r>
          </a:p>
        </p:txBody>
      </p:sp>
      <p:grpSp>
        <p:nvGrpSpPr>
          <p:cNvPr id="6" name="Group 5"/>
          <p:cNvGrpSpPr/>
          <p:nvPr/>
        </p:nvGrpSpPr>
        <p:grpSpPr>
          <a:xfrm>
            <a:off x="7526429" y="116540"/>
            <a:ext cx="1521867" cy="883257"/>
            <a:chOff x="7526429" y="116540"/>
            <a:chExt cx="1521867" cy="883257"/>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69845" y="370184"/>
              <a:ext cx="578735" cy="629613"/>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26429" y="116540"/>
              <a:ext cx="1521867" cy="507289"/>
            </a:xfrm>
            <a:prstGeom prst="rect">
              <a:avLst/>
            </a:prstGeom>
          </p:spPr>
        </p:pic>
      </p:grpSp>
      <p:sp>
        <p:nvSpPr>
          <p:cNvPr id="18" name="TextBox 17"/>
          <p:cNvSpPr txBox="1"/>
          <p:nvPr/>
        </p:nvSpPr>
        <p:spPr>
          <a:xfrm>
            <a:off x="6150872" y="2645686"/>
            <a:ext cx="2773844" cy="3231654"/>
          </a:xfrm>
          <a:prstGeom prst="rect">
            <a:avLst/>
          </a:prstGeom>
          <a:solidFill>
            <a:srgbClr val="FDDEBB"/>
          </a:solidFill>
        </p:spPr>
        <p:txBody>
          <a:bodyPr wrap="square" rtlCol="0">
            <a:spAutoFit/>
          </a:bodyPr>
          <a:lstStyle/>
          <a:p>
            <a:pPr marL="285750" indent="-285750">
              <a:buFont typeface="Arial" pitchFamily="34" charset="0"/>
              <a:buChar char="•"/>
            </a:pPr>
            <a:r>
              <a:rPr lang="en-US" sz="1200" smtClean="0"/>
              <a:t>Environmental monitoring tasks, during all phases of the field development</a:t>
            </a:r>
          </a:p>
          <a:p>
            <a:pPr marL="285750" indent="-285750">
              <a:buFont typeface="Arial" pitchFamily="34" charset="0"/>
              <a:buChar char="•"/>
            </a:pPr>
            <a:r>
              <a:rPr lang="en-US" sz="1200" smtClean="0"/>
              <a:t>General oil spill detection tasks (pre-planned paths, along flowlines, around SPS template and manifolds, verification of occurrence of situations for which mobilization of a ROV vessel is required)</a:t>
            </a:r>
          </a:p>
          <a:p>
            <a:pPr marL="285750" indent="-285750">
              <a:buFont typeface="Arial" pitchFamily="34" charset="0"/>
              <a:buChar char="•"/>
            </a:pPr>
            <a:r>
              <a:rPr lang="en-US" sz="1200" smtClean="0"/>
              <a:t>Detection and localization of hydrocarbon leakages from flowlines</a:t>
            </a:r>
          </a:p>
          <a:p>
            <a:pPr marL="285750" indent="-285750">
              <a:buFont typeface="Arial" pitchFamily="34" charset="0"/>
              <a:buChar char="•"/>
            </a:pPr>
            <a:r>
              <a:rPr lang="en-US" sz="1200" smtClean="0"/>
              <a:t>visual inspection tasks of SPS structures sauch as ROV panels on manifolds or similar</a:t>
            </a:r>
          </a:p>
          <a:p>
            <a:pPr marL="285750" indent="-285750">
              <a:buFont typeface="Arial" pitchFamily="34" charset="0"/>
              <a:buChar char="•"/>
            </a:pPr>
            <a:endParaRPr lang="en-US" sz="1200"/>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3356992"/>
            <a:ext cx="3045771" cy="2284328"/>
          </a:xfrm>
          <a:prstGeom prst="rect">
            <a:avLst/>
          </a:prstGeom>
        </p:spPr>
      </p:pic>
      <p:pic>
        <p:nvPicPr>
          <p:cNvPr id="5" name="Picture 4"/>
          <p:cNvPicPr>
            <a:picLocks noChangeAspect="1"/>
          </p:cNvPicPr>
          <p:nvPr/>
        </p:nvPicPr>
        <p:blipFill rotWithShape="1">
          <a:blip r:embed="rId5" cstate="print">
            <a:extLst>
              <a:ext uri="{28A0092B-C50C-407E-A947-70E740481C1C}">
                <a14:useLocalDpi xmlns:a14="http://schemas.microsoft.com/office/drawing/2010/main" val="0"/>
              </a:ext>
            </a:extLst>
          </a:blip>
          <a:srcRect l="21915" r="4055"/>
          <a:stretch/>
        </p:blipFill>
        <p:spPr>
          <a:xfrm>
            <a:off x="3017975" y="3266811"/>
            <a:ext cx="3108049" cy="2361600"/>
          </a:xfrm>
          <a:prstGeom prst="rect">
            <a:avLst/>
          </a:prstGeom>
        </p:spPr>
      </p:pic>
    </p:spTree>
    <p:extLst>
      <p:ext uri="{BB962C8B-B14F-4D97-AF65-F5344CB8AC3E}">
        <p14:creationId xmlns:p14="http://schemas.microsoft.com/office/powerpoint/2010/main" val="2697670727"/>
      </p:ext>
    </p:extLst>
  </p:cSld>
  <p:clrMapOvr>
    <a:masterClrMapping/>
  </p:clrMapOvr>
  <p:transition spd="slow">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25" name="Object 1"/>
          <p:cNvGraphicFramePr>
            <a:graphicFrameLocks noChangeAspect="1"/>
          </p:cNvGraphicFramePr>
          <p:nvPr>
            <p:extLst>
              <p:ext uri="{D42A27DB-BD31-4B8C-83A1-F6EECF244321}">
                <p14:modId xmlns:p14="http://schemas.microsoft.com/office/powerpoint/2010/main" val="545578015"/>
              </p:ext>
            </p:extLst>
          </p:nvPr>
        </p:nvGraphicFramePr>
        <p:xfrm>
          <a:off x="1862769" y="1700808"/>
          <a:ext cx="7290625" cy="4392488"/>
        </p:xfrm>
        <a:graphic>
          <a:graphicData uri="http://schemas.openxmlformats.org/presentationml/2006/ole">
            <mc:AlternateContent xmlns:mc="http://schemas.openxmlformats.org/markup-compatibility/2006">
              <mc:Choice xmlns:v="urn:schemas-microsoft-com:vml" Requires="v">
                <p:oleObj spid="_x0000_s1108" r:id="rId3" imgW="4600640" imgH="2771622" progId="Visio.Drawing.11">
                  <p:embed/>
                </p:oleObj>
              </mc:Choice>
              <mc:Fallback>
                <p:oleObj r:id="rId3" imgW="4600640" imgH="2771622" progId="Visio.Drawing.1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62769" y="1700808"/>
                        <a:ext cx="7290625" cy="4392488"/>
                      </a:xfrm>
                      <a:prstGeom prst="rect">
                        <a:avLst/>
                      </a:prstGeom>
                      <a:noFill/>
                    </p:spPr>
                  </p:pic>
                </p:oleObj>
              </mc:Fallback>
            </mc:AlternateContent>
          </a:graphicData>
        </a:graphic>
      </p:graphicFrame>
      <p:sp>
        <p:nvSpPr>
          <p:cNvPr id="2" name="Title 1"/>
          <p:cNvSpPr>
            <a:spLocks noGrp="1"/>
          </p:cNvSpPr>
          <p:nvPr>
            <p:ph type="title"/>
          </p:nvPr>
        </p:nvSpPr>
        <p:spPr/>
        <p:txBody>
          <a:bodyPr>
            <a:normAutofit/>
          </a:bodyPr>
          <a:lstStyle/>
          <a:p>
            <a:r>
              <a:rPr lang="en-US" dirty="0" smtClean="0"/>
              <a:t>Leakage detection mission</a:t>
            </a:r>
            <a:br>
              <a:rPr lang="en-US" dirty="0" smtClean="0"/>
            </a:br>
            <a:r>
              <a:rPr lang="en-US" sz="2200" dirty="0" smtClean="0"/>
              <a:t>Courtesy of </a:t>
            </a:r>
            <a:r>
              <a:rPr lang="en-US" sz="2200" dirty="0" err="1" smtClean="0"/>
              <a:t>Tecnomare</a:t>
            </a:r>
            <a:endParaRPr lang="en-US" sz="2200" dirty="0"/>
          </a:p>
        </p:txBody>
      </p:sp>
      <p:sp>
        <p:nvSpPr>
          <p:cNvPr id="3" name="Content Placeholder 2"/>
          <p:cNvSpPr>
            <a:spLocks noGrp="1"/>
          </p:cNvSpPr>
          <p:nvPr>
            <p:ph sz="half" idx="1"/>
          </p:nvPr>
        </p:nvSpPr>
        <p:spPr>
          <a:xfrm>
            <a:off x="457200" y="1600200"/>
            <a:ext cx="3682752" cy="4525963"/>
          </a:xfrm>
        </p:spPr>
        <p:txBody>
          <a:bodyPr>
            <a:normAutofit fontScale="70000" lnSpcReduction="20000"/>
          </a:bodyPr>
          <a:lstStyle/>
          <a:p>
            <a:r>
              <a:rPr lang="en-US" dirty="0" smtClean="0"/>
              <a:t>The mission is carried by a Sabertooth equipped with a chemical (</a:t>
            </a:r>
            <a:r>
              <a:rPr lang="en-US" dirty="0" err="1" smtClean="0"/>
              <a:t>Franatec</a:t>
            </a:r>
            <a:r>
              <a:rPr lang="en-US" dirty="0" smtClean="0"/>
              <a:t>) and acoustic (</a:t>
            </a:r>
            <a:r>
              <a:rPr lang="en-US" dirty="0" err="1" smtClean="0"/>
              <a:t>Customised</a:t>
            </a:r>
            <a:r>
              <a:rPr lang="en-US" dirty="0" smtClean="0"/>
              <a:t> AUV version of Colmar ALD) leakage sensors </a:t>
            </a:r>
          </a:p>
          <a:p>
            <a:r>
              <a:rPr lang="en-US" dirty="0" err="1" smtClean="0"/>
              <a:t>Succsessively</a:t>
            </a:r>
            <a:r>
              <a:rPr lang="en-US" dirty="0" smtClean="0"/>
              <a:t> refined search patterns are executed by the Sabertooth</a:t>
            </a:r>
          </a:p>
          <a:p>
            <a:r>
              <a:rPr lang="en-US" dirty="0" smtClean="0"/>
              <a:t>The location and pattern spacing is transmitted from the search algorithm in the leakage detection pod</a:t>
            </a:r>
          </a:p>
          <a:p>
            <a:r>
              <a:rPr lang="en-US" dirty="0" smtClean="0"/>
              <a:t>In the final stage the precise location of the leak can be pinpointed</a:t>
            </a:r>
            <a:endParaRPr lang="en-US" dirty="0"/>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52120" y="22426"/>
            <a:ext cx="3491880" cy="2618910"/>
          </a:xfrm>
          <a:prstGeom prst="rect">
            <a:avLst/>
          </a:prstGeom>
        </p:spPr>
      </p:pic>
    </p:spTree>
    <p:extLst>
      <p:ext uri="{BB962C8B-B14F-4D97-AF65-F5344CB8AC3E}">
        <p14:creationId xmlns:p14="http://schemas.microsoft.com/office/powerpoint/2010/main" val="2150006113"/>
      </p:ext>
    </p:extLst>
  </p:cSld>
  <p:clrMapOvr>
    <a:masterClrMapping/>
  </p:clrMapOvr>
  <p:transition spd="slow">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6" descr="Picture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0484" y="3345700"/>
            <a:ext cx="4009579" cy="2614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Rectangle 4"/>
          <p:cNvSpPr>
            <a:spLocks noGrp="1" noChangeArrowheads="1"/>
          </p:cNvSpPr>
          <p:nvPr>
            <p:ph type="body" idx="1"/>
          </p:nvPr>
        </p:nvSpPr>
        <p:spPr>
          <a:xfrm>
            <a:off x="362769" y="1440476"/>
            <a:ext cx="5361359" cy="4668838"/>
          </a:xfrm>
        </p:spPr>
        <p:txBody>
          <a:bodyPr/>
          <a:lstStyle/>
          <a:p>
            <a:pPr marL="381000" indent="-381000" eaLnBrk="1" hangingPunct="1"/>
            <a:r>
              <a:rPr lang="en-GB" dirty="0"/>
              <a:t>Secure stowing place.</a:t>
            </a:r>
          </a:p>
          <a:p>
            <a:pPr marL="381000" indent="-381000" eaLnBrk="1" hangingPunct="1"/>
            <a:r>
              <a:rPr lang="en-GB" dirty="0"/>
              <a:t>Power and communication interface</a:t>
            </a:r>
          </a:p>
          <a:p>
            <a:pPr marL="381000" indent="-381000" eaLnBrk="1" hangingPunct="1"/>
            <a:r>
              <a:rPr lang="en-GB" dirty="0" smtClean="0"/>
              <a:t>Non Galvanic charging, data up and download</a:t>
            </a:r>
          </a:p>
          <a:p>
            <a:pPr marL="381000" indent="-381000" eaLnBrk="1" hangingPunct="1"/>
            <a:r>
              <a:rPr lang="en-GB" dirty="0" smtClean="0"/>
              <a:t>Storage for new tools and payloads</a:t>
            </a:r>
          </a:p>
          <a:p>
            <a:pPr marL="381000" indent="-381000" eaLnBrk="1" hangingPunct="1"/>
            <a:r>
              <a:rPr lang="en-GB" dirty="0" smtClean="0"/>
              <a:t>Control module with the following functions:</a:t>
            </a:r>
            <a:endParaRPr lang="sv-SE" dirty="0" smtClean="0"/>
          </a:p>
          <a:p>
            <a:pPr marL="762000" lvl="1" indent="-304800" eaLnBrk="1" hangingPunct="1"/>
            <a:r>
              <a:rPr lang="en-GB" dirty="0" smtClean="0"/>
              <a:t>Power transformer/switching</a:t>
            </a:r>
            <a:endParaRPr lang="sv-SE" dirty="0" smtClean="0"/>
          </a:p>
          <a:p>
            <a:pPr marL="762000" lvl="1" indent="-304800" eaLnBrk="1" hangingPunct="1"/>
            <a:r>
              <a:rPr lang="en-GB" dirty="0" smtClean="0"/>
              <a:t>Ethernet switch</a:t>
            </a:r>
            <a:endParaRPr lang="sv-SE" dirty="0" smtClean="0"/>
          </a:p>
          <a:p>
            <a:pPr marL="762000" lvl="1" indent="-304800" eaLnBrk="1" hangingPunct="1"/>
            <a:r>
              <a:rPr lang="en-GB" dirty="0" smtClean="0"/>
              <a:t>Interface to the through water		 communication network</a:t>
            </a:r>
            <a:endParaRPr lang="sv-SE" dirty="0" smtClean="0"/>
          </a:p>
          <a:p>
            <a:pPr marL="762000" lvl="1" indent="-304800" algn="just" eaLnBrk="1" hangingPunct="1"/>
            <a:endParaRPr lang="en-GB" dirty="0" smtClean="0"/>
          </a:p>
        </p:txBody>
      </p:sp>
      <p:sp>
        <p:nvSpPr>
          <p:cNvPr id="36868" name="Rectangle 2"/>
          <p:cNvSpPr>
            <a:spLocks noGrp="1" noChangeArrowheads="1"/>
          </p:cNvSpPr>
          <p:nvPr>
            <p:ph type="title"/>
          </p:nvPr>
        </p:nvSpPr>
        <p:spPr>
          <a:xfrm>
            <a:off x="327025" y="115888"/>
            <a:ext cx="6981825" cy="827087"/>
          </a:xfrm>
        </p:spPr>
        <p:txBody>
          <a:bodyPr/>
          <a:lstStyle/>
          <a:p>
            <a:r>
              <a:rPr lang="en-GB" dirty="0" err="1" smtClean="0"/>
              <a:t>Sabertooth</a:t>
            </a:r>
            <a:r>
              <a:rPr lang="en-GB" dirty="0" smtClean="0"/>
              <a:t/>
            </a:r>
            <a:br>
              <a:rPr lang="en-GB" dirty="0" smtClean="0"/>
            </a:br>
            <a:r>
              <a:rPr lang="en-GB" sz="2000" dirty="0"/>
              <a:t>Docking </a:t>
            </a:r>
            <a:r>
              <a:rPr lang="en-GB" sz="2000" dirty="0" smtClean="0"/>
              <a:t>Station &amp; Charging</a:t>
            </a:r>
          </a:p>
        </p:txBody>
      </p:sp>
      <p:pic>
        <p:nvPicPr>
          <p:cNvPr id="36869" name="Picture 7"/>
          <p:cNvPicPr>
            <a:picLocks noChangeAspect="1" noChangeArrowheads="1"/>
          </p:cNvPicPr>
          <p:nvPr/>
        </p:nvPicPr>
        <p:blipFill>
          <a:blip r:embed="rId3">
            <a:extLst>
              <a:ext uri="{28A0092B-C50C-407E-A947-70E740481C1C}">
                <a14:useLocalDpi xmlns:a14="http://schemas.microsoft.com/office/drawing/2010/main" val="0"/>
              </a:ext>
            </a:extLst>
          </a:blip>
          <a:srcRect l="19237" r="17390" b="7961"/>
          <a:stretch>
            <a:fillRect/>
          </a:stretch>
        </p:blipFill>
        <p:spPr bwMode="auto">
          <a:xfrm>
            <a:off x="5151788" y="1588"/>
            <a:ext cx="3992212" cy="2779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7" name="Picture 8" descr="SABER1"/>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897" b="99458" l="9984" r="89533"/>
                    </a14:imgEffect>
                  </a14:imgLayer>
                </a14:imgProps>
              </a:ext>
              <a:ext uri="{28A0092B-C50C-407E-A947-70E740481C1C}">
                <a14:useLocalDpi xmlns:a14="http://schemas.microsoft.com/office/drawing/2010/main" val="0"/>
              </a:ext>
            </a:extLst>
          </a:blip>
          <a:srcRect/>
          <a:stretch>
            <a:fillRect/>
          </a:stretch>
        </p:blipFill>
        <p:spPr bwMode="auto">
          <a:xfrm>
            <a:off x="1971833" y="4869160"/>
            <a:ext cx="3170238" cy="188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24959489"/>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08720"/>
            <a:ext cx="4733071" cy="3585529"/>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3968" y="908720"/>
            <a:ext cx="5447160" cy="3585529"/>
          </a:xfrm>
          <a:prstGeom prst="rect">
            <a:avLst/>
          </a:prstGeom>
        </p:spPr>
      </p:pic>
      <p:sp>
        <p:nvSpPr>
          <p:cNvPr id="6" name="Rectangle 5"/>
          <p:cNvSpPr/>
          <p:nvPr/>
        </p:nvSpPr>
        <p:spPr>
          <a:xfrm>
            <a:off x="179512" y="116632"/>
            <a:ext cx="2558926" cy="7920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38610" y="4536344"/>
            <a:ext cx="2446515" cy="167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descr="C:\Users\batesm\Desktop\Pres Images\IMG_381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59490" y="4509120"/>
            <a:ext cx="2793861" cy="170244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S:\SEAEYE MASTER GRAPHICS\Products\ROVs\Panther Plus\PTSC\Seaeye Panther Plus 911 &amp; TMS lock latch and oil rig flare.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48516" y="4536344"/>
            <a:ext cx="1403560" cy="1675225"/>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p:cNvSpPr txBox="1">
            <a:spLocks/>
          </p:cNvSpPr>
          <p:nvPr/>
        </p:nvSpPr>
        <p:spPr>
          <a:xfrm>
            <a:off x="457200" y="274638"/>
            <a:ext cx="8229600" cy="1143000"/>
          </a:xfrm>
          <a:prstGeom prst="rect">
            <a:avLst/>
          </a:prstGeom>
        </p:spPr>
        <p:txBody>
          <a:bodyPr>
            <a:normAutofit/>
          </a:bodyPr>
          <a:lstStyle>
            <a:lvl1pPr algn="l" rtl="0" eaLnBrk="0" fontAlgn="base" hangingPunct="0">
              <a:spcBef>
                <a:spcPct val="0"/>
              </a:spcBef>
              <a:spcAft>
                <a:spcPct val="0"/>
              </a:spcAft>
              <a:defRPr sz="3000" b="1">
                <a:solidFill>
                  <a:schemeClr val="tx2"/>
                </a:solidFill>
                <a:latin typeface="+mj-lt"/>
                <a:ea typeface="+mj-ea"/>
                <a:cs typeface="+mj-cs"/>
              </a:defRPr>
            </a:lvl1pPr>
            <a:lvl2pPr algn="l" rtl="0" eaLnBrk="0" fontAlgn="base" hangingPunct="0">
              <a:spcBef>
                <a:spcPct val="0"/>
              </a:spcBef>
              <a:spcAft>
                <a:spcPct val="0"/>
              </a:spcAft>
              <a:defRPr sz="3000" b="1">
                <a:solidFill>
                  <a:schemeClr val="tx2"/>
                </a:solidFill>
                <a:latin typeface="Arial" charset="0"/>
              </a:defRPr>
            </a:lvl2pPr>
            <a:lvl3pPr algn="l" rtl="0" eaLnBrk="0" fontAlgn="base" hangingPunct="0">
              <a:spcBef>
                <a:spcPct val="0"/>
              </a:spcBef>
              <a:spcAft>
                <a:spcPct val="0"/>
              </a:spcAft>
              <a:defRPr sz="3000" b="1">
                <a:solidFill>
                  <a:schemeClr val="tx2"/>
                </a:solidFill>
                <a:latin typeface="Arial" charset="0"/>
              </a:defRPr>
            </a:lvl3pPr>
            <a:lvl4pPr algn="l" rtl="0" eaLnBrk="0" fontAlgn="base" hangingPunct="0">
              <a:spcBef>
                <a:spcPct val="0"/>
              </a:spcBef>
              <a:spcAft>
                <a:spcPct val="0"/>
              </a:spcAft>
              <a:defRPr sz="3000" b="1">
                <a:solidFill>
                  <a:schemeClr val="tx2"/>
                </a:solidFill>
                <a:latin typeface="Arial" charset="0"/>
              </a:defRPr>
            </a:lvl4pPr>
            <a:lvl5pPr algn="l" rtl="0" eaLnBrk="0" fontAlgn="base" hangingPunct="0">
              <a:spcBef>
                <a:spcPct val="0"/>
              </a:spcBef>
              <a:spcAft>
                <a:spcPct val="0"/>
              </a:spcAft>
              <a:defRPr sz="3000" b="1">
                <a:solidFill>
                  <a:schemeClr val="tx2"/>
                </a:solidFill>
                <a:latin typeface="Arial" charset="0"/>
              </a:defRPr>
            </a:lvl5pPr>
            <a:lvl6pPr marL="457200" algn="l" rtl="0" fontAlgn="base">
              <a:spcBef>
                <a:spcPct val="0"/>
              </a:spcBef>
              <a:spcAft>
                <a:spcPct val="0"/>
              </a:spcAft>
              <a:defRPr sz="3000" b="1">
                <a:solidFill>
                  <a:schemeClr val="tx2"/>
                </a:solidFill>
                <a:latin typeface="Arial" charset="0"/>
              </a:defRPr>
            </a:lvl6pPr>
            <a:lvl7pPr marL="914400" algn="l" rtl="0" fontAlgn="base">
              <a:spcBef>
                <a:spcPct val="0"/>
              </a:spcBef>
              <a:spcAft>
                <a:spcPct val="0"/>
              </a:spcAft>
              <a:defRPr sz="3000" b="1">
                <a:solidFill>
                  <a:schemeClr val="tx2"/>
                </a:solidFill>
                <a:latin typeface="Arial" charset="0"/>
              </a:defRPr>
            </a:lvl7pPr>
            <a:lvl8pPr marL="1371600" algn="l" rtl="0" fontAlgn="base">
              <a:spcBef>
                <a:spcPct val="0"/>
              </a:spcBef>
              <a:spcAft>
                <a:spcPct val="0"/>
              </a:spcAft>
              <a:defRPr sz="3000" b="1">
                <a:solidFill>
                  <a:schemeClr val="tx2"/>
                </a:solidFill>
                <a:latin typeface="Arial" charset="0"/>
              </a:defRPr>
            </a:lvl8pPr>
            <a:lvl9pPr marL="1828800" algn="l" rtl="0" fontAlgn="base">
              <a:spcBef>
                <a:spcPct val="0"/>
              </a:spcBef>
              <a:spcAft>
                <a:spcPct val="0"/>
              </a:spcAft>
              <a:defRPr sz="3000" b="1">
                <a:solidFill>
                  <a:schemeClr val="tx2"/>
                </a:solidFill>
                <a:latin typeface="Arial" charset="0"/>
              </a:defRPr>
            </a:lvl9pPr>
          </a:lstStyle>
          <a:p>
            <a:r>
              <a:rPr lang="en-US" sz="3200" kern="0" smtClean="0"/>
              <a:t>Sabertooth garage</a:t>
            </a:r>
            <a:endParaRPr lang="en-US" sz="3200" kern="0" dirty="0"/>
          </a:p>
        </p:txBody>
      </p:sp>
    </p:spTree>
    <p:extLst>
      <p:ext uri="{BB962C8B-B14F-4D97-AF65-F5344CB8AC3E}">
        <p14:creationId xmlns:p14="http://schemas.microsoft.com/office/powerpoint/2010/main" val="830584641"/>
      </p:ext>
    </p:extLst>
  </p:cSld>
  <p:clrMapOvr>
    <a:masterClrMapping/>
  </p:clrMapOvr>
  <p:transition spd="slow">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Picture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67200" y="3789363"/>
            <a:ext cx="4876800" cy="234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Rectangle 3"/>
          <p:cNvSpPr>
            <a:spLocks noGrp="1" noChangeArrowheads="1"/>
          </p:cNvSpPr>
          <p:nvPr>
            <p:ph type="title"/>
          </p:nvPr>
        </p:nvSpPr>
        <p:spPr/>
        <p:txBody>
          <a:bodyPr/>
          <a:lstStyle/>
          <a:p>
            <a:pPr eaLnBrk="1" hangingPunct="1"/>
            <a:r>
              <a:rPr lang="en-GB" altLang="sv-SE" smtClean="0"/>
              <a:t>Seaeye Sabertooth</a:t>
            </a:r>
            <a:br>
              <a:rPr lang="en-GB" altLang="sv-SE" smtClean="0"/>
            </a:br>
            <a:r>
              <a:rPr lang="en-GB" altLang="sv-SE" smtClean="0"/>
              <a:t> </a:t>
            </a:r>
            <a:r>
              <a:rPr lang="en-GB" altLang="sv-SE" sz="2000" smtClean="0"/>
              <a:t>Docking Station</a:t>
            </a:r>
          </a:p>
        </p:txBody>
      </p:sp>
      <p:sp>
        <p:nvSpPr>
          <p:cNvPr id="31748" name="Rectangle 4"/>
          <p:cNvSpPr>
            <a:spLocks noGrp="1" noChangeArrowheads="1"/>
          </p:cNvSpPr>
          <p:nvPr>
            <p:ph type="body" idx="1"/>
          </p:nvPr>
        </p:nvSpPr>
        <p:spPr>
          <a:xfrm>
            <a:off x="719139" y="1403350"/>
            <a:ext cx="4356918" cy="4668838"/>
          </a:xfrm>
        </p:spPr>
        <p:txBody>
          <a:bodyPr/>
          <a:lstStyle/>
          <a:p>
            <a:pPr marL="381000" indent="-381000" algn="just" eaLnBrk="1" hangingPunct="1"/>
            <a:r>
              <a:rPr lang="en-GB" altLang="sv-SE" dirty="0" smtClean="0"/>
              <a:t>Non Galvanic charging, data up and download</a:t>
            </a:r>
          </a:p>
          <a:p>
            <a:pPr marL="381000" indent="-381000" eaLnBrk="1" hangingPunct="1"/>
            <a:r>
              <a:rPr lang="en-GB" altLang="sv-SE" dirty="0" smtClean="0"/>
              <a:t>Secure stowing place.</a:t>
            </a:r>
          </a:p>
          <a:p>
            <a:pPr marL="381000" indent="-381000" eaLnBrk="1" hangingPunct="1"/>
            <a:r>
              <a:rPr lang="en-GB" altLang="sv-SE" dirty="0" smtClean="0"/>
              <a:t>Allows for new tools and payloads</a:t>
            </a:r>
          </a:p>
          <a:p>
            <a:pPr marL="381000" indent="-381000" eaLnBrk="1" hangingPunct="1"/>
            <a:r>
              <a:rPr lang="en-GB" altLang="sv-SE" dirty="0" smtClean="0"/>
              <a:t>Power and communication interface</a:t>
            </a:r>
          </a:p>
          <a:p>
            <a:pPr marL="381000" indent="-381000" eaLnBrk="1" hangingPunct="1"/>
            <a:r>
              <a:rPr lang="en-GB" altLang="sv-SE" dirty="0" smtClean="0"/>
              <a:t>Control module with the following functions:</a:t>
            </a:r>
            <a:endParaRPr lang="sv-SE" altLang="sv-SE" dirty="0" smtClean="0"/>
          </a:p>
          <a:p>
            <a:pPr marL="762000" lvl="1" indent="-304800" eaLnBrk="1" hangingPunct="1"/>
            <a:r>
              <a:rPr lang="en-GB" altLang="sv-SE" dirty="0" smtClean="0"/>
              <a:t>Power transformer/switching</a:t>
            </a:r>
            <a:endParaRPr lang="sv-SE" altLang="sv-SE" dirty="0" smtClean="0"/>
          </a:p>
          <a:p>
            <a:pPr marL="762000" lvl="1" indent="-304800" eaLnBrk="1" hangingPunct="1"/>
            <a:r>
              <a:rPr lang="en-GB" altLang="sv-SE" dirty="0" smtClean="0"/>
              <a:t>Ethernet switch</a:t>
            </a:r>
            <a:endParaRPr lang="sv-SE" altLang="sv-SE" dirty="0" smtClean="0"/>
          </a:p>
          <a:p>
            <a:pPr marL="762000" lvl="1" indent="-304800" eaLnBrk="1" hangingPunct="1"/>
            <a:r>
              <a:rPr lang="en-GB" altLang="sv-SE" dirty="0" smtClean="0"/>
              <a:t>Interface to optical and acoustic </a:t>
            </a:r>
            <a:br>
              <a:rPr lang="en-GB" altLang="sv-SE" dirty="0" smtClean="0"/>
            </a:br>
            <a:r>
              <a:rPr lang="en-GB" altLang="sv-SE" dirty="0" smtClean="0"/>
              <a:t>communication antennas </a:t>
            </a:r>
            <a:br>
              <a:rPr lang="en-GB" altLang="sv-SE" dirty="0" smtClean="0"/>
            </a:br>
            <a:r>
              <a:rPr lang="en-GB" altLang="sv-SE" dirty="0" smtClean="0"/>
              <a:t>and network</a:t>
            </a:r>
            <a:endParaRPr lang="sv-SE" altLang="sv-SE" dirty="0" smtClean="0"/>
          </a:p>
          <a:p>
            <a:pPr marL="762000" lvl="1" indent="-304800" algn="just" eaLnBrk="1" hangingPunct="1"/>
            <a:endParaRPr lang="en-GB" altLang="sv-SE" dirty="0" smtClean="0"/>
          </a:p>
        </p:txBody>
      </p:sp>
      <p:pic>
        <p:nvPicPr>
          <p:cNvPr id="2052" name="Picture 4" descr="2012-01-13 15-25-4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3845" y="1052736"/>
            <a:ext cx="3929755" cy="2363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56017334"/>
      </p:ext>
    </p:extLst>
  </p:cSld>
  <p:clrMapOvr>
    <a:masterClrMapping/>
  </p:clrMapOvr>
  <p:transition spd="slow">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macdonaldn\AppData\Local\Microsoft\Windows\Temporary Internet Files\Content.Outlook\RSHT8IE5\AUV Render 1.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26144" y="841851"/>
            <a:ext cx="5194935" cy="2922270"/>
          </a:xfrm>
          <a:prstGeom prst="rect">
            <a:avLst/>
          </a:prstGeom>
          <a:noFill/>
          <a:ln>
            <a:noFill/>
          </a:ln>
        </p:spPr>
      </p:pic>
      <p:sp>
        <p:nvSpPr>
          <p:cNvPr id="3" name="Title 2"/>
          <p:cNvSpPr>
            <a:spLocks noGrp="1"/>
          </p:cNvSpPr>
          <p:nvPr>
            <p:ph type="title"/>
          </p:nvPr>
        </p:nvSpPr>
        <p:spPr/>
        <p:txBody>
          <a:bodyPr/>
          <a:lstStyle/>
          <a:p>
            <a:r>
              <a:rPr lang="sv-SE" dirty="0" smtClean="0"/>
              <a:t>LARS/Resident</a:t>
            </a:r>
            <a:br>
              <a:rPr lang="sv-SE" dirty="0" smtClean="0"/>
            </a:br>
            <a:endParaRPr lang="sv-SE" dirty="0"/>
          </a:p>
        </p:txBody>
      </p:sp>
      <p:sp>
        <p:nvSpPr>
          <p:cNvPr id="4" name="Content Placeholder 3"/>
          <p:cNvSpPr>
            <a:spLocks noGrp="1"/>
          </p:cNvSpPr>
          <p:nvPr>
            <p:ph idx="1"/>
          </p:nvPr>
        </p:nvSpPr>
        <p:spPr>
          <a:xfrm>
            <a:off x="719138" y="1403350"/>
            <a:ext cx="3852861" cy="4668838"/>
          </a:xfrm>
        </p:spPr>
        <p:txBody>
          <a:bodyPr/>
          <a:lstStyle/>
          <a:p>
            <a:r>
              <a:rPr lang="sv-SE" dirty="0" smtClean="0"/>
              <a:t>Installation</a:t>
            </a:r>
          </a:p>
          <a:p>
            <a:pPr lvl="1"/>
            <a:r>
              <a:rPr lang="sv-SE" dirty="0" err="1" smtClean="0"/>
              <a:t>Mudmat</a:t>
            </a:r>
            <a:endParaRPr lang="sv-SE" dirty="0" smtClean="0"/>
          </a:p>
          <a:p>
            <a:pPr lvl="1"/>
            <a:r>
              <a:rPr lang="sv-SE" dirty="0" err="1" smtClean="0"/>
              <a:t>Structure</a:t>
            </a:r>
            <a:endParaRPr lang="sv-SE" dirty="0" smtClean="0"/>
          </a:p>
          <a:p>
            <a:r>
              <a:rPr lang="sv-SE" dirty="0" err="1" smtClean="0"/>
              <a:t>Docking</a:t>
            </a:r>
            <a:r>
              <a:rPr lang="sv-SE" dirty="0" smtClean="0"/>
              <a:t> </a:t>
            </a:r>
            <a:r>
              <a:rPr lang="sv-SE" dirty="0" err="1" smtClean="0"/>
              <a:t>aided</a:t>
            </a:r>
            <a:r>
              <a:rPr lang="sv-SE" dirty="0" smtClean="0"/>
              <a:t> by </a:t>
            </a:r>
            <a:r>
              <a:rPr lang="sv-SE" dirty="0" err="1" smtClean="0"/>
              <a:t>vehicle</a:t>
            </a:r>
            <a:endParaRPr lang="sv-SE" dirty="0" smtClean="0"/>
          </a:p>
          <a:p>
            <a:r>
              <a:rPr lang="sv-SE" dirty="0" err="1" smtClean="0"/>
              <a:t>Tool</a:t>
            </a:r>
            <a:r>
              <a:rPr lang="sv-SE" dirty="0" smtClean="0"/>
              <a:t> packs </a:t>
            </a:r>
            <a:r>
              <a:rPr lang="sv-SE" dirty="0" err="1" smtClean="0"/>
              <a:t>cradle</a:t>
            </a:r>
            <a:r>
              <a:rPr lang="sv-SE" dirty="0" smtClean="0"/>
              <a:t> on </a:t>
            </a:r>
            <a:r>
              <a:rPr lang="sv-SE" dirty="0" err="1" smtClean="0"/>
              <a:t>top</a:t>
            </a:r>
            <a:endParaRPr lang="sv-SE" dirty="0" smtClean="0"/>
          </a:p>
          <a:p>
            <a:pPr marL="381000" indent="-381000" eaLnBrk="1" hangingPunct="1"/>
            <a:r>
              <a:rPr lang="en-GB" sz="1800" b="1" dirty="0" smtClean="0"/>
              <a:t>Tool </a:t>
            </a:r>
            <a:r>
              <a:rPr lang="en-GB" sz="1800" b="1" dirty="0"/>
              <a:t>skids</a:t>
            </a:r>
          </a:p>
          <a:p>
            <a:pPr marL="762000" lvl="1" indent="-304800" eaLnBrk="1" hangingPunct="1"/>
            <a:r>
              <a:rPr lang="en-GB" sz="1400" dirty="0"/>
              <a:t>On board power</a:t>
            </a:r>
          </a:p>
          <a:p>
            <a:pPr marL="762000" lvl="1" indent="-304800" eaLnBrk="1" hangingPunct="1"/>
            <a:r>
              <a:rPr lang="en-GB" sz="1400" dirty="0"/>
              <a:t>Same principles used for communication and power transfer as vehicle platform </a:t>
            </a:r>
          </a:p>
          <a:p>
            <a:pPr marL="762000" lvl="1" indent="-304800" eaLnBrk="1" hangingPunct="1"/>
            <a:r>
              <a:rPr lang="en-GB" sz="1400" dirty="0"/>
              <a:t>Tool skids can work independent of vehicle platform</a:t>
            </a:r>
          </a:p>
          <a:p>
            <a:pPr marL="762000" lvl="1" indent="-304800" eaLnBrk="1" hangingPunct="1"/>
            <a:r>
              <a:rPr lang="en-GB" sz="1400" dirty="0"/>
              <a:t>Docking stations provide:-</a:t>
            </a:r>
          </a:p>
          <a:p>
            <a:pPr marL="1162050" lvl="2" indent="-304800" eaLnBrk="1" hangingPunct="1"/>
            <a:r>
              <a:rPr lang="en-GB" sz="1400" dirty="0"/>
              <a:t>Recharge</a:t>
            </a:r>
          </a:p>
          <a:p>
            <a:pPr marL="1162050" lvl="2" indent="-304800" eaLnBrk="1" hangingPunct="1"/>
            <a:r>
              <a:rPr lang="en-GB" sz="1400" dirty="0"/>
              <a:t>Multi-unit stowage</a:t>
            </a:r>
          </a:p>
          <a:p>
            <a:pPr marL="1162050" lvl="2" indent="-304800" eaLnBrk="1" hangingPunct="1"/>
            <a:r>
              <a:rPr lang="en-GB" sz="1400" dirty="0"/>
              <a:t>Protection</a:t>
            </a:r>
          </a:p>
          <a:p>
            <a:pPr marL="1162050" lvl="2" indent="-304800" eaLnBrk="1" hangingPunct="1"/>
            <a:r>
              <a:rPr lang="en-GB" sz="1400" dirty="0"/>
              <a:t>In field distribution</a:t>
            </a:r>
          </a:p>
          <a:p>
            <a:endParaRPr lang="sv-SE" dirty="0"/>
          </a:p>
        </p:txBody>
      </p:sp>
      <p:pic>
        <p:nvPicPr>
          <p:cNvPr id="3074" name="Bild 6" descr="Beskrivning: standalo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4048" y="3789040"/>
            <a:ext cx="3962400"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0332335"/>
      </p:ext>
    </p:extLst>
  </p:cSld>
  <p:clrMapOvr>
    <a:masterClrMapping/>
  </p:clrMapOvr>
  <p:transition spd="slow">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endParaRPr lang="en-CA" altLang="sv-SE" smtClean="0"/>
          </a:p>
        </p:txBody>
      </p:sp>
      <p:pic>
        <p:nvPicPr>
          <p:cNvPr id="23555" name="Content Placeholder 3" descr="ICE MANAGMENT PLAN OVERVIEW.bmp">
            <a:hlinkClick r:id="rId2" action="ppaction://hlinkfile" tooltip="Clichk here"/>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25400" y="0"/>
            <a:ext cx="9169400" cy="6858000"/>
          </a:xfrm>
        </p:spPr>
      </p:pic>
      <p:sp>
        <p:nvSpPr>
          <p:cNvPr id="23556" name="Text Box 2"/>
          <p:cNvSpPr txBox="1">
            <a:spLocks noChangeArrowheads="1"/>
          </p:cNvSpPr>
          <p:nvPr/>
        </p:nvSpPr>
        <p:spPr bwMode="auto">
          <a:xfrm>
            <a:off x="0" y="76200"/>
            <a:ext cx="9144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20000"/>
              </a:spcBef>
            </a:pPr>
            <a:r>
              <a:rPr lang="en-US" altLang="sv-SE" sz="3000" b="1">
                <a:solidFill>
                  <a:schemeClr val="bg1"/>
                </a:solidFill>
              </a:rPr>
              <a:t>This is Ice Management</a:t>
            </a:r>
            <a:endParaRPr lang="en-US" altLang="sv-SE" sz="3000">
              <a:solidFill>
                <a:schemeClr val="bg1"/>
              </a:solidFill>
            </a:endParaRPr>
          </a:p>
        </p:txBody>
      </p:sp>
      <p:pic>
        <p:nvPicPr>
          <p:cNvPr id="23557" name="Picture 5" descr="Double hull"/>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92950" y="5100638"/>
            <a:ext cx="728663"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8" name="Tekstboks 2"/>
          <p:cNvSpPr txBox="1">
            <a:spLocks noChangeArrowheads="1"/>
          </p:cNvSpPr>
          <p:nvPr/>
        </p:nvSpPr>
        <p:spPr bwMode="auto">
          <a:xfrm>
            <a:off x="7288213" y="5454650"/>
            <a:ext cx="4762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da-DK" altLang="sv-SE" sz="1100">
                <a:solidFill>
                  <a:schemeClr val="bg1"/>
                </a:solidFill>
              </a:rPr>
              <a:t>AUV</a:t>
            </a:r>
          </a:p>
        </p:txBody>
      </p:sp>
      <p:pic>
        <p:nvPicPr>
          <p:cNvPr id="7" name="Picture 3" descr="Skeldar ESP"/>
          <p:cNvPicPr>
            <a:picLocks noChangeAspect="1" noChangeArrowheads="1"/>
          </p:cNvPicPr>
          <p:nvPr/>
        </p:nvPicPr>
        <p:blipFill>
          <a:blip r:embed="rId5" cstate="print">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2699792" y="558215"/>
            <a:ext cx="936782" cy="431652"/>
          </a:xfrm>
          <a:prstGeom prst="rect">
            <a:avLst/>
          </a:prstGeom>
          <a:solidFill>
            <a:srgbClr val="7389E9">
              <a:alpha val="39000"/>
            </a:srgbClr>
          </a:solidFill>
          <a:ln>
            <a:noFill/>
          </a:ln>
        </p:spPr>
      </p:pic>
      <p:sp>
        <p:nvSpPr>
          <p:cNvPr id="23560" name="Tekstboks 7"/>
          <p:cNvSpPr txBox="1">
            <a:spLocks noChangeArrowheads="1"/>
          </p:cNvSpPr>
          <p:nvPr/>
        </p:nvSpPr>
        <p:spPr bwMode="auto">
          <a:xfrm>
            <a:off x="2274888" y="630238"/>
            <a:ext cx="47625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da-DK" altLang="sv-SE" sz="1100">
                <a:solidFill>
                  <a:schemeClr val="bg1"/>
                </a:solidFill>
              </a:rPr>
              <a:t>UAV</a:t>
            </a:r>
          </a:p>
        </p:txBody>
      </p:sp>
      <p:sp>
        <p:nvSpPr>
          <p:cNvPr id="2" name="Tekstboks 1"/>
          <p:cNvSpPr txBox="1"/>
          <p:nvPr/>
        </p:nvSpPr>
        <p:spPr>
          <a:xfrm>
            <a:off x="7235825" y="6524625"/>
            <a:ext cx="1657350" cy="261938"/>
          </a:xfrm>
          <a:prstGeom prst="rect">
            <a:avLst/>
          </a:prstGeom>
          <a:noFill/>
        </p:spPr>
        <p:txBody>
          <a:bodyPr>
            <a:spAutoFit/>
          </a:bodyPr>
          <a:lstStyle/>
          <a:p>
            <a:pPr>
              <a:defRPr/>
            </a:pPr>
            <a:r>
              <a:rPr lang="da-DK" sz="1050" dirty="0" err="1">
                <a:hlinkClick r:id="rId2" action="ppaction://hlinkfile"/>
              </a:rPr>
              <a:t>Ice</a:t>
            </a:r>
            <a:r>
              <a:rPr lang="da-DK" sz="1050" dirty="0">
                <a:hlinkClick r:id="rId2" action="ppaction://hlinkfile"/>
              </a:rPr>
              <a:t> Management.wmv</a:t>
            </a:r>
            <a:endParaRPr lang="da-DK" sz="1050" dirty="0"/>
          </a:p>
        </p:txBody>
      </p:sp>
    </p:spTree>
    <p:extLst>
      <p:ext uri="{BB962C8B-B14F-4D97-AF65-F5344CB8AC3E}">
        <p14:creationId xmlns:p14="http://schemas.microsoft.com/office/powerpoint/2010/main" val="3696936718"/>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Launch and Recovery options</a:t>
            </a:r>
            <a:endParaRPr lang="sv-SE" dirty="0"/>
          </a:p>
        </p:txBody>
      </p:sp>
      <p:sp>
        <p:nvSpPr>
          <p:cNvPr id="3" name="Content Placeholder 2"/>
          <p:cNvSpPr>
            <a:spLocks noGrp="1"/>
          </p:cNvSpPr>
          <p:nvPr>
            <p:ph idx="1"/>
          </p:nvPr>
        </p:nvSpPr>
        <p:spPr/>
        <p:txBody>
          <a:bodyPr/>
          <a:lstStyle/>
          <a:p>
            <a:endParaRPr lang="sv-SE"/>
          </a:p>
        </p:txBody>
      </p:sp>
    </p:spTree>
    <p:extLst>
      <p:ext uri="{BB962C8B-B14F-4D97-AF65-F5344CB8AC3E}">
        <p14:creationId xmlns:p14="http://schemas.microsoft.com/office/powerpoint/2010/main" val="1228630999"/>
      </p:ext>
    </p:extLst>
  </p:cSld>
  <p:clrMapOvr>
    <a:masterClrMapping/>
  </p:clrMapOvr>
  <p:transition spd="slow">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Under </a:t>
            </a:r>
            <a:r>
              <a:rPr lang="sv-SE" dirty="0" err="1" smtClean="0"/>
              <a:t>ice</a:t>
            </a:r>
            <a:r>
              <a:rPr lang="sv-SE" dirty="0" smtClean="0"/>
              <a:t> operation</a:t>
            </a:r>
            <a:endParaRPr lang="sv-SE" dirty="0"/>
          </a:p>
        </p:txBody>
      </p:sp>
      <p:pic>
        <p:nvPicPr>
          <p:cNvPr id="4098"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971600" y="1268760"/>
            <a:ext cx="6516726" cy="45960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77884287"/>
      </p:ext>
    </p:extLst>
  </p:cSld>
  <p:clrMapOvr>
    <a:masterClrMapping/>
  </p:clrMapOvr>
  <p:transition spd="slow">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5" descr="Double hull"/>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03800" y="3789363"/>
            <a:ext cx="4824413" cy="271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Rectangle 2"/>
          <p:cNvSpPr>
            <a:spLocks noGrp="1" noChangeArrowheads="1"/>
          </p:cNvSpPr>
          <p:nvPr>
            <p:ph type="title"/>
          </p:nvPr>
        </p:nvSpPr>
        <p:spPr/>
        <p:txBody>
          <a:bodyPr/>
          <a:lstStyle/>
          <a:p>
            <a:pPr eaLnBrk="1" hangingPunct="1"/>
            <a:r>
              <a:rPr lang="en-US" altLang="sv-SE" smtClean="0"/>
              <a:t>Sabertooth and AUV 62</a:t>
            </a:r>
            <a:r>
              <a:rPr lang="en-US" altLang="sv-SE" sz="1200" smtClean="0"/>
              <a:t/>
            </a:r>
            <a:br>
              <a:rPr lang="en-US" altLang="sv-SE" sz="1200" smtClean="0"/>
            </a:br>
            <a:r>
              <a:rPr lang="en-US" altLang="sv-SE" sz="1200" smtClean="0"/>
              <a:t/>
            </a:r>
            <a:br>
              <a:rPr lang="en-US" altLang="sv-SE" sz="1200" smtClean="0"/>
            </a:br>
            <a:endParaRPr lang="en-US" altLang="sv-SE" sz="2000" smtClean="0"/>
          </a:p>
        </p:txBody>
      </p:sp>
      <p:sp>
        <p:nvSpPr>
          <p:cNvPr id="30724" name="Rectangle 3"/>
          <p:cNvSpPr>
            <a:spLocks noGrp="1" noChangeArrowheads="1"/>
          </p:cNvSpPr>
          <p:nvPr>
            <p:ph type="body" idx="1"/>
          </p:nvPr>
        </p:nvSpPr>
        <p:spPr>
          <a:xfrm>
            <a:off x="755650" y="1195388"/>
            <a:ext cx="6981825" cy="4668837"/>
          </a:xfrm>
        </p:spPr>
        <p:txBody>
          <a:bodyPr/>
          <a:lstStyle/>
          <a:p>
            <a:pPr eaLnBrk="1" hangingPunct="1">
              <a:defRPr/>
            </a:pPr>
            <a:r>
              <a:rPr lang="en-US" sz="2800" dirty="0" smtClean="0"/>
              <a:t>AUV systems perform remote </a:t>
            </a:r>
          </a:p>
          <a:p>
            <a:pPr lvl="1" eaLnBrk="1" hangingPunct="1">
              <a:defRPr/>
            </a:pPr>
            <a:r>
              <a:rPr lang="en-US" sz="2400" dirty="0" smtClean="0"/>
              <a:t>Underwater survey</a:t>
            </a:r>
          </a:p>
          <a:p>
            <a:pPr lvl="1" eaLnBrk="1" hangingPunct="1">
              <a:defRPr/>
            </a:pPr>
            <a:r>
              <a:rPr lang="en-US" sz="2400" dirty="0" smtClean="0"/>
              <a:t>2D/3D mapping of ice bergs/floes from below</a:t>
            </a:r>
          </a:p>
          <a:p>
            <a:pPr lvl="1" eaLnBrk="1" hangingPunct="1">
              <a:defRPr/>
            </a:pPr>
            <a:r>
              <a:rPr lang="en-US" sz="2400" dirty="0" smtClean="0"/>
              <a:t>inspection </a:t>
            </a:r>
          </a:p>
          <a:p>
            <a:pPr lvl="1" eaLnBrk="1" hangingPunct="1">
              <a:defRPr/>
            </a:pPr>
            <a:r>
              <a:rPr lang="en-US" sz="2400" dirty="0" smtClean="0"/>
              <a:t>intervention </a:t>
            </a:r>
          </a:p>
          <a:p>
            <a:pPr marL="400050" lvl="1" indent="0" eaLnBrk="1" hangingPunct="1">
              <a:buFontTx/>
              <a:buNone/>
              <a:defRPr/>
            </a:pPr>
            <a:r>
              <a:rPr lang="en-US" sz="2800" dirty="0" smtClean="0"/>
              <a:t>without the need for a supporting ship</a:t>
            </a:r>
          </a:p>
          <a:p>
            <a:pPr eaLnBrk="1" hangingPunct="1">
              <a:defRPr/>
            </a:pPr>
            <a:endParaRPr lang="en-US" sz="1600" dirty="0" smtClean="0"/>
          </a:p>
          <a:p>
            <a:pPr lvl="1" eaLnBrk="1" hangingPunct="1">
              <a:defRPr/>
            </a:pPr>
            <a:endParaRPr lang="en-US" dirty="0" smtClean="0"/>
          </a:p>
        </p:txBody>
      </p:sp>
      <p:pic>
        <p:nvPicPr>
          <p:cNvPr id="41989" name="Picture 9" descr="Sapphires"/>
          <p:cNvPicPr>
            <a:picLocks noChangeAspect="1" noChangeArrowheads="1"/>
          </p:cNvPicPr>
          <p:nvPr/>
        </p:nvPicPr>
        <p:blipFill>
          <a:blip r:embed="rId3">
            <a:extLst>
              <a:ext uri="{28A0092B-C50C-407E-A947-70E740481C1C}">
                <a14:useLocalDpi xmlns:a14="http://schemas.microsoft.com/office/drawing/2010/main" val="0"/>
              </a:ext>
            </a:extLst>
          </a:blip>
          <a:srcRect t="6476" r="16354" b="33928"/>
          <a:stretch>
            <a:fillRect/>
          </a:stretch>
        </p:blipFill>
        <p:spPr bwMode="auto">
          <a:xfrm>
            <a:off x="-180975" y="4514850"/>
            <a:ext cx="6199188" cy="234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0" name="Rectangle 8"/>
          <p:cNvSpPr txBox="1">
            <a:spLocks noChangeArrowheads="1"/>
          </p:cNvSpPr>
          <p:nvPr/>
        </p:nvSpPr>
        <p:spPr bwMode="auto">
          <a:xfrm>
            <a:off x="3276600" y="6381750"/>
            <a:ext cx="2879725" cy="12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sv-SE" altLang="sv-SE">
                <a:solidFill>
                  <a:srgbClr val="FF0000"/>
                </a:solidFill>
              </a:rPr>
              <a:t>Company Confidential</a:t>
            </a:r>
          </a:p>
        </p:txBody>
      </p:sp>
    </p:spTree>
    <p:extLst>
      <p:ext uri="{BB962C8B-B14F-4D97-AF65-F5344CB8AC3E}">
        <p14:creationId xmlns:p14="http://schemas.microsoft.com/office/powerpoint/2010/main" val="2495466078"/>
      </p:ext>
    </p:extLst>
  </p:cSld>
  <p:clrMapOvr>
    <a:masterClrMapping/>
  </p:clrMapOvr>
  <p:transition spd="slow">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1700" name="Rectangle 4"/>
          <p:cNvSpPr>
            <a:spLocks noGrp="1" noChangeArrowheads="1"/>
          </p:cNvSpPr>
          <p:nvPr>
            <p:ph type="title"/>
          </p:nvPr>
        </p:nvSpPr>
        <p:spPr/>
        <p:txBody>
          <a:bodyPr/>
          <a:lstStyle/>
          <a:p>
            <a:r>
              <a:rPr lang="en-US"/>
              <a:t>Saab Test Site</a:t>
            </a:r>
          </a:p>
        </p:txBody>
      </p:sp>
      <p:pic>
        <p:nvPicPr>
          <p:cNvPr id="1181708" name="Picture 12" descr="Aerial vie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82675"/>
            <a:ext cx="9144000" cy="5121275"/>
          </a:xfrm>
          <a:prstGeom prst="rect">
            <a:avLst/>
          </a:prstGeom>
          <a:noFill/>
          <a:extLst>
            <a:ext uri="{909E8E84-426E-40DD-AFC4-6F175D3DCCD1}">
              <a14:hiddenFill xmlns:a14="http://schemas.microsoft.com/office/drawing/2010/main">
                <a:solidFill>
                  <a:srgbClr val="FFFFFF"/>
                </a:solidFill>
              </a14:hiddenFill>
            </a:ext>
          </a:extLst>
        </p:spPr>
      </p:pic>
      <p:sp>
        <p:nvSpPr>
          <p:cNvPr id="1181709" name="AutoShape 13"/>
          <p:cNvSpPr>
            <a:spLocks/>
          </p:cNvSpPr>
          <p:nvPr/>
        </p:nvSpPr>
        <p:spPr bwMode="auto">
          <a:xfrm>
            <a:off x="3111500" y="1879600"/>
            <a:ext cx="1739900" cy="1045344"/>
          </a:xfrm>
          <a:prstGeom prst="borderCallout1">
            <a:avLst>
              <a:gd name="adj1" fmla="val 18750"/>
              <a:gd name="adj2" fmla="val -4380"/>
              <a:gd name="adj3" fmla="val 100000"/>
              <a:gd name="adj4" fmla="val -87593"/>
            </a:avLst>
          </a:prstGeom>
          <a:solidFill>
            <a:srgbClr val="CCFFCC"/>
          </a:solidFill>
          <a:ln w="9525" algn="ctr">
            <a:solidFill>
              <a:schemeClr val="bg1"/>
            </a:solidFill>
            <a:miter lim="800000"/>
            <a:headEnd type="none" w="lg" len="lg"/>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r>
              <a:rPr lang="en-US" dirty="0"/>
              <a:t>Test platform with work space and  hoist and lift facilities</a:t>
            </a:r>
          </a:p>
        </p:txBody>
      </p:sp>
      <p:sp>
        <p:nvSpPr>
          <p:cNvPr id="1181710" name="AutoShape 14"/>
          <p:cNvSpPr>
            <a:spLocks/>
          </p:cNvSpPr>
          <p:nvPr/>
        </p:nvSpPr>
        <p:spPr bwMode="auto">
          <a:xfrm>
            <a:off x="7861300" y="1574800"/>
            <a:ext cx="914400" cy="609600"/>
          </a:xfrm>
          <a:prstGeom prst="borderCallout1">
            <a:avLst>
              <a:gd name="adj1" fmla="val 18750"/>
              <a:gd name="adj2" fmla="val -8333"/>
              <a:gd name="adj3" fmla="val 356250"/>
              <a:gd name="adj4" fmla="val -70833"/>
            </a:avLst>
          </a:prstGeom>
          <a:solidFill>
            <a:srgbClr val="CCFFCC"/>
          </a:solidFill>
          <a:ln w="9525" algn="ctr">
            <a:solidFill>
              <a:schemeClr val="bg1"/>
            </a:solidFill>
            <a:miter lim="800000"/>
            <a:headEnd type="none" w="lg" len="lg"/>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r>
              <a:rPr lang="en-US"/>
              <a:t>Harbour</a:t>
            </a:r>
          </a:p>
        </p:txBody>
      </p:sp>
      <p:sp>
        <p:nvSpPr>
          <p:cNvPr id="1181711" name="AutoShape 15"/>
          <p:cNvSpPr>
            <a:spLocks/>
          </p:cNvSpPr>
          <p:nvPr/>
        </p:nvSpPr>
        <p:spPr bwMode="auto">
          <a:xfrm>
            <a:off x="1092200" y="4686300"/>
            <a:ext cx="1397000" cy="952500"/>
          </a:xfrm>
          <a:prstGeom prst="borderCallout1">
            <a:avLst>
              <a:gd name="adj1" fmla="val 12000"/>
              <a:gd name="adj2" fmla="val -5454"/>
              <a:gd name="adj3" fmla="val -256000"/>
              <a:gd name="adj4" fmla="val -11819"/>
            </a:avLst>
          </a:prstGeom>
          <a:solidFill>
            <a:srgbClr val="CCFFCC"/>
          </a:solidFill>
          <a:ln w="9525" algn="ctr">
            <a:solidFill>
              <a:schemeClr val="bg1"/>
            </a:solidFill>
            <a:miter lim="800000"/>
            <a:headEnd type="none" w="lg" len="lg"/>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r>
              <a:rPr lang="en-US"/>
              <a:t>Test area:</a:t>
            </a:r>
          </a:p>
          <a:p>
            <a:r>
              <a:rPr lang="en-US"/>
              <a:t>8-15 m deep</a:t>
            </a:r>
          </a:p>
          <a:p>
            <a:r>
              <a:rPr lang="en-US"/>
              <a:t>Flat sand bottom</a:t>
            </a:r>
          </a:p>
        </p:txBody>
      </p:sp>
      <p:sp>
        <p:nvSpPr>
          <p:cNvPr id="1181712" name="Line 16"/>
          <p:cNvSpPr>
            <a:spLocks noChangeShapeType="1"/>
          </p:cNvSpPr>
          <p:nvPr/>
        </p:nvSpPr>
        <p:spPr bwMode="auto">
          <a:xfrm>
            <a:off x="1663700" y="3149600"/>
            <a:ext cx="4940300" cy="749300"/>
          </a:xfrm>
          <a:prstGeom prst="line">
            <a:avLst/>
          </a:prstGeom>
          <a:noFill/>
          <a:ln w="22225">
            <a:solidFill>
              <a:srgbClr val="FFFF99"/>
            </a:solidFill>
            <a:round/>
            <a:headEnd type="arrow" w="lg" len="lg"/>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endParaRPr lang="en-US"/>
          </a:p>
        </p:txBody>
      </p:sp>
      <p:sp>
        <p:nvSpPr>
          <p:cNvPr id="1181714" name="Text Box 18"/>
          <p:cNvSpPr txBox="1">
            <a:spLocks noChangeArrowheads="1"/>
          </p:cNvSpPr>
          <p:nvPr/>
        </p:nvSpPr>
        <p:spPr bwMode="auto">
          <a:xfrm>
            <a:off x="3263900" y="3822700"/>
            <a:ext cx="1244600"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r>
              <a:rPr lang="en-US">
                <a:solidFill>
                  <a:schemeClr val="accent2"/>
                </a:solidFill>
              </a:rPr>
              <a:t>400 m</a:t>
            </a:r>
          </a:p>
        </p:txBody>
      </p:sp>
      <p:sp>
        <p:nvSpPr>
          <p:cNvPr id="1181715" name="AutoShape 19"/>
          <p:cNvSpPr>
            <a:spLocks/>
          </p:cNvSpPr>
          <p:nvPr/>
        </p:nvSpPr>
        <p:spPr bwMode="auto">
          <a:xfrm>
            <a:off x="1549400" y="1155700"/>
            <a:ext cx="1397000" cy="1028700"/>
          </a:xfrm>
          <a:prstGeom prst="borderCallout1">
            <a:avLst>
              <a:gd name="adj1" fmla="val 12000"/>
              <a:gd name="adj2" fmla="val -5454"/>
              <a:gd name="adj3" fmla="val 168000"/>
              <a:gd name="adj4" fmla="val -15454"/>
            </a:avLst>
          </a:prstGeom>
          <a:solidFill>
            <a:srgbClr val="CCFFCC"/>
          </a:solidFill>
          <a:ln w="9525" algn="ctr">
            <a:solidFill>
              <a:schemeClr val="bg1"/>
            </a:solidFill>
            <a:miter lim="800000"/>
            <a:headEnd type="none" w="lg" len="lg"/>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r>
              <a:rPr lang="en-US" dirty="0"/>
              <a:t>Docking and “work” site placed near platform</a:t>
            </a:r>
          </a:p>
        </p:txBody>
      </p:sp>
    </p:spTree>
    <p:extLst>
      <p:ext uri="{BB962C8B-B14F-4D97-AF65-F5344CB8AC3E}">
        <p14:creationId xmlns:p14="http://schemas.microsoft.com/office/powerpoint/2010/main" val="3105677013"/>
      </p:ext>
    </p:extLst>
  </p:cSld>
  <p:clrMapOvr>
    <a:masterClrMapping/>
  </p:clrMapOvr>
  <p:transition spd="slow">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Trials and verifications</a:t>
            </a:r>
            <a:endParaRPr lang="en-US" dirty="0"/>
          </a:p>
        </p:txBody>
      </p:sp>
      <p:sp>
        <p:nvSpPr>
          <p:cNvPr id="3" name="Content Placeholder 2"/>
          <p:cNvSpPr>
            <a:spLocks noGrp="1"/>
          </p:cNvSpPr>
          <p:nvPr>
            <p:ph idx="1"/>
          </p:nvPr>
        </p:nvSpPr>
        <p:spPr/>
        <p:txBody>
          <a:bodyPr/>
          <a:lstStyle/>
          <a:p>
            <a:r>
              <a:rPr lang="en-US" dirty="0" smtClean="0"/>
              <a:t>2011	 Basic AUV and ROV functionality (Waypoint navigation, obstacle avoidance </a:t>
            </a:r>
            <a:r>
              <a:rPr lang="en-US" dirty="0" err="1" smtClean="0"/>
              <a:t>etc</a:t>
            </a:r>
            <a:r>
              <a:rPr lang="en-US" dirty="0" smtClean="0"/>
              <a:t>)</a:t>
            </a:r>
          </a:p>
          <a:p>
            <a:r>
              <a:rPr lang="en-US" dirty="0" smtClean="0"/>
              <a:t>2012 Basic sensor interaction, autonomous homing and docking (Environmental monitoring and data harvesting)</a:t>
            </a:r>
          </a:p>
          <a:p>
            <a:r>
              <a:rPr lang="en-US" dirty="0" smtClean="0"/>
              <a:t>2013 Advanced sensor interaction, homing to structures, 3D navigation and optical communication </a:t>
            </a:r>
            <a:endParaRPr 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2360" y="188640"/>
            <a:ext cx="936104" cy="1017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12361" y="1287219"/>
            <a:ext cx="936220" cy="101852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26429" y="2633679"/>
            <a:ext cx="1521867" cy="507289"/>
          </a:xfrm>
          <a:prstGeom prst="rect">
            <a:avLst/>
          </a:prstGeom>
        </p:spPr>
      </p:pic>
      <p:pic>
        <p:nvPicPr>
          <p:cNvPr id="8" name="Content Placeholder 3"/>
          <p:cNvPicPr>
            <a:picLocks noChangeAspect="1"/>
          </p:cNvPicPr>
          <p:nvPr/>
        </p:nvPicPr>
        <p:blipFill rotWithShape="1">
          <a:blip r:embed="rId5" cstate="print">
            <a:extLst>
              <a:ext uri="{28A0092B-C50C-407E-A947-70E740481C1C}">
                <a14:useLocalDpi xmlns:a14="http://schemas.microsoft.com/office/drawing/2010/main" val="0"/>
              </a:ext>
            </a:extLst>
          </a:blip>
          <a:srcRect l="1891" t="37913" r="5923" b="23602"/>
          <a:stretch/>
        </p:blipFill>
        <p:spPr bwMode="auto">
          <a:xfrm>
            <a:off x="-1" y="3849761"/>
            <a:ext cx="3179459" cy="17701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magine 16" descr="Granvik_T44A_3D_plot_GE.jpg"/>
          <p:cNvPicPr>
            <a:picLocks noChangeAspect="1"/>
          </p:cNvPicPr>
          <p:nvPr/>
        </p:nvPicPr>
        <p:blipFill>
          <a:blip r:embed="rId6" cstate="print"/>
          <a:stretch>
            <a:fillRect/>
          </a:stretch>
        </p:blipFill>
        <p:spPr>
          <a:xfrm>
            <a:off x="3131842" y="3825421"/>
            <a:ext cx="2958352" cy="1794522"/>
          </a:xfrm>
          <a:prstGeom prst="rect">
            <a:avLst/>
          </a:prstGeom>
        </p:spPr>
      </p:pic>
      <p:pic>
        <p:nvPicPr>
          <p:cNvPr id="9" name="Picture 8"/>
          <p:cNvPicPr>
            <a:picLocks noChangeAspect="1"/>
          </p:cNvPicPr>
          <p:nvPr/>
        </p:nvPicPr>
        <p:blipFill rotWithShape="1">
          <a:blip r:embed="rId7" cstate="print">
            <a:extLst>
              <a:ext uri="{28A0092B-C50C-407E-A947-70E740481C1C}">
                <a14:useLocalDpi xmlns:a14="http://schemas.microsoft.com/office/drawing/2010/main" val="0"/>
              </a:ext>
            </a:extLst>
          </a:blip>
          <a:srcRect l="14795" r="10975"/>
          <a:stretch/>
        </p:blipFill>
        <p:spPr>
          <a:xfrm>
            <a:off x="6047600" y="3825420"/>
            <a:ext cx="3132912" cy="2374068"/>
          </a:xfrm>
          <a:prstGeom prst="rect">
            <a:avLst/>
          </a:prstGeom>
        </p:spPr>
      </p:pic>
    </p:spTree>
    <p:extLst>
      <p:ext uri="{BB962C8B-B14F-4D97-AF65-F5344CB8AC3E}">
        <p14:creationId xmlns:p14="http://schemas.microsoft.com/office/powerpoint/2010/main" val="3395315118"/>
      </p:ext>
    </p:extLst>
  </p:cSld>
  <p:clrMapOvr>
    <a:masterClrMapping/>
  </p:clrMapOvr>
  <p:transition spd="slow">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5" name="Rectangle 3"/>
          <p:cNvSpPr>
            <a:spLocks noGrp="1" noChangeArrowheads="1"/>
          </p:cNvSpPr>
          <p:nvPr>
            <p:ph type="body" idx="1"/>
          </p:nvPr>
        </p:nvSpPr>
        <p:spPr>
          <a:xfrm>
            <a:off x="539750" y="1208088"/>
            <a:ext cx="4176713" cy="4668837"/>
          </a:xfrm>
        </p:spPr>
        <p:txBody>
          <a:bodyPr/>
          <a:lstStyle/>
          <a:p>
            <a:pPr algn="just" eaLnBrk="1" hangingPunct="1">
              <a:defRPr/>
            </a:pPr>
            <a:r>
              <a:rPr lang="en-GB" dirty="0" smtClean="0"/>
              <a:t>Navigation</a:t>
            </a:r>
          </a:p>
          <a:p>
            <a:pPr lvl="1" eaLnBrk="1" hangingPunct="1">
              <a:buFont typeface="Arial" charset="0"/>
              <a:buChar char="•"/>
              <a:defRPr/>
            </a:pPr>
            <a:r>
              <a:rPr lang="en-GB" dirty="0" smtClean="0"/>
              <a:t>IMU/DVL</a:t>
            </a:r>
          </a:p>
          <a:p>
            <a:pPr lvl="1" eaLnBrk="1" hangingPunct="1">
              <a:buFont typeface="Arial" charset="0"/>
              <a:buChar char="•"/>
              <a:defRPr/>
            </a:pPr>
            <a:r>
              <a:rPr lang="en-GB" dirty="0"/>
              <a:t>Passive nodes/landmarks for</a:t>
            </a:r>
            <a:br>
              <a:rPr lang="en-GB" dirty="0"/>
            </a:br>
            <a:r>
              <a:rPr lang="en-GB" dirty="0"/>
              <a:t>local navigation (</a:t>
            </a:r>
            <a:r>
              <a:rPr lang="en-GB" dirty="0" err="1"/>
              <a:t>Sonarbells</a:t>
            </a:r>
            <a:r>
              <a:rPr lang="en-GB" dirty="0"/>
              <a:t>)</a:t>
            </a:r>
          </a:p>
          <a:p>
            <a:pPr lvl="1" eaLnBrk="1" hangingPunct="1">
              <a:buFont typeface="Arial" charset="0"/>
              <a:buChar char="•"/>
              <a:defRPr/>
            </a:pPr>
            <a:r>
              <a:rPr lang="en-GB" dirty="0" smtClean="0"/>
              <a:t>Obstacle avoidance</a:t>
            </a:r>
          </a:p>
          <a:p>
            <a:pPr lvl="1" eaLnBrk="1" hangingPunct="1">
              <a:buFont typeface="Arial" charset="0"/>
              <a:buChar char="•"/>
              <a:defRPr/>
            </a:pPr>
            <a:r>
              <a:rPr lang="en-GB" dirty="0" smtClean="0"/>
              <a:t>Sonar/DVL for full 3D navigation relative to terrain or a structure</a:t>
            </a:r>
          </a:p>
          <a:p>
            <a:pPr lvl="1" eaLnBrk="1" hangingPunct="1">
              <a:buFont typeface="Arial" charset="0"/>
              <a:buChar char="•"/>
              <a:defRPr/>
            </a:pPr>
            <a:r>
              <a:rPr lang="en-GB" dirty="0" smtClean="0"/>
              <a:t>Sonar homing to structures</a:t>
            </a:r>
          </a:p>
          <a:p>
            <a:pPr lvl="1" eaLnBrk="1" hangingPunct="1">
              <a:buFont typeface="Arial" charset="0"/>
              <a:buChar char="•"/>
              <a:defRPr/>
            </a:pPr>
            <a:endParaRPr lang="en-GB" dirty="0" smtClean="0"/>
          </a:p>
          <a:p>
            <a:pPr>
              <a:defRPr/>
            </a:pPr>
            <a:endParaRPr lang="en-GB" b="1" dirty="0" smtClean="0"/>
          </a:p>
          <a:p>
            <a:pPr marL="0" indent="0">
              <a:buFontTx/>
              <a:buNone/>
              <a:defRPr/>
            </a:pPr>
            <a:endParaRPr lang="en-GB" dirty="0"/>
          </a:p>
        </p:txBody>
      </p:sp>
      <p:sp>
        <p:nvSpPr>
          <p:cNvPr id="32771" name="Rectangle 2"/>
          <p:cNvSpPr txBox="1">
            <a:spLocks noChangeArrowheads="1"/>
          </p:cNvSpPr>
          <p:nvPr/>
        </p:nvSpPr>
        <p:spPr bwMode="auto">
          <a:xfrm>
            <a:off x="327025" y="115888"/>
            <a:ext cx="6981825" cy="827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GB" sz="3200" b="1" dirty="0" smtClean="0">
                <a:solidFill>
                  <a:schemeClr val="tx2"/>
                </a:solidFill>
              </a:rPr>
              <a:t>Sabertooth Navigation tests</a:t>
            </a:r>
            <a:endParaRPr lang="en-GB" sz="3200" b="1" dirty="0">
              <a:solidFill>
                <a:schemeClr val="tx2"/>
              </a:solidFill>
            </a:endParaRPr>
          </a:p>
        </p:txBody>
      </p:sp>
      <p:grpSp>
        <p:nvGrpSpPr>
          <p:cNvPr id="32772" name="Group 4"/>
          <p:cNvGrpSpPr>
            <a:grpSpLocks/>
          </p:cNvGrpSpPr>
          <p:nvPr/>
        </p:nvGrpSpPr>
        <p:grpSpPr bwMode="auto">
          <a:xfrm>
            <a:off x="4643438" y="3222402"/>
            <a:ext cx="4059237" cy="2582862"/>
            <a:chOff x="2608" y="1979"/>
            <a:chExt cx="2557" cy="1627"/>
          </a:xfrm>
        </p:grpSpPr>
        <p:pic>
          <p:nvPicPr>
            <p:cNvPr id="3277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8" y="1979"/>
              <a:ext cx="2557" cy="16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2774" name="Group 6"/>
            <p:cNvGrpSpPr>
              <a:grpSpLocks/>
            </p:cNvGrpSpPr>
            <p:nvPr/>
          </p:nvGrpSpPr>
          <p:grpSpPr bwMode="auto">
            <a:xfrm>
              <a:off x="4183" y="2278"/>
              <a:ext cx="68" cy="144"/>
              <a:chOff x="1519" y="2432"/>
              <a:chExt cx="68" cy="144"/>
            </a:xfrm>
          </p:grpSpPr>
          <p:sp>
            <p:nvSpPr>
              <p:cNvPr id="32778" name="Line 7"/>
              <p:cNvSpPr>
                <a:spLocks noChangeShapeType="1"/>
              </p:cNvSpPr>
              <p:nvPr/>
            </p:nvSpPr>
            <p:spPr bwMode="auto">
              <a:xfrm>
                <a:off x="1552" y="2463"/>
                <a:ext cx="0" cy="113"/>
              </a:xfrm>
              <a:prstGeom prst="line">
                <a:avLst/>
              </a:prstGeom>
              <a:noFill/>
              <a:ln w="285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779" name="Oval 8"/>
              <p:cNvSpPr>
                <a:spLocks noChangeAspect="1" noChangeArrowheads="1"/>
              </p:cNvSpPr>
              <p:nvPr/>
            </p:nvSpPr>
            <p:spPr bwMode="auto">
              <a:xfrm>
                <a:off x="1519" y="2432"/>
                <a:ext cx="68" cy="68"/>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2775" name="Group 9"/>
            <p:cNvGrpSpPr>
              <a:grpSpLocks/>
            </p:cNvGrpSpPr>
            <p:nvPr/>
          </p:nvGrpSpPr>
          <p:grpSpPr bwMode="auto">
            <a:xfrm>
              <a:off x="4433" y="2391"/>
              <a:ext cx="68" cy="144"/>
              <a:chOff x="1519" y="2432"/>
              <a:chExt cx="68" cy="144"/>
            </a:xfrm>
          </p:grpSpPr>
          <p:sp>
            <p:nvSpPr>
              <p:cNvPr id="32776" name="Line 10"/>
              <p:cNvSpPr>
                <a:spLocks noChangeShapeType="1"/>
              </p:cNvSpPr>
              <p:nvPr/>
            </p:nvSpPr>
            <p:spPr bwMode="auto">
              <a:xfrm>
                <a:off x="1552" y="2463"/>
                <a:ext cx="0" cy="113"/>
              </a:xfrm>
              <a:prstGeom prst="line">
                <a:avLst/>
              </a:prstGeom>
              <a:noFill/>
              <a:ln w="2857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777" name="Oval 11"/>
              <p:cNvSpPr>
                <a:spLocks noChangeAspect="1" noChangeArrowheads="1"/>
              </p:cNvSpPr>
              <p:nvPr/>
            </p:nvSpPr>
            <p:spPr bwMode="auto">
              <a:xfrm>
                <a:off x="1519" y="2432"/>
                <a:ext cx="68" cy="68"/>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560" y="3876452"/>
            <a:ext cx="3461405" cy="1947617"/>
          </a:xfrm>
          <a:prstGeom prst="rect">
            <a:avLst/>
          </a:prstGeom>
        </p:spPr>
      </p:pic>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38575" y="341176"/>
            <a:ext cx="3069929" cy="2511760"/>
          </a:xfrm>
          <a:prstGeom prst="rect">
            <a:avLst/>
          </a:prstGeom>
        </p:spPr>
      </p:pic>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31410" y="1134963"/>
            <a:ext cx="6912170" cy="7818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Rectangle 11"/>
          <p:cNvSpPr txBox="1">
            <a:spLocks noChangeArrowheads="1"/>
          </p:cNvSpPr>
          <p:nvPr/>
        </p:nvSpPr>
        <p:spPr>
          <a:xfrm>
            <a:off x="719138" y="431800"/>
            <a:ext cx="7358062" cy="715963"/>
          </a:xfrm>
          <a:prstGeom prst="rect">
            <a:avLst/>
          </a:prstGeom>
        </p:spPr>
        <p:txBody>
          <a:bodyPr/>
          <a:lstStyle>
            <a:lvl1pPr algn="l" rtl="0" eaLnBrk="0" fontAlgn="base" hangingPunct="0">
              <a:spcBef>
                <a:spcPct val="0"/>
              </a:spcBef>
              <a:spcAft>
                <a:spcPct val="0"/>
              </a:spcAft>
              <a:defRPr sz="3000" b="1">
                <a:solidFill>
                  <a:schemeClr val="tx2"/>
                </a:solidFill>
                <a:latin typeface="+mj-lt"/>
                <a:ea typeface="+mj-ea"/>
                <a:cs typeface="+mj-cs"/>
              </a:defRPr>
            </a:lvl1pPr>
            <a:lvl2pPr algn="l" rtl="0" eaLnBrk="0" fontAlgn="base" hangingPunct="0">
              <a:spcBef>
                <a:spcPct val="0"/>
              </a:spcBef>
              <a:spcAft>
                <a:spcPct val="0"/>
              </a:spcAft>
              <a:defRPr sz="3000" b="1">
                <a:solidFill>
                  <a:schemeClr val="tx2"/>
                </a:solidFill>
                <a:latin typeface="Arial" charset="0"/>
              </a:defRPr>
            </a:lvl2pPr>
            <a:lvl3pPr algn="l" rtl="0" eaLnBrk="0" fontAlgn="base" hangingPunct="0">
              <a:spcBef>
                <a:spcPct val="0"/>
              </a:spcBef>
              <a:spcAft>
                <a:spcPct val="0"/>
              </a:spcAft>
              <a:defRPr sz="3000" b="1">
                <a:solidFill>
                  <a:schemeClr val="tx2"/>
                </a:solidFill>
                <a:latin typeface="Arial" charset="0"/>
              </a:defRPr>
            </a:lvl3pPr>
            <a:lvl4pPr algn="l" rtl="0" eaLnBrk="0" fontAlgn="base" hangingPunct="0">
              <a:spcBef>
                <a:spcPct val="0"/>
              </a:spcBef>
              <a:spcAft>
                <a:spcPct val="0"/>
              </a:spcAft>
              <a:defRPr sz="3000" b="1">
                <a:solidFill>
                  <a:schemeClr val="tx2"/>
                </a:solidFill>
                <a:latin typeface="Arial" charset="0"/>
              </a:defRPr>
            </a:lvl4pPr>
            <a:lvl5pPr algn="l" rtl="0" eaLnBrk="0" fontAlgn="base" hangingPunct="0">
              <a:spcBef>
                <a:spcPct val="0"/>
              </a:spcBef>
              <a:spcAft>
                <a:spcPct val="0"/>
              </a:spcAft>
              <a:defRPr sz="3000" b="1">
                <a:solidFill>
                  <a:schemeClr val="tx2"/>
                </a:solidFill>
                <a:latin typeface="Arial" charset="0"/>
              </a:defRPr>
            </a:lvl5pPr>
            <a:lvl6pPr marL="457200" algn="l" rtl="0" fontAlgn="base">
              <a:spcBef>
                <a:spcPct val="0"/>
              </a:spcBef>
              <a:spcAft>
                <a:spcPct val="0"/>
              </a:spcAft>
              <a:defRPr sz="3000" b="1">
                <a:solidFill>
                  <a:schemeClr val="tx2"/>
                </a:solidFill>
                <a:latin typeface="Arial" charset="0"/>
              </a:defRPr>
            </a:lvl6pPr>
            <a:lvl7pPr marL="914400" algn="l" rtl="0" fontAlgn="base">
              <a:spcBef>
                <a:spcPct val="0"/>
              </a:spcBef>
              <a:spcAft>
                <a:spcPct val="0"/>
              </a:spcAft>
              <a:defRPr sz="3000" b="1">
                <a:solidFill>
                  <a:schemeClr val="tx2"/>
                </a:solidFill>
                <a:latin typeface="Arial" charset="0"/>
              </a:defRPr>
            </a:lvl7pPr>
            <a:lvl8pPr marL="1371600" algn="l" rtl="0" fontAlgn="base">
              <a:spcBef>
                <a:spcPct val="0"/>
              </a:spcBef>
              <a:spcAft>
                <a:spcPct val="0"/>
              </a:spcAft>
              <a:defRPr sz="3000" b="1">
                <a:solidFill>
                  <a:schemeClr val="tx2"/>
                </a:solidFill>
                <a:latin typeface="Arial" charset="0"/>
              </a:defRPr>
            </a:lvl8pPr>
            <a:lvl9pPr marL="1828800" algn="l" rtl="0" fontAlgn="base">
              <a:spcBef>
                <a:spcPct val="0"/>
              </a:spcBef>
              <a:spcAft>
                <a:spcPct val="0"/>
              </a:spcAft>
              <a:defRPr sz="3000" b="1">
                <a:solidFill>
                  <a:schemeClr val="tx2"/>
                </a:solidFill>
                <a:latin typeface="Arial" charset="0"/>
              </a:defRPr>
            </a:lvl9pPr>
          </a:lstStyle>
          <a:p>
            <a:pPr algn="ctr" eaLnBrk="1" hangingPunct="1"/>
            <a:r>
              <a:rPr lang="en-GB" altLang="en-US" sz="3200" kern="0" smtClean="0"/>
              <a:t>Commercial ROV Range</a:t>
            </a:r>
            <a:endParaRPr lang="en-GB" altLang="en-US" sz="3200" kern="0" dirty="0" smtClean="0"/>
          </a:p>
        </p:txBody>
      </p:sp>
      <p:pic>
        <p:nvPicPr>
          <p:cNvPr id="4" name="Content Placeholder 30" descr="ROV heights 2013_3.jpg"/>
          <p:cNvPicPr>
            <a:picLocks noChangeAspect="1"/>
          </p:cNvPicPr>
          <p:nvPr/>
        </p:nvPicPr>
        <p:blipFill>
          <a:blip r:embed="rId2" cstate="print">
            <a:extLst>
              <a:ext uri="{28A0092B-C50C-407E-A947-70E740481C1C}">
                <a14:useLocalDpi xmlns:a14="http://schemas.microsoft.com/office/drawing/2010/main" val="0"/>
              </a:ext>
            </a:extLst>
          </a:blip>
          <a:srcRect l="-475" r="-475"/>
          <a:stretch>
            <a:fillRect/>
          </a:stretch>
        </p:blipFill>
        <p:spPr>
          <a:xfrm>
            <a:off x="990600" y="1335975"/>
            <a:ext cx="6981825" cy="4668838"/>
          </a:xfrm>
          <a:prstGeom prst="rect">
            <a:avLst/>
          </a:prstGeom>
        </p:spPr>
      </p:pic>
      <p:sp>
        <p:nvSpPr>
          <p:cNvPr id="5" name="TextBox 7"/>
          <p:cNvSpPr txBox="1">
            <a:spLocks noChangeArrowheads="1"/>
          </p:cNvSpPr>
          <p:nvPr/>
        </p:nvSpPr>
        <p:spPr bwMode="auto">
          <a:xfrm>
            <a:off x="1876425" y="2936175"/>
            <a:ext cx="936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en-GB" altLang="en-US" sz="1200" b="1" dirty="0">
                <a:latin typeface="Arial" charset="0"/>
              </a:rPr>
              <a:t>50kg</a:t>
            </a:r>
          </a:p>
          <a:p>
            <a:pPr eaLnBrk="1" hangingPunct="1">
              <a:spcBef>
                <a:spcPct val="0"/>
              </a:spcBef>
              <a:buFontTx/>
              <a:buNone/>
            </a:pPr>
            <a:r>
              <a:rPr lang="en-GB" altLang="en-US" sz="1200" b="1" dirty="0">
                <a:latin typeface="Arial" charset="0"/>
              </a:rPr>
              <a:t>GBP 100k</a:t>
            </a:r>
          </a:p>
        </p:txBody>
      </p:sp>
      <p:sp>
        <p:nvSpPr>
          <p:cNvPr id="6" name="TextBox 8"/>
          <p:cNvSpPr txBox="1">
            <a:spLocks noChangeArrowheads="1"/>
          </p:cNvSpPr>
          <p:nvPr/>
        </p:nvSpPr>
        <p:spPr bwMode="auto">
          <a:xfrm>
            <a:off x="6681788" y="5509513"/>
            <a:ext cx="12239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en-GB" altLang="en-US" sz="1200" b="1" dirty="0">
                <a:latin typeface="Arial" charset="0"/>
              </a:rPr>
              <a:t>1,500kg</a:t>
            </a:r>
          </a:p>
          <a:p>
            <a:pPr eaLnBrk="1" hangingPunct="1">
              <a:spcBef>
                <a:spcPct val="0"/>
              </a:spcBef>
              <a:buFontTx/>
              <a:buNone/>
            </a:pPr>
            <a:r>
              <a:rPr lang="en-GB" altLang="en-US" sz="1200" b="1" dirty="0">
                <a:latin typeface="Arial" charset="0"/>
              </a:rPr>
              <a:t>GBP </a:t>
            </a:r>
            <a:r>
              <a:rPr lang="en-GB" altLang="en-US" sz="1200" b="1" dirty="0" smtClean="0">
                <a:latin typeface="Arial" charset="0"/>
              </a:rPr>
              <a:t>+2,000k</a:t>
            </a:r>
            <a:endParaRPr lang="en-GB" altLang="en-US" sz="1200" b="1" dirty="0">
              <a:latin typeface="Arial" charset="0"/>
            </a:endParaRPr>
          </a:p>
        </p:txBody>
      </p:sp>
      <p:sp>
        <p:nvSpPr>
          <p:cNvPr id="7" name="TextBox 9"/>
          <p:cNvSpPr txBox="1">
            <a:spLocks noChangeArrowheads="1"/>
          </p:cNvSpPr>
          <p:nvPr/>
        </p:nvSpPr>
        <p:spPr bwMode="auto">
          <a:xfrm>
            <a:off x="1752600" y="1435788"/>
            <a:ext cx="72707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en-GB" altLang="en-US" sz="1200" b="1" i="1" dirty="0">
                <a:solidFill>
                  <a:srgbClr val="003399"/>
                </a:solidFill>
                <a:latin typeface="Arial" charset="0"/>
              </a:rPr>
              <a:t>Falcon</a:t>
            </a:r>
          </a:p>
        </p:txBody>
      </p:sp>
      <p:sp>
        <p:nvSpPr>
          <p:cNvPr id="8" name="TextBox 10"/>
          <p:cNvSpPr txBox="1">
            <a:spLocks noChangeArrowheads="1"/>
          </p:cNvSpPr>
          <p:nvPr/>
        </p:nvSpPr>
        <p:spPr bwMode="auto">
          <a:xfrm>
            <a:off x="2514600" y="1437375"/>
            <a:ext cx="72707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en-GB" altLang="en-US" sz="1200" b="1" i="1" dirty="0">
                <a:solidFill>
                  <a:srgbClr val="003399"/>
                </a:solidFill>
                <a:latin typeface="Arial" charset="0"/>
              </a:rPr>
              <a:t>Tiger</a:t>
            </a:r>
          </a:p>
        </p:txBody>
      </p:sp>
      <p:sp>
        <p:nvSpPr>
          <p:cNvPr id="9" name="TextBox 11"/>
          <p:cNvSpPr txBox="1">
            <a:spLocks noChangeArrowheads="1"/>
          </p:cNvSpPr>
          <p:nvPr/>
        </p:nvSpPr>
        <p:spPr bwMode="auto">
          <a:xfrm>
            <a:off x="4302125" y="1438963"/>
            <a:ext cx="7270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en-GB" altLang="en-US" sz="1200" b="1" i="1">
                <a:solidFill>
                  <a:srgbClr val="003399"/>
                </a:solidFill>
                <a:latin typeface="Arial" charset="0"/>
              </a:rPr>
              <a:t>Lynx</a:t>
            </a:r>
          </a:p>
        </p:txBody>
      </p:sp>
      <p:sp>
        <p:nvSpPr>
          <p:cNvPr id="10" name="TextBox 12"/>
          <p:cNvSpPr txBox="1">
            <a:spLocks noChangeArrowheads="1"/>
          </p:cNvSpPr>
          <p:nvPr/>
        </p:nvSpPr>
        <p:spPr bwMode="auto">
          <a:xfrm>
            <a:off x="5438775" y="1438963"/>
            <a:ext cx="9858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en-GB" altLang="en-US" sz="1200" b="1" i="1">
                <a:solidFill>
                  <a:srgbClr val="003399"/>
                </a:solidFill>
                <a:latin typeface="Arial" charset="0"/>
              </a:rPr>
              <a:t>Cougar XT</a:t>
            </a:r>
          </a:p>
        </p:txBody>
      </p:sp>
      <p:sp>
        <p:nvSpPr>
          <p:cNvPr id="11" name="TextBox 13"/>
          <p:cNvSpPr txBox="1">
            <a:spLocks noChangeArrowheads="1"/>
          </p:cNvSpPr>
          <p:nvPr/>
        </p:nvSpPr>
        <p:spPr bwMode="auto">
          <a:xfrm>
            <a:off x="6705600" y="1438963"/>
            <a:ext cx="12001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en-GB" altLang="en-US" sz="1200" b="1" i="1">
                <a:solidFill>
                  <a:srgbClr val="003399"/>
                </a:solidFill>
                <a:latin typeface="Arial" charset="0"/>
              </a:rPr>
              <a:t>Cougar XTi</a:t>
            </a:r>
          </a:p>
        </p:txBody>
      </p:sp>
      <p:sp>
        <p:nvSpPr>
          <p:cNvPr id="12" name="TextBox 14"/>
          <p:cNvSpPr txBox="1">
            <a:spLocks noChangeArrowheads="1"/>
          </p:cNvSpPr>
          <p:nvPr/>
        </p:nvSpPr>
        <p:spPr bwMode="auto">
          <a:xfrm>
            <a:off x="1828800" y="3975613"/>
            <a:ext cx="1184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en-GB" altLang="en-US" sz="1200" b="1" i="1" dirty="0">
                <a:solidFill>
                  <a:srgbClr val="003399"/>
                </a:solidFill>
                <a:latin typeface="Arial" charset="0"/>
              </a:rPr>
              <a:t>Panther XT</a:t>
            </a:r>
          </a:p>
        </p:txBody>
      </p:sp>
      <p:sp>
        <p:nvSpPr>
          <p:cNvPr id="13" name="TextBox 15"/>
          <p:cNvSpPr txBox="1">
            <a:spLocks noChangeArrowheads="1"/>
          </p:cNvSpPr>
          <p:nvPr/>
        </p:nvSpPr>
        <p:spPr bwMode="auto">
          <a:xfrm>
            <a:off x="3124200" y="3989900"/>
            <a:ext cx="1371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en-GB" altLang="en-US" sz="1200" b="1" i="1">
                <a:solidFill>
                  <a:srgbClr val="003399"/>
                </a:solidFill>
                <a:latin typeface="Arial" charset="0"/>
              </a:rPr>
              <a:t>Panther XT Plus</a:t>
            </a:r>
          </a:p>
        </p:txBody>
      </p:sp>
      <p:sp>
        <p:nvSpPr>
          <p:cNvPr id="14" name="TextBox 16"/>
          <p:cNvSpPr txBox="1">
            <a:spLocks noChangeArrowheads="1"/>
          </p:cNvSpPr>
          <p:nvPr/>
        </p:nvSpPr>
        <p:spPr bwMode="auto">
          <a:xfrm>
            <a:off x="6644588" y="3975613"/>
            <a:ext cx="762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en-GB" altLang="en-US" sz="1200" b="1" i="1">
                <a:solidFill>
                  <a:srgbClr val="003399"/>
                </a:solidFill>
                <a:latin typeface="Arial" charset="0"/>
              </a:rPr>
              <a:t>Jaguar</a:t>
            </a:r>
          </a:p>
        </p:txBody>
      </p:sp>
      <p:sp>
        <p:nvSpPr>
          <p:cNvPr id="15" name="TextBox 17"/>
          <p:cNvSpPr txBox="1">
            <a:spLocks noChangeArrowheads="1"/>
          </p:cNvSpPr>
          <p:nvPr/>
        </p:nvSpPr>
        <p:spPr bwMode="auto">
          <a:xfrm>
            <a:off x="2212677" y="1134963"/>
            <a:ext cx="205740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en-GB" altLang="en-US" sz="1200" dirty="0">
                <a:solidFill>
                  <a:srgbClr val="FF0000"/>
                </a:solidFill>
                <a:latin typeface="Arial" charset="0"/>
              </a:rPr>
              <a:t>Observation &amp; Inspection</a:t>
            </a:r>
          </a:p>
        </p:txBody>
      </p:sp>
      <p:sp>
        <p:nvSpPr>
          <p:cNvPr id="16" name="TextBox 18"/>
          <p:cNvSpPr txBox="1">
            <a:spLocks noChangeArrowheads="1"/>
          </p:cNvSpPr>
          <p:nvPr/>
        </p:nvSpPr>
        <p:spPr bwMode="auto">
          <a:xfrm>
            <a:off x="5254327" y="1125501"/>
            <a:ext cx="205740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en-GB" altLang="en-US" sz="1200" dirty="0">
                <a:solidFill>
                  <a:srgbClr val="FF0000"/>
                </a:solidFill>
                <a:latin typeface="Arial" charset="0"/>
              </a:rPr>
              <a:t>Inspection &amp; Light Work</a:t>
            </a:r>
          </a:p>
        </p:txBody>
      </p:sp>
      <p:sp>
        <p:nvSpPr>
          <p:cNvPr id="17" name="TextBox 19"/>
          <p:cNvSpPr txBox="1">
            <a:spLocks noChangeArrowheads="1"/>
          </p:cNvSpPr>
          <p:nvPr/>
        </p:nvSpPr>
        <p:spPr bwMode="auto">
          <a:xfrm>
            <a:off x="2397125" y="3617150"/>
            <a:ext cx="2057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en-GB" altLang="en-US" sz="1200" dirty="0">
                <a:solidFill>
                  <a:srgbClr val="FF0000"/>
                </a:solidFill>
                <a:latin typeface="Arial" charset="0"/>
              </a:rPr>
              <a:t>Survey &amp; Light Work</a:t>
            </a:r>
          </a:p>
        </p:txBody>
      </p:sp>
      <p:cxnSp>
        <p:nvCxnSpPr>
          <p:cNvPr id="18" name="Straight Arrow Connector 21"/>
          <p:cNvCxnSpPr>
            <a:cxnSpLocks noChangeShapeType="1"/>
            <a:stCxn id="15" idx="3"/>
          </p:cNvCxnSpPr>
          <p:nvPr/>
        </p:nvCxnSpPr>
        <p:spPr bwMode="auto">
          <a:xfrm flipV="1">
            <a:off x="4270077" y="1274663"/>
            <a:ext cx="796925" cy="0"/>
          </a:xfrm>
          <a:prstGeom prst="straightConnector1">
            <a:avLst/>
          </a:prstGeom>
          <a:noFill/>
          <a:ln w="9525">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19" name="Straight Arrow Connector 22"/>
          <p:cNvCxnSpPr>
            <a:cxnSpLocks noChangeShapeType="1"/>
          </p:cNvCxnSpPr>
          <p:nvPr/>
        </p:nvCxnSpPr>
        <p:spPr bwMode="auto">
          <a:xfrm>
            <a:off x="7054552" y="1269963"/>
            <a:ext cx="685800" cy="1588"/>
          </a:xfrm>
          <a:prstGeom prst="straightConnector1">
            <a:avLst/>
          </a:prstGeom>
          <a:noFill/>
          <a:ln w="9525">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20" name="Straight Arrow Connector 23"/>
          <p:cNvCxnSpPr>
            <a:cxnSpLocks noChangeShapeType="1"/>
          </p:cNvCxnSpPr>
          <p:nvPr/>
        </p:nvCxnSpPr>
        <p:spPr bwMode="auto">
          <a:xfrm flipV="1">
            <a:off x="4184650" y="3755263"/>
            <a:ext cx="796925" cy="0"/>
          </a:xfrm>
          <a:prstGeom prst="straightConnector1">
            <a:avLst/>
          </a:prstGeom>
          <a:noFill/>
          <a:ln w="9525">
            <a:solidFill>
              <a:srgbClr val="FF0000"/>
            </a:solidFill>
            <a:round/>
            <a:headEnd/>
            <a:tailEnd type="arrow" w="med" len="med"/>
          </a:ln>
          <a:extLst>
            <a:ext uri="{909E8E84-426E-40DD-AFC4-6F175D3DCCD1}">
              <a14:hiddenFill xmlns:a14="http://schemas.microsoft.com/office/drawing/2010/main">
                <a:noFill/>
              </a14:hiddenFill>
            </a:ext>
          </a:extLst>
        </p:spPr>
      </p:cxnSp>
      <p:sp>
        <p:nvSpPr>
          <p:cNvPr id="21" name="TextBox 24"/>
          <p:cNvSpPr txBox="1">
            <a:spLocks noChangeArrowheads="1"/>
          </p:cNvSpPr>
          <p:nvPr/>
        </p:nvSpPr>
        <p:spPr bwMode="auto">
          <a:xfrm>
            <a:off x="5192713" y="3612388"/>
            <a:ext cx="2057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en-GB" altLang="en-US" sz="1200">
                <a:solidFill>
                  <a:srgbClr val="FF0000"/>
                </a:solidFill>
                <a:latin typeface="Arial" charset="0"/>
              </a:rPr>
              <a:t>Survey and Medium Work</a:t>
            </a:r>
          </a:p>
        </p:txBody>
      </p:sp>
      <p:cxnSp>
        <p:nvCxnSpPr>
          <p:cNvPr id="22" name="Straight Arrow Connector 25"/>
          <p:cNvCxnSpPr>
            <a:cxnSpLocks noChangeShapeType="1"/>
          </p:cNvCxnSpPr>
          <p:nvPr/>
        </p:nvCxnSpPr>
        <p:spPr bwMode="auto">
          <a:xfrm flipV="1">
            <a:off x="2836863" y="3164775"/>
            <a:ext cx="1312862" cy="0"/>
          </a:xfrm>
          <a:prstGeom prst="straightConnector1">
            <a:avLst/>
          </a:prstGeom>
          <a:noFill/>
          <a:ln w="9525">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3" name="Straight Arrow Connector 27"/>
          <p:cNvCxnSpPr>
            <a:cxnSpLocks noChangeShapeType="1"/>
          </p:cNvCxnSpPr>
          <p:nvPr/>
        </p:nvCxnSpPr>
        <p:spPr bwMode="auto">
          <a:xfrm flipV="1">
            <a:off x="5251450" y="5739700"/>
            <a:ext cx="1312863" cy="0"/>
          </a:xfrm>
          <a:prstGeom prst="straightConnector1">
            <a:avLst/>
          </a:prstGeom>
          <a:noFill/>
          <a:ln w="9525">
            <a:solidFill>
              <a:schemeClr val="tx1"/>
            </a:solidFill>
            <a:round/>
            <a:headEnd/>
            <a:tailEnd type="arrow" w="med" len="med"/>
          </a:ln>
          <a:extLst>
            <a:ext uri="{909E8E84-426E-40DD-AFC4-6F175D3DCCD1}">
              <a14:hiddenFill xmlns:a14="http://schemas.microsoft.com/office/drawing/2010/main">
                <a:noFill/>
              </a14:hiddenFill>
            </a:ext>
          </a:extLst>
        </p:spPr>
      </p:cxnSp>
      <p:sp>
        <p:nvSpPr>
          <p:cNvPr id="24" name="TextBox 10"/>
          <p:cNvSpPr txBox="1">
            <a:spLocks noChangeArrowheads="1"/>
          </p:cNvSpPr>
          <p:nvPr/>
        </p:nvSpPr>
        <p:spPr bwMode="auto">
          <a:xfrm>
            <a:off x="3352800" y="1443725"/>
            <a:ext cx="762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en-GB" altLang="en-US" sz="1200" b="1" i="1">
                <a:solidFill>
                  <a:srgbClr val="003399"/>
                </a:solidFill>
                <a:latin typeface="Arial" charset="0"/>
              </a:rPr>
              <a:t>SeaOwl</a:t>
            </a:r>
          </a:p>
        </p:txBody>
      </p:sp>
      <p:sp>
        <p:nvSpPr>
          <p:cNvPr id="25" name="TextBox 10"/>
          <p:cNvSpPr txBox="1">
            <a:spLocks noChangeArrowheads="1"/>
          </p:cNvSpPr>
          <p:nvPr/>
        </p:nvSpPr>
        <p:spPr bwMode="auto">
          <a:xfrm>
            <a:off x="4800600" y="3977200"/>
            <a:ext cx="8794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en-GB" altLang="en-US" sz="1200" b="1" i="1">
                <a:solidFill>
                  <a:srgbClr val="003399"/>
                </a:solidFill>
                <a:latin typeface="Arial" charset="0"/>
              </a:rPr>
              <a:t>Leopard</a:t>
            </a:r>
          </a:p>
        </p:txBody>
      </p:sp>
    </p:spTree>
    <p:extLst>
      <p:ext uri="{BB962C8B-B14F-4D97-AF65-F5344CB8AC3E}">
        <p14:creationId xmlns:p14="http://schemas.microsoft.com/office/powerpoint/2010/main" val="1793469201"/>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descr="C:\Users\jony\AppData\Local\Microsoft\Windows\Temporary Internet Files\Content.Word\pic-a.jpg"/>
          <p:cNvPicPr>
            <a:picLocks/>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035829" y="2852936"/>
            <a:ext cx="5108171" cy="3483033"/>
          </a:xfrm>
          <a:prstGeom prst="rect">
            <a:avLst/>
          </a:prstGeom>
          <a:noFill/>
          <a:ln>
            <a:noFill/>
          </a:ln>
        </p:spPr>
      </p:pic>
      <p:sp>
        <p:nvSpPr>
          <p:cNvPr id="3" name="Title 2"/>
          <p:cNvSpPr>
            <a:spLocks noGrp="1"/>
          </p:cNvSpPr>
          <p:nvPr>
            <p:ph type="title"/>
          </p:nvPr>
        </p:nvSpPr>
        <p:spPr/>
        <p:txBody>
          <a:bodyPr/>
          <a:lstStyle/>
          <a:p>
            <a:r>
              <a:rPr lang="sv-SE" dirty="0" smtClean="0"/>
              <a:t>LARS</a:t>
            </a:r>
            <a:endParaRPr lang="sv-SE" dirty="0"/>
          </a:p>
        </p:txBody>
      </p:sp>
      <p:sp>
        <p:nvSpPr>
          <p:cNvPr id="4" name="Content Placeholder 3"/>
          <p:cNvSpPr>
            <a:spLocks noGrp="1"/>
          </p:cNvSpPr>
          <p:nvPr>
            <p:ph idx="1"/>
          </p:nvPr>
        </p:nvSpPr>
        <p:spPr>
          <a:xfrm>
            <a:off x="719139" y="1403350"/>
            <a:ext cx="3060774" cy="4668838"/>
          </a:xfrm>
        </p:spPr>
        <p:txBody>
          <a:bodyPr/>
          <a:lstStyle/>
          <a:p>
            <a:r>
              <a:rPr lang="sv-SE" dirty="0" smtClean="0"/>
              <a:t>Same as normal ROV </a:t>
            </a:r>
            <a:r>
              <a:rPr lang="sv-SE" dirty="0" err="1" smtClean="0"/>
              <a:t>launch</a:t>
            </a:r>
            <a:r>
              <a:rPr lang="sv-SE" dirty="0" smtClean="0"/>
              <a:t> and </a:t>
            </a:r>
            <a:r>
              <a:rPr lang="sv-SE" dirty="0" err="1" smtClean="0"/>
              <a:t>recovery</a:t>
            </a:r>
            <a:endParaRPr lang="sv-SE" dirty="0" smtClean="0"/>
          </a:p>
          <a:p>
            <a:r>
              <a:rPr lang="sv-SE" dirty="0" err="1" smtClean="0"/>
              <a:t>Docking</a:t>
            </a:r>
            <a:r>
              <a:rPr lang="sv-SE" dirty="0" smtClean="0"/>
              <a:t> </a:t>
            </a:r>
            <a:r>
              <a:rPr lang="sv-SE" dirty="0" err="1" smtClean="0"/>
              <a:t>performed</a:t>
            </a:r>
            <a:r>
              <a:rPr lang="sv-SE" dirty="0" smtClean="0"/>
              <a:t> </a:t>
            </a:r>
            <a:r>
              <a:rPr lang="sv-SE" dirty="0" err="1" smtClean="0"/>
              <a:t>usin</a:t>
            </a:r>
            <a:r>
              <a:rPr lang="sv-SE" dirty="0" smtClean="0"/>
              <a:t> </a:t>
            </a:r>
            <a:r>
              <a:rPr lang="sv-SE" dirty="0" err="1" smtClean="0"/>
              <a:t>optical</a:t>
            </a:r>
            <a:r>
              <a:rPr lang="sv-SE" dirty="0" smtClean="0"/>
              <a:t> </a:t>
            </a:r>
            <a:r>
              <a:rPr lang="sv-SE" dirty="0" err="1" smtClean="0"/>
              <a:t>coms</a:t>
            </a:r>
            <a:r>
              <a:rPr lang="sv-SE" dirty="0" smtClean="0"/>
              <a:t> (10-100 m </a:t>
            </a:r>
            <a:r>
              <a:rPr lang="sv-SE" dirty="0" err="1" smtClean="0"/>
              <a:t>range</a:t>
            </a:r>
            <a:r>
              <a:rPr lang="sv-SE" dirty="0" smtClean="0"/>
              <a:t>)</a:t>
            </a:r>
          </a:p>
          <a:p>
            <a:r>
              <a:rPr lang="sv-SE" dirty="0" err="1" smtClean="0"/>
              <a:t>Guiding</a:t>
            </a:r>
            <a:r>
              <a:rPr lang="sv-SE" dirty="0" smtClean="0"/>
              <a:t> </a:t>
            </a:r>
            <a:r>
              <a:rPr lang="sv-SE" dirty="0" err="1" smtClean="0"/>
              <a:t>using</a:t>
            </a:r>
            <a:r>
              <a:rPr lang="sv-SE" dirty="0" smtClean="0"/>
              <a:t> </a:t>
            </a:r>
            <a:r>
              <a:rPr lang="sv-SE" dirty="0" err="1" smtClean="0"/>
              <a:t>acoustic</a:t>
            </a:r>
            <a:r>
              <a:rPr lang="sv-SE" dirty="0" smtClean="0"/>
              <a:t> </a:t>
            </a:r>
            <a:r>
              <a:rPr lang="sv-SE" dirty="0" err="1" smtClean="0"/>
              <a:t>coms</a:t>
            </a:r>
            <a:endParaRPr lang="sv-SE" dirty="0" smtClean="0"/>
          </a:p>
          <a:p>
            <a:r>
              <a:rPr lang="sv-SE" dirty="0" err="1" smtClean="0"/>
              <a:t>Positioning</a:t>
            </a:r>
            <a:r>
              <a:rPr lang="sv-SE" dirty="0" smtClean="0"/>
              <a:t> </a:t>
            </a:r>
            <a:r>
              <a:rPr lang="sv-SE" dirty="0" err="1" smtClean="0"/>
              <a:t>using</a:t>
            </a:r>
            <a:r>
              <a:rPr lang="sv-SE" dirty="0" smtClean="0"/>
              <a:t> INS/DVL and USBL/LBL</a:t>
            </a:r>
          </a:p>
          <a:p>
            <a:r>
              <a:rPr lang="sv-SE" dirty="0" smtClean="0"/>
              <a:t>Options for </a:t>
            </a:r>
            <a:r>
              <a:rPr lang="sv-SE" dirty="0" err="1" smtClean="0"/>
              <a:t>heave</a:t>
            </a:r>
            <a:r>
              <a:rPr lang="sv-SE" dirty="0" smtClean="0"/>
              <a:t> </a:t>
            </a:r>
            <a:r>
              <a:rPr lang="sv-SE" dirty="0" err="1" smtClean="0"/>
              <a:t>comp</a:t>
            </a:r>
            <a:r>
              <a:rPr lang="sv-SE" dirty="0" smtClean="0"/>
              <a:t> </a:t>
            </a:r>
            <a:r>
              <a:rPr lang="sv-SE" dirty="0" err="1" smtClean="0"/>
              <a:t>snubber</a:t>
            </a:r>
            <a:r>
              <a:rPr lang="sv-SE" dirty="0" smtClean="0"/>
              <a:t> </a:t>
            </a:r>
            <a:r>
              <a:rPr lang="sv-SE" dirty="0" err="1" smtClean="0"/>
              <a:t>etc</a:t>
            </a:r>
            <a:r>
              <a:rPr lang="sv-SE" dirty="0" smtClean="0"/>
              <a:t> </a:t>
            </a:r>
            <a:r>
              <a:rPr lang="sv-SE" dirty="0" err="1" smtClean="0"/>
              <a:t>to</a:t>
            </a:r>
            <a:r>
              <a:rPr lang="sv-SE" dirty="0" smtClean="0"/>
              <a:t> </a:t>
            </a:r>
            <a:r>
              <a:rPr lang="sv-SE" dirty="0" err="1" smtClean="0"/>
              <a:t>high</a:t>
            </a:r>
            <a:r>
              <a:rPr lang="sv-SE" dirty="0" smtClean="0"/>
              <a:t> </a:t>
            </a:r>
            <a:r>
              <a:rPr lang="sv-SE" dirty="0" err="1" smtClean="0"/>
              <a:t>sea</a:t>
            </a:r>
            <a:r>
              <a:rPr lang="sv-SE" dirty="0" smtClean="0"/>
              <a:t> </a:t>
            </a:r>
            <a:r>
              <a:rPr lang="sv-SE" dirty="0" err="1" smtClean="0"/>
              <a:t>states</a:t>
            </a:r>
            <a:endParaRPr lang="sv-SE" dirty="0"/>
          </a:p>
        </p:txBody>
      </p:sp>
      <p:pic>
        <p:nvPicPr>
          <p:cNvPr id="6" name="Picture 2" descr="C:\Users\batesm\Desktop\Pres Images\IMG_3817.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5423" t="10789" r="14855" b="16412"/>
          <a:stretch/>
        </p:blipFill>
        <p:spPr bwMode="auto">
          <a:xfrm>
            <a:off x="5148064" y="112539"/>
            <a:ext cx="3727197" cy="27685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9517415"/>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err="1" smtClean="0"/>
              <a:t>Customized</a:t>
            </a:r>
            <a:endParaRPr lang="sv-SE" dirty="0"/>
          </a:p>
        </p:txBody>
      </p:sp>
      <p:pic>
        <p:nvPicPr>
          <p:cNvPr id="4" name="Content Placeholder 3"/>
          <p:cNvPicPr>
            <a:picLocks noGrp="1"/>
          </p:cNvPicPr>
          <p:nvPr>
            <p:ph idx="1"/>
          </p:nvPr>
        </p:nvPicPr>
        <p:blipFill>
          <a:blip r:embed="rId2"/>
          <a:stretch>
            <a:fillRect/>
          </a:stretch>
        </p:blipFill>
        <p:spPr>
          <a:xfrm>
            <a:off x="2376495" y="2852936"/>
            <a:ext cx="6981825" cy="3384859"/>
          </a:xfrm>
          <a:prstGeom prst="rect">
            <a:avLst/>
          </a:prstGeom>
        </p:spPr>
      </p:pic>
      <p:pic>
        <p:nvPicPr>
          <p:cNvPr id="6"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340768"/>
            <a:ext cx="2621767" cy="196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 descr="S:\SEAEYE MASTER GRAPHICS\Products\ROVs\Panther Plus\PTSC\Seaeye Panther Plus 911 &amp; TMS lock latch and oil rig flare.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552" y="4005064"/>
            <a:ext cx="1504102" cy="19650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636272"/>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Launch and Retrieval </a:t>
            </a:r>
            <a:r>
              <a:rPr lang="en-US" dirty="0" smtClean="0"/>
              <a:t>Hook</a:t>
            </a:r>
            <a:endParaRPr lang="sv-SE" dirty="0"/>
          </a:p>
        </p:txBody>
      </p:sp>
      <p:sp>
        <p:nvSpPr>
          <p:cNvPr id="3" name="Content Placeholder 2"/>
          <p:cNvSpPr>
            <a:spLocks noGrp="1"/>
          </p:cNvSpPr>
          <p:nvPr>
            <p:ph idx="1"/>
          </p:nvPr>
        </p:nvSpPr>
        <p:spPr>
          <a:xfrm>
            <a:off x="719139" y="1403350"/>
            <a:ext cx="3564830" cy="4668838"/>
          </a:xfrm>
        </p:spPr>
        <p:txBody>
          <a:bodyPr/>
          <a:lstStyle/>
          <a:p>
            <a:r>
              <a:rPr lang="sv-SE" dirty="0" smtClean="0"/>
              <a:t>Demonstrated</a:t>
            </a:r>
          </a:p>
          <a:p>
            <a:r>
              <a:rPr lang="sv-SE" dirty="0" err="1" smtClean="0"/>
              <a:t>Uses</a:t>
            </a:r>
            <a:r>
              <a:rPr lang="sv-SE" dirty="0" smtClean="0"/>
              <a:t> </a:t>
            </a:r>
            <a:r>
              <a:rPr lang="sv-SE" dirty="0" err="1" smtClean="0"/>
              <a:t>towed</a:t>
            </a:r>
            <a:r>
              <a:rPr lang="sv-SE" dirty="0" smtClean="0"/>
              <a:t> </a:t>
            </a:r>
            <a:r>
              <a:rPr lang="sv-SE" dirty="0" err="1" smtClean="0"/>
              <a:t>line</a:t>
            </a:r>
            <a:r>
              <a:rPr lang="sv-SE" dirty="0" smtClean="0"/>
              <a:t> </a:t>
            </a:r>
            <a:r>
              <a:rPr lang="sv-SE" dirty="0" err="1" smtClean="0"/>
              <a:t>with</a:t>
            </a:r>
            <a:r>
              <a:rPr lang="sv-SE" dirty="0" smtClean="0"/>
              <a:t> float</a:t>
            </a:r>
          </a:p>
          <a:p>
            <a:r>
              <a:rPr lang="sv-SE" dirty="0" err="1" smtClean="0"/>
              <a:t>Used</a:t>
            </a:r>
            <a:r>
              <a:rPr lang="sv-SE" dirty="0" smtClean="0"/>
              <a:t> on </a:t>
            </a:r>
            <a:r>
              <a:rPr lang="sv-SE" dirty="0" err="1" smtClean="0"/>
              <a:t>smaller</a:t>
            </a:r>
            <a:r>
              <a:rPr lang="sv-SE" dirty="0" smtClean="0"/>
              <a:t> </a:t>
            </a:r>
            <a:r>
              <a:rPr lang="sv-SE" dirty="0" err="1" smtClean="0"/>
              <a:t>ships</a:t>
            </a:r>
            <a:r>
              <a:rPr lang="sv-SE" dirty="0" smtClean="0"/>
              <a:t> and </a:t>
            </a:r>
            <a:r>
              <a:rPr lang="sv-SE" dirty="0" err="1" smtClean="0"/>
              <a:t>minehunters</a:t>
            </a:r>
            <a:endParaRPr lang="sv-SE" dirty="0" smtClean="0"/>
          </a:p>
          <a:p>
            <a:r>
              <a:rPr lang="sv-SE" dirty="0" err="1" smtClean="0"/>
              <a:t>Stabilisation</a:t>
            </a:r>
            <a:r>
              <a:rPr lang="sv-SE" dirty="0" smtClean="0"/>
              <a:t> </a:t>
            </a:r>
            <a:r>
              <a:rPr lang="sv-SE" dirty="0" err="1" smtClean="0"/>
              <a:t>cone</a:t>
            </a:r>
            <a:r>
              <a:rPr lang="sv-SE" dirty="0" smtClean="0"/>
              <a:t> </a:t>
            </a:r>
            <a:r>
              <a:rPr lang="sv-SE" dirty="0" err="1" smtClean="0"/>
              <a:t>can</a:t>
            </a:r>
            <a:r>
              <a:rPr lang="sv-SE" dirty="0" smtClean="0"/>
              <a:t> be </a:t>
            </a:r>
            <a:r>
              <a:rPr lang="sv-SE" dirty="0" err="1" smtClean="0"/>
              <a:t>added</a:t>
            </a:r>
            <a:r>
              <a:rPr lang="sv-SE" dirty="0" smtClean="0"/>
              <a:t> </a:t>
            </a:r>
            <a:r>
              <a:rPr lang="sv-SE" dirty="0" err="1" smtClean="0"/>
              <a:t>to</a:t>
            </a:r>
            <a:r>
              <a:rPr lang="sv-SE" dirty="0" smtClean="0"/>
              <a:t> </a:t>
            </a:r>
            <a:r>
              <a:rPr lang="sv-SE" dirty="0" err="1" smtClean="0"/>
              <a:t>crane</a:t>
            </a:r>
            <a:endParaRPr lang="sv-SE" dirty="0" smtClean="0"/>
          </a:p>
          <a:p>
            <a:endParaRPr lang="sv-SE" dirty="0"/>
          </a:p>
        </p:txBody>
      </p:sp>
      <p:pic>
        <p:nvPicPr>
          <p:cNvPr id="4" name="Picture 3" descr="untitled"/>
          <p:cNvPicPr/>
          <p:nvPr/>
        </p:nvPicPr>
        <p:blipFill>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5187681" y="548174"/>
            <a:ext cx="1857375" cy="1544320"/>
          </a:xfrm>
          <a:prstGeom prst="rect">
            <a:avLst/>
          </a:prstGeom>
          <a:noFill/>
          <a:extLst/>
        </p:spPr>
      </p:pic>
      <p:pic>
        <p:nvPicPr>
          <p:cNvPr id="5" name="Picture 4" descr="untitled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7070208" y="404664"/>
            <a:ext cx="2040890" cy="1687830"/>
          </a:xfrm>
          <a:prstGeom prst="rect">
            <a:avLst/>
          </a:prstGeom>
          <a:noFill/>
          <a:extLst/>
        </p:spPr>
      </p:pic>
      <p:pic>
        <p:nvPicPr>
          <p:cNvPr id="6" name="Picture 5"/>
          <p:cNvPicPr/>
          <p:nvPr/>
        </p:nvPicPr>
        <p:blipFill>
          <a:blip r:embed="rId4"/>
          <a:stretch>
            <a:fillRect/>
          </a:stretch>
        </p:blipFill>
        <p:spPr>
          <a:xfrm>
            <a:off x="4814688" y="2204864"/>
            <a:ext cx="4296410" cy="2167890"/>
          </a:xfrm>
          <a:prstGeom prst="rect">
            <a:avLst/>
          </a:prstGeom>
        </p:spPr>
      </p:pic>
      <p:grpSp>
        <p:nvGrpSpPr>
          <p:cNvPr id="7" name="Group 6"/>
          <p:cNvGrpSpPr/>
          <p:nvPr/>
        </p:nvGrpSpPr>
        <p:grpSpPr>
          <a:xfrm>
            <a:off x="3828369" y="4581128"/>
            <a:ext cx="5078730" cy="1398905"/>
            <a:chOff x="0" y="0"/>
            <a:chExt cx="5078776" cy="1399143"/>
          </a:xfrm>
        </p:grpSpPr>
        <p:pic>
          <p:nvPicPr>
            <p:cNvPr id="8" name="Picture 7" descr="100505 010"/>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0"/>
              <a:ext cx="1322024" cy="1388126"/>
            </a:xfrm>
            <a:prstGeom prst="rect">
              <a:avLst/>
            </a:prstGeom>
            <a:noFill/>
            <a:ln>
              <a:noFill/>
            </a:ln>
            <a:extLst/>
          </p:spPr>
        </p:pic>
        <p:pic>
          <p:nvPicPr>
            <p:cNvPr id="9" name="Picture 8" descr="100505 011"/>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95750" y="11017"/>
              <a:ext cx="1322024" cy="1377109"/>
            </a:xfrm>
            <a:prstGeom prst="rect">
              <a:avLst/>
            </a:prstGeom>
            <a:noFill/>
            <a:ln>
              <a:noFill/>
            </a:ln>
            <a:extLst/>
          </p:spPr>
        </p:pic>
        <p:pic>
          <p:nvPicPr>
            <p:cNvPr id="10" name="Picture 9" descr="100505 015"/>
            <p:cNvPicPr>
              <a:picLocks noChangeAspect="1"/>
            </p:cNvPicPr>
            <p:nvPr/>
          </p:nvPicPr>
          <p:blipFill>
            <a:blip r:embed="rId7" cstate="print">
              <a:extLst>
                <a:ext uri="{28A0092B-C50C-407E-A947-70E740481C1C}">
                  <a14:useLocalDpi xmlns:a14="http://schemas.microsoft.com/office/drawing/2010/main" val="0"/>
                </a:ext>
              </a:extLst>
            </a:blip>
            <a:srcRect l="23906" t="6995" r="1733" b="8896"/>
            <a:stretch>
              <a:fillRect/>
            </a:stretch>
          </p:blipFill>
          <p:spPr bwMode="auto">
            <a:xfrm>
              <a:off x="3481330" y="22034"/>
              <a:ext cx="1597446" cy="1377109"/>
            </a:xfrm>
            <a:prstGeom prst="rect">
              <a:avLst/>
            </a:prstGeom>
            <a:noFill/>
            <a:ln>
              <a:noFill/>
            </a:ln>
            <a:extLst/>
          </p:spPr>
        </p:pic>
      </p:grpSp>
    </p:spTree>
    <p:extLst>
      <p:ext uri="{BB962C8B-B14F-4D97-AF65-F5344CB8AC3E}">
        <p14:creationId xmlns:p14="http://schemas.microsoft.com/office/powerpoint/2010/main" val="888812241"/>
      </p:ext>
    </p:extLst>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Saab_bullet">
  <a:themeElements>
    <a:clrScheme name="Saab_bullet 1">
      <a:dk1>
        <a:srgbClr val="000000"/>
      </a:dk1>
      <a:lt1>
        <a:srgbClr val="FFFFFF"/>
      </a:lt1>
      <a:dk2>
        <a:srgbClr val="000000"/>
      </a:dk2>
      <a:lt2>
        <a:srgbClr val="969696"/>
      </a:lt2>
      <a:accent1>
        <a:srgbClr val="646464"/>
      </a:accent1>
      <a:accent2>
        <a:srgbClr val="CDCDCD"/>
      </a:accent2>
      <a:accent3>
        <a:srgbClr val="FFFFFF"/>
      </a:accent3>
      <a:accent4>
        <a:srgbClr val="000000"/>
      </a:accent4>
      <a:accent5>
        <a:srgbClr val="B8B8B8"/>
      </a:accent5>
      <a:accent6>
        <a:srgbClr val="BABABA"/>
      </a:accent6>
      <a:hlink>
        <a:srgbClr val="CC0000"/>
      </a:hlink>
      <a:folHlink>
        <a:srgbClr val="000033"/>
      </a:folHlink>
    </a:clrScheme>
    <a:fontScheme name="Saab_bulle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aab_bullet 1">
        <a:dk1>
          <a:srgbClr val="000000"/>
        </a:dk1>
        <a:lt1>
          <a:srgbClr val="FFFFFF"/>
        </a:lt1>
        <a:dk2>
          <a:srgbClr val="000000"/>
        </a:dk2>
        <a:lt2>
          <a:srgbClr val="969696"/>
        </a:lt2>
        <a:accent1>
          <a:srgbClr val="646464"/>
        </a:accent1>
        <a:accent2>
          <a:srgbClr val="CDCDCD"/>
        </a:accent2>
        <a:accent3>
          <a:srgbClr val="FFFFFF"/>
        </a:accent3>
        <a:accent4>
          <a:srgbClr val="000000"/>
        </a:accent4>
        <a:accent5>
          <a:srgbClr val="B8B8B8"/>
        </a:accent5>
        <a:accent6>
          <a:srgbClr val="BABABA"/>
        </a:accent6>
        <a:hlink>
          <a:srgbClr val="CC0000"/>
        </a:hlink>
        <a:folHlink>
          <a:srgbClr val="000033"/>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Saab_bullet_P_B">
  <a:themeElements>
    <a:clrScheme name="Saab_bullet_P_B 1">
      <a:dk1>
        <a:srgbClr val="000000"/>
      </a:dk1>
      <a:lt1>
        <a:srgbClr val="FFFFFF"/>
      </a:lt1>
      <a:dk2>
        <a:srgbClr val="000000"/>
      </a:dk2>
      <a:lt2>
        <a:srgbClr val="969696"/>
      </a:lt2>
      <a:accent1>
        <a:srgbClr val="646464"/>
      </a:accent1>
      <a:accent2>
        <a:srgbClr val="CDCDCD"/>
      </a:accent2>
      <a:accent3>
        <a:srgbClr val="FFFFFF"/>
      </a:accent3>
      <a:accent4>
        <a:srgbClr val="000000"/>
      </a:accent4>
      <a:accent5>
        <a:srgbClr val="B8B8B8"/>
      </a:accent5>
      <a:accent6>
        <a:srgbClr val="BABABA"/>
      </a:accent6>
      <a:hlink>
        <a:srgbClr val="CC0000"/>
      </a:hlink>
      <a:folHlink>
        <a:srgbClr val="000033"/>
      </a:folHlink>
    </a:clrScheme>
    <a:fontScheme name="Saab_bullet_P_B">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aab_bullet_P_B 1">
        <a:dk1>
          <a:srgbClr val="000000"/>
        </a:dk1>
        <a:lt1>
          <a:srgbClr val="FFFFFF"/>
        </a:lt1>
        <a:dk2>
          <a:srgbClr val="000000"/>
        </a:dk2>
        <a:lt2>
          <a:srgbClr val="969696"/>
        </a:lt2>
        <a:accent1>
          <a:srgbClr val="646464"/>
        </a:accent1>
        <a:accent2>
          <a:srgbClr val="CDCDCD"/>
        </a:accent2>
        <a:accent3>
          <a:srgbClr val="FFFFFF"/>
        </a:accent3>
        <a:accent4>
          <a:srgbClr val="000000"/>
        </a:accent4>
        <a:accent5>
          <a:srgbClr val="B8B8B8"/>
        </a:accent5>
        <a:accent6>
          <a:srgbClr val="BABABA"/>
        </a:accent6>
        <a:hlink>
          <a:srgbClr val="CC0000"/>
        </a:hlink>
        <a:folHlink>
          <a:srgbClr val="000033"/>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Plain_text_P_B">
  <a:themeElements>
    <a:clrScheme name="Plain_text_P_B 1">
      <a:dk1>
        <a:srgbClr val="000000"/>
      </a:dk1>
      <a:lt1>
        <a:srgbClr val="FFFFFF"/>
      </a:lt1>
      <a:dk2>
        <a:srgbClr val="000000"/>
      </a:dk2>
      <a:lt2>
        <a:srgbClr val="969696"/>
      </a:lt2>
      <a:accent1>
        <a:srgbClr val="646464"/>
      </a:accent1>
      <a:accent2>
        <a:srgbClr val="CDCDCD"/>
      </a:accent2>
      <a:accent3>
        <a:srgbClr val="FFFFFF"/>
      </a:accent3>
      <a:accent4>
        <a:srgbClr val="000000"/>
      </a:accent4>
      <a:accent5>
        <a:srgbClr val="B8B8B8"/>
      </a:accent5>
      <a:accent6>
        <a:srgbClr val="BABABA"/>
      </a:accent6>
      <a:hlink>
        <a:srgbClr val="CC0000"/>
      </a:hlink>
      <a:folHlink>
        <a:srgbClr val="000033"/>
      </a:folHlink>
    </a:clrScheme>
    <a:fontScheme name="Plain_text_P_B">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lain_text_P_B 1">
        <a:dk1>
          <a:srgbClr val="000000"/>
        </a:dk1>
        <a:lt1>
          <a:srgbClr val="FFFFFF"/>
        </a:lt1>
        <a:dk2>
          <a:srgbClr val="000000"/>
        </a:dk2>
        <a:lt2>
          <a:srgbClr val="969696"/>
        </a:lt2>
        <a:accent1>
          <a:srgbClr val="646464"/>
        </a:accent1>
        <a:accent2>
          <a:srgbClr val="CDCDCD"/>
        </a:accent2>
        <a:accent3>
          <a:srgbClr val="FFFFFF"/>
        </a:accent3>
        <a:accent4>
          <a:srgbClr val="000000"/>
        </a:accent4>
        <a:accent5>
          <a:srgbClr val="B8B8B8"/>
        </a:accent5>
        <a:accent6>
          <a:srgbClr val="BABABA"/>
        </a:accent6>
        <a:hlink>
          <a:srgbClr val="CC0000"/>
        </a:hlink>
        <a:folHlink>
          <a:srgbClr val="000033"/>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Numbered_P_B">
  <a:themeElements>
    <a:clrScheme name="Numbered_P_B 1">
      <a:dk1>
        <a:srgbClr val="000000"/>
      </a:dk1>
      <a:lt1>
        <a:srgbClr val="FFFFFF"/>
      </a:lt1>
      <a:dk2>
        <a:srgbClr val="000000"/>
      </a:dk2>
      <a:lt2>
        <a:srgbClr val="969696"/>
      </a:lt2>
      <a:accent1>
        <a:srgbClr val="646464"/>
      </a:accent1>
      <a:accent2>
        <a:srgbClr val="CDCDCD"/>
      </a:accent2>
      <a:accent3>
        <a:srgbClr val="FFFFFF"/>
      </a:accent3>
      <a:accent4>
        <a:srgbClr val="000000"/>
      </a:accent4>
      <a:accent5>
        <a:srgbClr val="B8B8B8"/>
      </a:accent5>
      <a:accent6>
        <a:srgbClr val="BABABA"/>
      </a:accent6>
      <a:hlink>
        <a:srgbClr val="CC0000"/>
      </a:hlink>
      <a:folHlink>
        <a:srgbClr val="000033"/>
      </a:folHlink>
    </a:clrScheme>
    <a:fontScheme name="Numbered_P_B">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umbered_P_B 1">
        <a:dk1>
          <a:srgbClr val="000000"/>
        </a:dk1>
        <a:lt1>
          <a:srgbClr val="FFFFFF"/>
        </a:lt1>
        <a:dk2>
          <a:srgbClr val="000000"/>
        </a:dk2>
        <a:lt2>
          <a:srgbClr val="969696"/>
        </a:lt2>
        <a:accent1>
          <a:srgbClr val="646464"/>
        </a:accent1>
        <a:accent2>
          <a:srgbClr val="CDCDCD"/>
        </a:accent2>
        <a:accent3>
          <a:srgbClr val="FFFFFF"/>
        </a:accent3>
        <a:accent4>
          <a:srgbClr val="000000"/>
        </a:accent4>
        <a:accent5>
          <a:srgbClr val="B8B8B8"/>
        </a:accent5>
        <a:accent6>
          <a:srgbClr val="BABABA"/>
        </a:accent6>
        <a:hlink>
          <a:srgbClr val="CC0000"/>
        </a:hlink>
        <a:folHlink>
          <a:srgbClr val="000033"/>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White">
  <a:themeElements>
    <a:clrScheme name="White 1">
      <a:dk1>
        <a:srgbClr val="000000"/>
      </a:dk1>
      <a:lt1>
        <a:srgbClr val="FFFFFF"/>
      </a:lt1>
      <a:dk2>
        <a:srgbClr val="000000"/>
      </a:dk2>
      <a:lt2>
        <a:srgbClr val="969696"/>
      </a:lt2>
      <a:accent1>
        <a:srgbClr val="646464"/>
      </a:accent1>
      <a:accent2>
        <a:srgbClr val="CDCDCD"/>
      </a:accent2>
      <a:accent3>
        <a:srgbClr val="FFFFFF"/>
      </a:accent3>
      <a:accent4>
        <a:srgbClr val="000000"/>
      </a:accent4>
      <a:accent5>
        <a:srgbClr val="B8B8B8"/>
      </a:accent5>
      <a:accent6>
        <a:srgbClr val="BABABA"/>
      </a:accent6>
      <a:hlink>
        <a:srgbClr val="CC0000"/>
      </a:hlink>
      <a:folHlink>
        <a:srgbClr val="000033"/>
      </a:folHlink>
    </a:clrScheme>
    <a:fontScheme name="Whi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White 1">
        <a:dk1>
          <a:srgbClr val="000000"/>
        </a:dk1>
        <a:lt1>
          <a:srgbClr val="FFFFFF"/>
        </a:lt1>
        <a:dk2>
          <a:srgbClr val="000000"/>
        </a:dk2>
        <a:lt2>
          <a:srgbClr val="969696"/>
        </a:lt2>
        <a:accent1>
          <a:srgbClr val="646464"/>
        </a:accent1>
        <a:accent2>
          <a:srgbClr val="CDCDCD"/>
        </a:accent2>
        <a:accent3>
          <a:srgbClr val="FFFFFF"/>
        </a:accent3>
        <a:accent4>
          <a:srgbClr val="000000"/>
        </a:accent4>
        <a:accent5>
          <a:srgbClr val="B8B8B8"/>
        </a:accent5>
        <a:accent6>
          <a:srgbClr val="BABABA"/>
        </a:accent6>
        <a:hlink>
          <a:srgbClr val="CC0000"/>
        </a:hlink>
        <a:folHlink>
          <a:srgbClr val="000033"/>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Black">
  <a:themeElements>
    <a:clrScheme name="Black 1">
      <a:dk1>
        <a:srgbClr val="000000"/>
      </a:dk1>
      <a:lt1>
        <a:srgbClr val="FFFFFF"/>
      </a:lt1>
      <a:dk2>
        <a:srgbClr val="000000"/>
      </a:dk2>
      <a:lt2>
        <a:srgbClr val="969696"/>
      </a:lt2>
      <a:accent1>
        <a:srgbClr val="646464"/>
      </a:accent1>
      <a:accent2>
        <a:srgbClr val="CDCDCD"/>
      </a:accent2>
      <a:accent3>
        <a:srgbClr val="FFFFFF"/>
      </a:accent3>
      <a:accent4>
        <a:srgbClr val="000000"/>
      </a:accent4>
      <a:accent5>
        <a:srgbClr val="B8B8B8"/>
      </a:accent5>
      <a:accent6>
        <a:srgbClr val="BABABA"/>
      </a:accent6>
      <a:hlink>
        <a:srgbClr val="CC0000"/>
      </a:hlink>
      <a:folHlink>
        <a:srgbClr val="000033"/>
      </a:folHlink>
    </a:clrScheme>
    <a:fontScheme name="Blac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ack 1">
        <a:dk1>
          <a:srgbClr val="000000"/>
        </a:dk1>
        <a:lt1>
          <a:srgbClr val="FFFFFF"/>
        </a:lt1>
        <a:dk2>
          <a:srgbClr val="000000"/>
        </a:dk2>
        <a:lt2>
          <a:srgbClr val="969696"/>
        </a:lt2>
        <a:accent1>
          <a:srgbClr val="646464"/>
        </a:accent1>
        <a:accent2>
          <a:srgbClr val="CDCDCD"/>
        </a:accent2>
        <a:accent3>
          <a:srgbClr val="FFFFFF"/>
        </a:accent3>
        <a:accent4>
          <a:srgbClr val="000000"/>
        </a:accent4>
        <a:accent5>
          <a:srgbClr val="B8B8B8"/>
        </a:accent5>
        <a:accent6>
          <a:srgbClr val="BABABA"/>
        </a:accent6>
        <a:hlink>
          <a:srgbClr val="CC0000"/>
        </a:hlink>
        <a:folHlink>
          <a:srgbClr val="000033"/>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Saabgroup white">
  <a:themeElements>
    <a:clrScheme name="Saabgroup white 1">
      <a:dk1>
        <a:srgbClr val="000000"/>
      </a:dk1>
      <a:lt1>
        <a:srgbClr val="FFFFFF"/>
      </a:lt1>
      <a:dk2>
        <a:srgbClr val="000000"/>
      </a:dk2>
      <a:lt2>
        <a:srgbClr val="969696"/>
      </a:lt2>
      <a:accent1>
        <a:srgbClr val="646464"/>
      </a:accent1>
      <a:accent2>
        <a:srgbClr val="CDCDCD"/>
      </a:accent2>
      <a:accent3>
        <a:srgbClr val="FFFFFF"/>
      </a:accent3>
      <a:accent4>
        <a:srgbClr val="000000"/>
      </a:accent4>
      <a:accent5>
        <a:srgbClr val="B8B8B8"/>
      </a:accent5>
      <a:accent6>
        <a:srgbClr val="BABABA"/>
      </a:accent6>
      <a:hlink>
        <a:srgbClr val="CC0000"/>
      </a:hlink>
      <a:folHlink>
        <a:srgbClr val="000033"/>
      </a:folHlink>
    </a:clrScheme>
    <a:fontScheme name="Saabgroup whi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aabgroup white 1">
        <a:dk1>
          <a:srgbClr val="000000"/>
        </a:dk1>
        <a:lt1>
          <a:srgbClr val="FFFFFF"/>
        </a:lt1>
        <a:dk2>
          <a:srgbClr val="000000"/>
        </a:dk2>
        <a:lt2>
          <a:srgbClr val="969696"/>
        </a:lt2>
        <a:accent1>
          <a:srgbClr val="646464"/>
        </a:accent1>
        <a:accent2>
          <a:srgbClr val="CDCDCD"/>
        </a:accent2>
        <a:accent3>
          <a:srgbClr val="FFFFFF"/>
        </a:accent3>
        <a:accent4>
          <a:srgbClr val="000000"/>
        </a:accent4>
        <a:accent5>
          <a:srgbClr val="B8B8B8"/>
        </a:accent5>
        <a:accent6>
          <a:srgbClr val="BABABA"/>
        </a:accent6>
        <a:hlink>
          <a:srgbClr val="CC0000"/>
        </a:hlink>
        <a:folHlink>
          <a:srgbClr val="000033"/>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Saabgroup black">
  <a:themeElements>
    <a:clrScheme name="Saabgroup black 1">
      <a:dk1>
        <a:srgbClr val="000000"/>
      </a:dk1>
      <a:lt1>
        <a:srgbClr val="FFFFFF"/>
      </a:lt1>
      <a:dk2>
        <a:srgbClr val="000000"/>
      </a:dk2>
      <a:lt2>
        <a:srgbClr val="969696"/>
      </a:lt2>
      <a:accent1>
        <a:srgbClr val="646464"/>
      </a:accent1>
      <a:accent2>
        <a:srgbClr val="CDCDCD"/>
      </a:accent2>
      <a:accent3>
        <a:srgbClr val="FFFFFF"/>
      </a:accent3>
      <a:accent4>
        <a:srgbClr val="000000"/>
      </a:accent4>
      <a:accent5>
        <a:srgbClr val="B8B8B8"/>
      </a:accent5>
      <a:accent6>
        <a:srgbClr val="BABABA"/>
      </a:accent6>
      <a:hlink>
        <a:srgbClr val="CC0000"/>
      </a:hlink>
      <a:folHlink>
        <a:srgbClr val="000033"/>
      </a:folHlink>
    </a:clrScheme>
    <a:fontScheme name="Saabgroup blac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aabgroup black 1">
        <a:dk1>
          <a:srgbClr val="000000"/>
        </a:dk1>
        <a:lt1>
          <a:srgbClr val="FFFFFF"/>
        </a:lt1>
        <a:dk2>
          <a:srgbClr val="000000"/>
        </a:dk2>
        <a:lt2>
          <a:srgbClr val="969696"/>
        </a:lt2>
        <a:accent1>
          <a:srgbClr val="646464"/>
        </a:accent1>
        <a:accent2>
          <a:srgbClr val="CDCDCD"/>
        </a:accent2>
        <a:accent3>
          <a:srgbClr val="FFFFFF"/>
        </a:accent3>
        <a:accent4>
          <a:srgbClr val="000000"/>
        </a:accent4>
        <a:accent5>
          <a:srgbClr val="B8B8B8"/>
        </a:accent5>
        <a:accent6>
          <a:srgbClr val="BABABA"/>
        </a:accent6>
        <a:hlink>
          <a:srgbClr val="CC0000"/>
        </a:hlink>
        <a:folHlink>
          <a:srgbClr val="000033"/>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Numbered">
  <a:themeElements>
    <a:clrScheme name="Numbered 1">
      <a:dk1>
        <a:srgbClr val="000000"/>
      </a:dk1>
      <a:lt1>
        <a:srgbClr val="FFFFFF"/>
      </a:lt1>
      <a:dk2>
        <a:srgbClr val="000000"/>
      </a:dk2>
      <a:lt2>
        <a:srgbClr val="969696"/>
      </a:lt2>
      <a:accent1>
        <a:srgbClr val="646464"/>
      </a:accent1>
      <a:accent2>
        <a:srgbClr val="CDCDCD"/>
      </a:accent2>
      <a:accent3>
        <a:srgbClr val="FFFFFF"/>
      </a:accent3>
      <a:accent4>
        <a:srgbClr val="000000"/>
      </a:accent4>
      <a:accent5>
        <a:srgbClr val="B8B8B8"/>
      </a:accent5>
      <a:accent6>
        <a:srgbClr val="BABABA"/>
      </a:accent6>
      <a:hlink>
        <a:srgbClr val="CC0000"/>
      </a:hlink>
      <a:folHlink>
        <a:srgbClr val="000033"/>
      </a:folHlink>
    </a:clrScheme>
    <a:fontScheme name="Numbere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umbered 1">
        <a:dk1>
          <a:srgbClr val="000000"/>
        </a:dk1>
        <a:lt1>
          <a:srgbClr val="FFFFFF"/>
        </a:lt1>
        <a:dk2>
          <a:srgbClr val="000000"/>
        </a:dk2>
        <a:lt2>
          <a:srgbClr val="969696"/>
        </a:lt2>
        <a:accent1>
          <a:srgbClr val="646464"/>
        </a:accent1>
        <a:accent2>
          <a:srgbClr val="CDCDCD"/>
        </a:accent2>
        <a:accent3>
          <a:srgbClr val="FFFFFF"/>
        </a:accent3>
        <a:accent4>
          <a:srgbClr val="000000"/>
        </a:accent4>
        <a:accent5>
          <a:srgbClr val="B8B8B8"/>
        </a:accent5>
        <a:accent6>
          <a:srgbClr val="BABABA"/>
        </a:accent6>
        <a:hlink>
          <a:srgbClr val="CC0000"/>
        </a:hlink>
        <a:folHlink>
          <a:srgbClr val="000033"/>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Bullet">
  <a:themeElements>
    <a:clrScheme name="Bullet 1">
      <a:dk1>
        <a:srgbClr val="000000"/>
      </a:dk1>
      <a:lt1>
        <a:srgbClr val="FFFFFF"/>
      </a:lt1>
      <a:dk2>
        <a:srgbClr val="000000"/>
      </a:dk2>
      <a:lt2>
        <a:srgbClr val="969696"/>
      </a:lt2>
      <a:accent1>
        <a:srgbClr val="646464"/>
      </a:accent1>
      <a:accent2>
        <a:srgbClr val="CDCDCD"/>
      </a:accent2>
      <a:accent3>
        <a:srgbClr val="FFFFFF"/>
      </a:accent3>
      <a:accent4>
        <a:srgbClr val="000000"/>
      </a:accent4>
      <a:accent5>
        <a:srgbClr val="B8B8B8"/>
      </a:accent5>
      <a:accent6>
        <a:srgbClr val="BABABA"/>
      </a:accent6>
      <a:hlink>
        <a:srgbClr val="CC0000"/>
      </a:hlink>
      <a:folHlink>
        <a:srgbClr val="000033"/>
      </a:folHlink>
    </a:clrScheme>
    <a:fontScheme name="Bulle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ullet 1">
        <a:dk1>
          <a:srgbClr val="000000"/>
        </a:dk1>
        <a:lt1>
          <a:srgbClr val="FFFFFF"/>
        </a:lt1>
        <a:dk2>
          <a:srgbClr val="000000"/>
        </a:dk2>
        <a:lt2>
          <a:srgbClr val="969696"/>
        </a:lt2>
        <a:accent1>
          <a:srgbClr val="646464"/>
        </a:accent1>
        <a:accent2>
          <a:srgbClr val="CDCDCD"/>
        </a:accent2>
        <a:accent3>
          <a:srgbClr val="FFFFFF"/>
        </a:accent3>
        <a:accent4>
          <a:srgbClr val="000000"/>
        </a:accent4>
        <a:accent5>
          <a:srgbClr val="B8B8B8"/>
        </a:accent5>
        <a:accent6>
          <a:srgbClr val="BABABA"/>
        </a:accent6>
        <a:hlink>
          <a:srgbClr val="CC0000"/>
        </a:hlink>
        <a:folHlink>
          <a:srgbClr val="000033"/>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Plain text">
  <a:themeElements>
    <a:clrScheme name="Plain text 1">
      <a:dk1>
        <a:srgbClr val="000000"/>
      </a:dk1>
      <a:lt1>
        <a:srgbClr val="FFFFFF"/>
      </a:lt1>
      <a:dk2>
        <a:srgbClr val="000000"/>
      </a:dk2>
      <a:lt2>
        <a:srgbClr val="969696"/>
      </a:lt2>
      <a:accent1>
        <a:srgbClr val="646464"/>
      </a:accent1>
      <a:accent2>
        <a:srgbClr val="CDCDCD"/>
      </a:accent2>
      <a:accent3>
        <a:srgbClr val="FFFFFF"/>
      </a:accent3>
      <a:accent4>
        <a:srgbClr val="000000"/>
      </a:accent4>
      <a:accent5>
        <a:srgbClr val="B8B8B8"/>
      </a:accent5>
      <a:accent6>
        <a:srgbClr val="BABABA"/>
      </a:accent6>
      <a:hlink>
        <a:srgbClr val="CC0000"/>
      </a:hlink>
      <a:folHlink>
        <a:srgbClr val="000033"/>
      </a:folHlink>
    </a:clrScheme>
    <a:fontScheme name="Plain tex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lain text 1">
        <a:dk1>
          <a:srgbClr val="000000"/>
        </a:dk1>
        <a:lt1>
          <a:srgbClr val="FFFFFF"/>
        </a:lt1>
        <a:dk2>
          <a:srgbClr val="000000"/>
        </a:dk2>
        <a:lt2>
          <a:srgbClr val="969696"/>
        </a:lt2>
        <a:accent1>
          <a:srgbClr val="646464"/>
        </a:accent1>
        <a:accent2>
          <a:srgbClr val="CDCDCD"/>
        </a:accent2>
        <a:accent3>
          <a:srgbClr val="FFFFFF"/>
        </a:accent3>
        <a:accent4>
          <a:srgbClr val="000000"/>
        </a:accent4>
        <a:accent5>
          <a:srgbClr val="B8B8B8"/>
        </a:accent5>
        <a:accent6>
          <a:srgbClr val="BABABA"/>
        </a:accent6>
        <a:hlink>
          <a:srgbClr val="CC0000"/>
        </a:hlink>
        <a:folHlink>
          <a:srgbClr val="000033"/>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Saab_Bullet_P_R">
  <a:themeElements>
    <a:clrScheme name="Saab_Bullet_P_R 1">
      <a:dk1>
        <a:srgbClr val="000000"/>
      </a:dk1>
      <a:lt1>
        <a:srgbClr val="FFFFFF"/>
      </a:lt1>
      <a:dk2>
        <a:srgbClr val="000000"/>
      </a:dk2>
      <a:lt2>
        <a:srgbClr val="969696"/>
      </a:lt2>
      <a:accent1>
        <a:srgbClr val="646464"/>
      </a:accent1>
      <a:accent2>
        <a:srgbClr val="CDCDCD"/>
      </a:accent2>
      <a:accent3>
        <a:srgbClr val="FFFFFF"/>
      </a:accent3>
      <a:accent4>
        <a:srgbClr val="000000"/>
      </a:accent4>
      <a:accent5>
        <a:srgbClr val="B8B8B8"/>
      </a:accent5>
      <a:accent6>
        <a:srgbClr val="BABABA"/>
      </a:accent6>
      <a:hlink>
        <a:srgbClr val="CC0000"/>
      </a:hlink>
      <a:folHlink>
        <a:srgbClr val="000033"/>
      </a:folHlink>
    </a:clrScheme>
    <a:fontScheme name="Saab_Bullet_P_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aab_Bullet_P_R 1">
        <a:dk1>
          <a:srgbClr val="000000"/>
        </a:dk1>
        <a:lt1>
          <a:srgbClr val="FFFFFF"/>
        </a:lt1>
        <a:dk2>
          <a:srgbClr val="000000"/>
        </a:dk2>
        <a:lt2>
          <a:srgbClr val="969696"/>
        </a:lt2>
        <a:accent1>
          <a:srgbClr val="646464"/>
        </a:accent1>
        <a:accent2>
          <a:srgbClr val="CDCDCD"/>
        </a:accent2>
        <a:accent3>
          <a:srgbClr val="FFFFFF"/>
        </a:accent3>
        <a:accent4>
          <a:srgbClr val="000000"/>
        </a:accent4>
        <a:accent5>
          <a:srgbClr val="B8B8B8"/>
        </a:accent5>
        <a:accent6>
          <a:srgbClr val="BABABA"/>
        </a:accent6>
        <a:hlink>
          <a:srgbClr val="CC0000"/>
        </a:hlink>
        <a:folHlink>
          <a:srgbClr val="000033"/>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Bullet_P_R">
  <a:themeElements>
    <a:clrScheme name="Bullet_P_R 1">
      <a:dk1>
        <a:srgbClr val="000000"/>
      </a:dk1>
      <a:lt1>
        <a:srgbClr val="FFFFFF"/>
      </a:lt1>
      <a:dk2>
        <a:srgbClr val="000000"/>
      </a:dk2>
      <a:lt2>
        <a:srgbClr val="969696"/>
      </a:lt2>
      <a:accent1>
        <a:srgbClr val="646464"/>
      </a:accent1>
      <a:accent2>
        <a:srgbClr val="CDCDCD"/>
      </a:accent2>
      <a:accent3>
        <a:srgbClr val="FFFFFF"/>
      </a:accent3>
      <a:accent4>
        <a:srgbClr val="000000"/>
      </a:accent4>
      <a:accent5>
        <a:srgbClr val="B8B8B8"/>
      </a:accent5>
      <a:accent6>
        <a:srgbClr val="BABABA"/>
      </a:accent6>
      <a:hlink>
        <a:srgbClr val="CC0000"/>
      </a:hlink>
      <a:folHlink>
        <a:srgbClr val="000033"/>
      </a:folHlink>
    </a:clrScheme>
    <a:fontScheme name="Bullet_P_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ullet_P_R 1">
        <a:dk1>
          <a:srgbClr val="000000"/>
        </a:dk1>
        <a:lt1>
          <a:srgbClr val="FFFFFF"/>
        </a:lt1>
        <a:dk2>
          <a:srgbClr val="000000"/>
        </a:dk2>
        <a:lt2>
          <a:srgbClr val="969696"/>
        </a:lt2>
        <a:accent1>
          <a:srgbClr val="646464"/>
        </a:accent1>
        <a:accent2>
          <a:srgbClr val="CDCDCD"/>
        </a:accent2>
        <a:accent3>
          <a:srgbClr val="FFFFFF"/>
        </a:accent3>
        <a:accent4>
          <a:srgbClr val="000000"/>
        </a:accent4>
        <a:accent5>
          <a:srgbClr val="B8B8B8"/>
        </a:accent5>
        <a:accent6>
          <a:srgbClr val="BABABA"/>
        </a:accent6>
        <a:hlink>
          <a:srgbClr val="CC0000"/>
        </a:hlink>
        <a:folHlink>
          <a:srgbClr val="000033"/>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Numbered_P_R">
  <a:themeElements>
    <a:clrScheme name="Numbered_P_R 1">
      <a:dk1>
        <a:srgbClr val="000000"/>
      </a:dk1>
      <a:lt1>
        <a:srgbClr val="FFFFFF"/>
      </a:lt1>
      <a:dk2>
        <a:srgbClr val="000000"/>
      </a:dk2>
      <a:lt2>
        <a:srgbClr val="969696"/>
      </a:lt2>
      <a:accent1>
        <a:srgbClr val="646464"/>
      </a:accent1>
      <a:accent2>
        <a:srgbClr val="CDCDCD"/>
      </a:accent2>
      <a:accent3>
        <a:srgbClr val="FFFFFF"/>
      </a:accent3>
      <a:accent4>
        <a:srgbClr val="000000"/>
      </a:accent4>
      <a:accent5>
        <a:srgbClr val="B8B8B8"/>
      </a:accent5>
      <a:accent6>
        <a:srgbClr val="BABABA"/>
      </a:accent6>
      <a:hlink>
        <a:srgbClr val="CC0000"/>
      </a:hlink>
      <a:folHlink>
        <a:srgbClr val="000033"/>
      </a:folHlink>
    </a:clrScheme>
    <a:fontScheme name="Numbered_P_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umbered_P_R 1">
        <a:dk1>
          <a:srgbClr val="000000"/>
        </a:dk1>
        <a:lt1>
          <a:srgbClr val="FFFFFF"/>
        </a:lt1>
        <a:dk2>
          <a:srgbClr val="000000"/>
        </a:dk2>
        <a:lt2>
          <a:srgbClr val="969696"/>
        </a:lt2>
        <a:accent1>
          <a:srgbClr val="646464"/>
        </a:accent1>
        <a:accent2>
          <a:srgbClr val="CDCDCD"/>
        </a:accent2>
        <a:accent3>
          <a:srgbClr val="FFFFFF"/>
        </a:accent3>
        <a:accent4>
          <a:srgbClr val="000000"/>
        </a:accent4>
        <a:accent5>
          <a:srgbClr val="B8B8B8"/>
        </a:accent5>
        <a:accent6>
          <a:srgbClr val="BABABA"/>
        </a:accent6>
        <a:hlink>
          <a:srgbClr val="CC0000"/>
        </a:hlink>
        <a:folHlink>
          <a:srgbClr val="000033"/>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Plain_text_P_R">
  <a:themeElements>
    <a:clrScheme name="Plain_text_P_R 1">
      <a:dk1>
        <a:srgbClr val="000000"/>
      </a:dk1>
      <a:lt1>
        <a:srgbClr val="FFFFFF"/>
      </a:lt1>
      <a:dk2>
        <a:srgbClr val="000000"/>
      </a:dk2>
      <a:lt2>
        <a:srgbClr val="969696"/>
      </a:lt2>
      <a:accent1>
        <a:srgbClr val="646464"/>
      </a:accent1>
      <a:accent2>
        <a:srgbClr val="CDCDCD"/>
      </a:accent2>
      <a:accent3>
        <a:srgbClr val="FFFFFF"/>
      </a:accent3>
      <a:accent4>
        <a:srgbClr val="000000"/>
      </a:accent4>
      <a:accent5>
        <a:srgbClr val="B8B8B8"/>
      </a:accent5>
      <a:accent6>
        <a:srgbClr val="BABABA"/>
      </a:accent6>
      <a:hlink>
        <a:srgbClr val="CC0000"/>
      </a:hlink>
      <a:folHlink>
        <a:srgbClr val="000033"/>
      </a:folHlink>
    </a:clrScheme>
    <a:fontScheme name="Plain_text_P_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lain_text_P_R 1">
        <a:dk1>
          <a:srgbClr val="000000"/>
        </a:dk1>
        <a:lt1>
          <a:srgbClr val="FFFFFF"/>
        </a:lt1>
        <a:dk2>
          <a:srgbClr val="000000"/>
        </a:dk2>
        <a:lt2>
          <a:srgbClr val="969696"/>
        </a:lt2>
        <a:accent1>
          <a:srgbClr val="646464"/>
        </a:accent1>
        <a:accent2>
          <a:srgbClr val="CDCDCD"/>
        </a:accent2>
        <a:accent3>
          <a:srgbClr val="FFFFFF"/>
        </a:accent3>
        <a:accent4>
          <a:srgbClr val="000000"/>
        </a:accent4>
        <a:accent5>
          <a:srgbClr val="B8B8B8"/>
        </a:accent5>
        <a:accent6>
          <a:srgbClr val="BABABA"/>
        </a:accent6>
        <a:hlink>
          <a:srgbClr val="CC0000"/>
        </a:hlink>
        <a:folHlink>
          <a:srgbClr val="000033"/>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Bullet_P_B">
  <a:themeElements>
    <a:clrScheme name="Bullet_P_B 1">
      <a:dk1>
        <a:srgbClr val="000000"/>
      </a:dk1>
      <a:lt1>
        <a:srgbClr val="FFFFFF"/>
      </a:lt1>
      <a:dk2>
        <a:srgbClr val="000000"/>
      </a:dk2>
      <a:lt2>
        <a:srgbClr val="969696"/>
      </a:lt2>
      <a:accent1>
        <a:srgbClr val="646464"/>
      </a:accent1>
      <a:accent2>
        <a:srgbClr val="CDCDCD"/>
      </a:accent2>
      <a:accent3>
        <a:srgbClr val="FFFFFF"/>
      </a:accent3>
      <a:accent4>
        <a:srgbClr val="000000"/>
      </a:accent4>
      <a:accent5>
        <a:srgbClr val="B8B8B8"/>
      </a:accent5>
      <a:accent6>
        <a:srgbClr val="BABABA"/>
      </a:accent6>
      <a:hlink>
        <a:srgbClr val="CC0000"/>
      </a:hlink>
      <a:folHlink>
        <a:srgbClr val="000033"/>
      </a:folHlink>
    </a:clrScheme>
    <a:fontScheme name="Bullet_P_B">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ullet_P_B 1">
        <a:dk1>
          <a:srgbClr val="000000"/>
        </a:dk1>
        <a:lt1>
          <a:srgbClr val="FFFFFF"/>
        </a:lt1>
        <a:dk2>
          <a:srgbClr val="000000"/>
        </a:dk2>
        <a:lt2>
          <a:srgbClr val="969696"/>
        </a:lt2>
        <a:accent1>
          <a:srgbClr val="646464"/>
        </a:accent1>
        <a:accent2>
          <a:srgbClr val="CDCDCD"/>
        </a:accent2>
        <a:accent3>
          <a:srgbClr val="FFFFFF"/>
        </a:accent3>
        <a:accent4>
          <a:srgbClr val="000000"/>
        </a:accent4>
        <a:accent5>
          <a:srgbClr val="B8B8B8"/>
        </a:accent5>
        <a:accent6>
          <a:srgbClr val="BABABA"/>
        </a:accent6>
        <a:hlink>
          <a:srgbClr val="CC0000"/>
        </a:hlink>
        <a:folHlink>
          <a:srgbClr val="000033"/>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0</TotalTime>
  <Words>1540</Words>
  <Application>Microsoft Office PowerPoint</Application>
  <PresentationFormat>On-screen Show (4:3)</PresentationFormat>
  <Paragraphs>326</Paragraphs>
  <Slides>66</Slides>
  <Notes>1</Notes>
  <HiddenSlides>3</HiddenSlides>
  <MMClips>1</MMClips>
  <ScaleCrop>false</ScaleCrop>
  <HeadingPairs>
    <vt:vector size="6" baseType="variant">
      <vt:variant>
        <vt:lpstr>Theme</vt:lpstr>
      </vt:variant>
      <vt:variant>
        <vt:i4>17</vt:i4>
      </vt:variant>
      <vt:variant>
        <vt:lpstr>Embedded OLE Servers</vt:lpstr>
      </vt:variant>
      <vt:variant>
        <vt:i4>1</vt:i4>
      </vt:variant>
      <vt:variant>
        <vt:lpstr>Slide Titles</vt:lpstr>
      </vt:variant>
      <vt:variant>
        <vt:i4>66</vt:i4>
      </vt:variant>
    </vt:vector>
  </HeadingPairs>
  <TitlesOfParts>
    <vt:vector size="84" baseType="lpstr">
      <vt:lpstr>Saab_bullet</vt:lpstr>
      <vt:lpstr>Numbered</vt:lpstr>
      <vt:lpstr>Bullet</vt:lpstr>
      <vt:lpstr>Plain text</vt:lpstr>
      <vt:lpstr>Saab_Bullet_P_R</vt:lpstr>
      <vt:lpstr>Bullet_P_R</vt:lpstr>
      <vt:lpstr>Numbered_P_R</vt:lpstr>
      <vt:lpstr>Plain_text_P_R</vt:lpstr>
      <vt:lpstr>Bullet_P_B</vt:lpstr>
      <vt:lpstr>Saab_bullet_P_B</vt:lpstr>
      <vt:lpstr>Plain_text_P_B</vt:lpstr>
      <vt:lpstr>Numbered_P_B</vt:lpstr>
      <vt:lpstr>White</vt:lpstr>
      <vt:lpstr>Black</vt:lpstr>
      <vt:lpstr>Saabgroup white</vt:lpstr>
      <vt:lpstr>Saabgroup black</vt:lpstr>
      <vt:lpstr>Office Theme</vt:lpstr>
      <vt:lpstr>Visio.Drawing.11</vt:lpstr>
      <vt:lpstr>Technical background Sabertooth</vt:lpstr>
      <vt:lpstr>PowerPoint Presentation</vt:lpstr>
      <vt:lpstr>Seaeye Sabertooth New combination of existing technology</vt:lpstr>
      <vt:lpstr>Sabertooth Programme Design and benefits</vt:lpstr>
      <vt:lpstr>Specifications </vt:lpstr>
      <vt:lpstr>Launch and Recovery options</vt:lpstr>
      <vt:lpstr>LARS</vt:lpstr>
      <vt:lpstr>Customized</vt:lpstr>
      <vt:lpstr>Launch and Retrieval Hook</vt:lpstr>
      <vt:lpstr>Double Eagle MKIII Version</vt:lpstr>
      <vt:lpstr>Slide based launch and recovery</vt:lpstr>
      <vt:lpstr>Launch and recovery A-frame</vt:lpstr>
      <vt:lpstr>Launch and recovery latching</vt:lpstr>
      <vt:lpstr>Positioning enhancement including USBL/LBL aiding</vt:lpstr>
      <vt:lpstr>Positioning Transponder/Communication </vt:lpstr>
      <vt:lpstr>Hull cleaning</vt:lpstr>
      <vt:lpstr>PowerPoint Presentation</vt:lpstr>
      <vt:lpstr>Communication/tether options including </vt:lpstr>
      <vt:lpstr>Radio based communication</vt:lpstr>
      <vt:lpstr>Proposed Sabertooth/USV touchdown monitoring</vt:lpstr>
      <vt:lpstr>Sabertooth Communication options</vt:lpstr>
      <vt:lpstr>Operational system</vt:lpstr>
      <vt:lpstr>Power/Tether options</vt:lpstr>
      <vt:lpstr>Optical Communication</vt:lpstr>
      <vt:lpstr>Hammerfest trials</vt:lpstr>
      <vt:lpstr>PowerPoint Presentation</vt:lpstr>
      <vt:lpstr>PowerPoint Presentation</vt:lpstr>
      <vt:lpstr>PowerPoint Presentation</vt:lpstr>
      <vt:lpstr>PowerPoint Presentation</vt:lpstr>
      <vt:lpstr>Tooling and sensor integration</vt:lpstr>
      <vt:lpstr>Sabertooth Survey Demo</vt:lpstr>
      <vt:lpstr>Manipulator skid</vt:lpstr>
      <vt:lpstr>Sabertooth Tooling examples</vt:lpstr>
      <vt:lpstr>Endurance / Performance Increased capabilities</vt:lpstr>
      <vt:lpstr>CFD Analysis</vt:lpstr>
      <vt:lpstr>Sabertooth based high speed Survey</vt:lpstr>
      <vt:lpstr>Homing and tracking</vt:lpstr>
      <vt:lpstr>Data harvesting</vt:lpstr>
      <vt:lpstr>Data harvesting</vt:lpstr>
      <vt:lpstr>Data harvesting</vt:lpstr>
      <vt:lpstr>PowerPoint Presentation</vt:lpstr>
      <vt:lpstr>PowerPoint Presentation</vt:lpstr>
      <vt:lpstr>PowerPoint Presentation</vt:lpstr>
      <vt:lpstr>PowerPoint Presentation</vt:lpstr>
      <vt:lpstr>PowerPoint Presentation</vt:lpstr>
      <vt:lpstr>CAD/CAC</vt:lpstr>
      <vt:lpstr>Automatic route planning</vt:lpstr>
      <vt:lpstr>Commercial ROVs</vt:lpstr>
      <vt:lpstr>PowerPoint Presentation</vt:lpstr>
      <vt:lpstr>PowerPoint Presentation</vt:lpstr>
      <vt:lpstr>PowerPoint Presentation</vt:lpstr>
      <vt:lpstr>Road Map Presentation</vt:lpstr>
      <vt:lpstr>CLEAN-SEA – Project Demonstration Test Phase II</vt:lpstr>
      <vt:lpstr>Leakage detection mission Courtesy of Tecnomare</vt:lpstr>
      <vt:lpstr>Sabertooth Docking Station &amp; Charging</vt:lpstr>
      <vt:lpstr>PowerPoint Presentation</vt:lpstr>
      <vt:lpstr>Seaeye Sabertooth  Docking Station</vt:lpstr>
      <vt:lpstr>LARS/Resident </vt:lpstr>
      <vt:lpstr>PowerPoint Presentation</vt:lpstr>
      <vt:lpstr>Under ice operation</vt:lpstr>
      <vt:lpstr>Sabertooth and AUV 62  </vt:lpstr>
      <vt:lpstr>PowerPoint Presentation</vt:lpstr>
      <vt:lpstr>Saab Test Site</vt:lpstr>
      <vt:lpstr>Trials and verifications</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Bild 1</dc:title>
  <dc:creator>jan.siesjo@saabgroup.com</dc:creator>
  <cp:lastModifiedBy>Siesjö Jan</cp:lastModifiedBy>
  <cp:revision>249</cp:revision>
  <cp:lastPrinted>2012-04-30T14:38:26Z</cp:lastPrinted>
  <dcterms:created xsi:type="dcterms:W3CDTF">2008-06-05T10:37:52Z</dcterms:created>
  <dcterms:modified xsi:type="dcterms:W3CDTF">2015-03-09T10:25:59Z</dcterms:modified>
</cp:coreProperties>
</file>