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tiff" ContentType="image/tiff"/>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sldIdLst>
    <p:sldId id="357" r:id="rId2"/>
    <p:sldId id="362" r:id="rId3"/>
    <p:sldId id="363" r:id="rId4"/>
    <p:sldId id="364" r:id="rId5"/>
    <p:sldId id="365" r:id="rId6"/>
    <p:sldId id="366" r:id="rId7"/>
    <p:sldId id="367" r:id="rId8"/>
    <p:sldId id="294" r:id="rId9"/>
    <p:sldId id="291" r:id="rId10"/>
    <p:sldId id="320" r:id="rId11"/>
    <p:sldId id="315" r:id="rId12"/>
    <p:sldId id="309" r:id="rId13"/>
    <p:sldId id="318" r:id="rId14"/>
    <p:sldId id="371" r:id="rId15"/>
    <p:sldId id="370" r:id="rId16"/>
    <p:sldId id="368" r:id="rId17"/>
    <p:sldId id="328" r:id="rId18"/>
    <p:sldId id="329" r:id="rId19"/>
    <p:sldId id="372" r:id="rId20"/>
    <p:sldId id="331" r:id="rId21"/>
    <p:sldId id="332" r:id="rId22"/>
    <p:sldId id="333" r:id="rId23"/>
    <p:sldId id="334" r:id="rId24"/>
    <p:sldId id="335" r:id="rId25"/>
    <p:sldId id="322" r:id="rId26"/>
    <p:sldId id="336" r:id="rId27"/>
    <p:sldId id="337" r:id="rId28"/>
    <p:sldId id="338" r:id="rId29"/>
    <p:sldId id="348" r:id="rId30"/>
    <p:sldId id="349" r:id="rId31"/>
    <p:sldId id="350" r:id="rId32"/>
    <p:sldId id="343" r:id="rId33"/>
    <p:sldId id="345" r:id="rId34"/>
    <p:sldId id="346" r:id="rId35"/>
    <p:sldId id="347" r:id="rId36"/>
    <p:sldId id="339" r:id="rId37"/>
    <p:sldId id="351" r:id="rId38"/>
    <p:sldId id="352" r:id="rId39"/>
    <p:sldId id="353" r:id="rId40"/>
    <p:sldId id="354" r:id="rId41"/>
    <p:sldId id="356" r:id="rId42"/>
    <p:sldId id="355" r:id="rId43"/>
    <p:sldId id="360" r:id="rId44"/>
    <p:sldId id="358" r:id="rId45"/>
    <p:sldId id="359" r:id="rId46"/>
    <p:sldId id="361" r:id="rId47"/>
    <p:sldId id="369" r:id="rId48"/>
    <p:sldId id="340" r:id="rId49"/>
    <p:sldId id="341" r:id="rId50"/>
    <p:sldId id="342" r:id="rId51"/>
    <p:sldId id="272"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8077" autoAdjust="0"/>
  </p:normalViewPr>
  <p:slideViewPr>
    <p:cSldViewPr snapToGrid="0">
      <p:cViewPr>
        <p:scale>
          <a:sx n="110" d="100"/>
          <a:sy n="110" d="100"/>
        </p:scale>
        <p:origin x="-1644" y="-192"/>
      </p:cViewPr>
      <p:guideLst>
        <p:guide orient="horz" pos="85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pn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image" Target="../media/image11.tiff"/><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tiff"/></Relationships>
</file>

<file path=ppt/diagrams/_rels/drawing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pn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image" Target="../media/image11.tiff"/><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tif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0F6792-2C22-AC49-91B3-935FACC45BDF}" type="doc">
      <dgm:prSet loTypeId="urn:microsoft.com/office/officeart/2005/8/layout/hProcess9" loCatId="" qsTypeId="urn:microsoft.com/office/officeart/2005/8/quickstyle/3d6" qsCatId="3D" csTypeId="urn:microsoft.com/office/officeart/2005/8/colors/accent1_2" csCatId="accent1" phldr="1"/>
      <dgm:spPr>
        <a:scene3d>
          <a:camera prst="perspectiveRelaxedModerately" fov="600000" zoom="92000"/>
          <a:lightRig rig="balanced" dir="t">
            <a:rot lat="0" lon="0" rev="12700000"/>
          </a:lightRig>
        </a:scene3d>
      </dgm:spPr>
    </dgm:pt>
    <dgm:pt modelId="{B4C481A7-2BD3-D149-B1D4-8105A0563CB1}">
      <dgm:prSet phldrT="[Tekst]"/>
      <dgm:spPr>
        <a:solidFill>
          <a:srgbClr val="E77D1D"/>
        </a:solidFill>
        <a:scene3d>
          <a:camera prst="perspectiveRelaxedModerately" fov="600000" zoom="92000"/>
          <a:lightRig rig="balanced" dir="t">
            <a:rot lat="0" lon="0" rev="12700000"/>
          </a:lightRig>
        </a:scene3d>
        <a:sp3d prstMaterial="plastic">
          <a:bevelT w="50800" h="50800"/>
          <a:bevelB w="50800" h="50800"/>
        </a:sp3d>
      </dgm:spPr>
      <dgm:t>
        <a:bodyPr/>
        <a:lstStyle/>
        <a:p>
          <a:r>
            <a:rPr lang="nl-NL" b="1" dirty="0" smtClean="0">
              <a:solidFill>
                <a:schemeClr val="tx1"/>
              </a:solidFill>
              <a:latin typeface="HandelGothicEFOP-Bold"/>
              <a:cs typeface="HandelGothicEFOP-Bold"/>
            </a:rPr>
            <a:t>QINSy</a:t>
          </a:r>
          <a:endParaRPr lang="nl-NL" b="1" dirty="0">
            <a:solidFill>
              <a:schemeClr val="tx1"/>
            </a:solidFill>
            <a:latin typeface="HandelGothicEFOP-Bold"/>
            <a:cs typeface="HandelGothicEFOP-Bold"/>
          </a:endParaRPr>
        </a:p>
      </dgm:t>
    </dgm:pt>
    <dgm:pt modelId="{28F8936B-98C5-2744-99DE-C3CB49FB8109}" type="parTrans" cxnId="{47D606C3-8890-5847-B3D9-6D79110350B3}">
      <dgm:prSet/>
      <dgm:spPr/>
      <dgm:t>
        <a:bodyPr/>
        <a:lstStyle/>
        <a:p>
          <a:endParaRPr lang="nl-NL"/>
        </a:p>
      </dgm:t>
    </dgm:pt>
    <dgm:pt modelId="{AC235BB3-C572-E343-A0DB-F0764BC1B605}" type="sibTrans" cxnId="{47D606C3-8890-5847-B3D9-6D79110350B3}">
      <dgm:prSet/>
      <dgm:spPr/>
      <dgm:t>
        <a:bodyPr/>
        <a:lstStyle/>
        <a:p>
          <a:endParaRPr lang="nl-NL"/>
        </a:p>
      </dgm:t>
    </dgm:pt>
    <dgm:pt modelId="{458B3080-0F98-7042-873C-5DA21E56E306}">
      <dgm:prSet phldrT="[Tekst]"/>
      <dgm:spPr>
        <a:solidFill>
          <a:srgbClr val="0581A5"/>
        </a:solidFill>
        <a:scene3d>
          <a:camera prst="perspectiveRelaxedModerately" fov="600000" zoom="92000"/>
          <a:lightRig rig="balanced" dir="t">
            <a:rot lat="0" lon="0" rev="12700000"/>
          </a:lightRig>
        </a:scene3d>
        <a:sp3d prstMaterial="plastic">
          <a:bevelT w="50800" h="50800"/>
          <a:bevelB w="50800" h="50800"/>
        </a:sp3d>
      </dgm:spPr>
      <dgm:t>
        <a:bodyPr/>
        <a:lstStyle/>
        <a:p>
          <a:r>
            <a:rPr lang="nl-NL" b="1" dirty="0" smtClean="0">
              <a:solidFill>
                <a:schemeClr val="tx1"/>
              </a:solidFill>
              <a:latin typeface="HandelGothicEFOP-Bold"/>
              <a:cs typeface="HandelGothicEFOP-Bold"/>
            </a:rPr>
            <a:t>Fledermaus</a:t>
          </a:r>
          <a:endParaRPr lang="nl-NL" b="1" dirty="0">
            <a:solidFill>
              <a:schemeClr val="tx1"/>
            </a:solidFill>
            <a:latin typeface="HandelGothicEFOP-Bold"/>
            <a:cs typeface="HandelGothicEFOP-Bold"/>
          </a:endParaRPr>
        </a:p>
      </dgm:t>
    </dgm:pt>
    <dgm:pt modelId="{008D3D54-9419-C941-BC6E-7E0F60700166}" type="parTrans" cxnId="{2D16C511-BB7D-F146-8BDC-7B07F865EFB2}">
      <dgm:prSet/>
      <dgm:spPr/>
      <dgm:t>
        <a:bodyPr/>
        <a:lstStyle/>
        <a:p>
          <a:endParaRPr lang="nl-NL"/>
        </a:p>
      </dgm:t>
    </dgm:pt>
    <dgm:pt modelId="{1D6158B6-80C7-DB4B-8DF6-65C34FC09332}" type="sibTrans" cxnId="{2D16C511-BB7D-F146-8BDC-7B07F865EFB2}">
      <dgm:prSet/>
      <dgm:spPr/>
      <dgm:t>
        <a:bodyPr/>
        <a:lstStyle/>
        <a:p>
          <a:endParaRPr lang="nl-NL"/>
        </a:p>
      </dgm:t>
    </dgm:pt>
    <dgm:pt modelId="{3E91B0DE-26C0-C24A-BFB9-5E8C76956CA3}">
      <dgm:prSet/>
      <dgm:spPr>
        <a:solidFill>
          <a:schemeClr val="bg1">
            <a:lumMod val="85000"/>
          </a:schemeClr>
        </a:solidFill>
        <a:scene3d>
          <a:camera prst="perspectiveRelaxedModerately" fov="600000" zoom="92000"/>
          <a:lightRig rig="balanced" dir="t">
            <a:rot lat="0" lon="0" rev="12700000"/>
          </a:lightRig>
        </a:scene3d>
        <a:sp3d prstMaterial="plastic">
          <a:bevelT w="50800" h="50800"/>
          <a:bevelB w="50800" h="50800"/>
        </a:sp3d>
      </dgm:spPr>
      <dgm:t>
        <a:bodyPr/>
        <a:lstStyle/>
        <a:p>
          <a:r>
            <a:rPr lang="nl-NL" b="1" dirty="0" err="1" smtClean="0">
              <a:solidFill>
                <a:schemeClr val="tx1"/>
              </a:solidFill>
            </a:rPr>
            <a:t>Esri</a:t>
          </a:r>
          <a:r>
            <a:rPr lang="nl-NL" b="1" dirty="0" smtClean="0">
              <a:solidFill>
                <a:schemeClr val="tx1"/>
              </a:solidFill>
            </a:rPr>
            <a:t> </a:t>
          </a:r>
          <a:r>
            <a:rPr lang="nl-NL" b="1" dirty="0" err="1" smtClean="0">
              <a:solidFill>
                <a:schemeClr val="tx1"/>
              </a:solidFill>
            </a:rPr>
            <a:t>ArcGIS</a:t>
          </a:r>
          <a:endParaRPr lang="nl-NL" b="1" dirty="0">
            <a:solidFill>
              <a:schemeClr val="tx1"/>
            </a:solidFill>
          </a:endParaRPr>
        </a:p>
      </dgm:t>
    </dgm:pt>
    <dgm:pt modelId="{7A48341D-6C7F-554B-9A9F-A5A30068C00E}" type="parTrans" cxnId="{0F971119-9F8E-584A-9C15-8EE30025A742}">
      <dgm:prSet/>
      <dgm:spPr/>
      <dgm:t>
        <a:bodyPr/>
        <a:lstStyle/>
        <a:p>
          <a:endParaRPr lang="nl-NL"/>
        </a:p>
      </dgm:t>
    </dgm:pt>
    <dgm:pt modelId="{4F8B91E9-AA4C-D344-91DD-6737F1D4837A}" type="sibTrans" cxnId="{0F971119-9F8E-584A-9C15-8EE30025A742}">
      <dgm:prSet/>
      <dgm:spPr/>
      <dgm:t>
        <a:bodyPr/>
        <a:lstStyle/>
        <a:p>
          <a:endParaRPr lang="nl-NL"/>
        </a:p>
      </dgm:t>
    </dgm:pt>
    <dgm:pt modelId="{20AC2E37-D70C-4D82-860D-60E90E98BE68}">
      <dgm:prSet phldrT="[Tekst]"/>
      <dgm:spPr>
        <a:solidFill>
          <a:srgbClr val="00B061"/>
        </a:solidFill>
        <a:scene3d>
          <a:camera prst="perspectiveRelaxedModerately" fov="600000" zoom="92000"/>
          <a:lightRig rig="balanced" dir="t">
            <a:rot lat="0" lon="0" rev="12700000"/>
          </a:lightRig>
        </a:scene3d>
        <a:sp3d prstMaterial="plastic">
          <a:bevelT w="50800" h="50800"/>
          <a:bevelB w="50800" h="50800"/>
        </a:sp3d>
      </dgm:spPr>
      <dgm:t>
        <a:bodyPr/>
        <a:lstStyle/>
        <a:p>
          <a:r>
            <a:rPr lang="nl-NL" b="1" dirty="0" smtClean="0">
              <a:solidFill>
                <a:schemeClr val="tx1"/>
              </a:solidFill>
              <a:latin typeface="HandelGothicEFOP-Bold"/>
              <a:cs typeface="HandelGothicEFOP-Bold"/>
            </a:rPr>
            <a:t>Qimera</a:t>
          </a:r>
          <a:endParaRPr lang="nl-NL" b="1" dirty="0">
            <a:solidFill>
              <a:schemeClr val="tx1"/>
            </a:solidFill>
            <a:latin typeface="HandelGothicEFOP-Bold"/>
            <a:cs typeface="HandelGothicEFOP-Bold"/>
          </a:endParaRPr>
        </a:p>
      </dgm:t>
    </dgm:pt>
    <dgm:pt modelId="{8C836C2C-60EC-408E-AA8F-06707E8DCF3B}" type="parTrans" cxnId="{041A41EC-4F89-4D55-8E16-EF1732373265}">
      <dgm:prSet/>
      <dgm:spPr/>
      <dgm:t>
        <a:bodyPr/>
        <a:lstStyle/>
        <a:p>
          <a:endParaRPr lang="nl-NL"/>
        </a:p>
      </dgm:t>
    </dgm:pt>
    <dgm:pt modelId="{626139DD-337E-402A-B840-98EA4F0B88BE}" type="sibTrans" cxnId="{041A41EC-4F89-4D55-8E16-EF1732373265}">
      <dgm:prSet/>
      <dgm:spPr/>
      <dgm:t>
        <a:bodyPr/>
        <a:lstStyle/>
        <a:p>
          <a:endParaRPr lang="nl-NL"/>
        </a:p>
      </dgm:t>
    </dgm:pt>
    <dgm:pt modelId="{8DA19EEF-B42C-4847-B10B-46502DB4D4EE}" type="pres">
      <dgm:prSet presAssocID="{380F6792-2C22-AC49-91B3-935FACC45BDF}" presName="CompostProcess" presStyleCnt="0">
        <dgm:presLayoutVars>
          <dgm:dir/>
          <dgm:resizeHandles val="exact"/>
        </dgm:presLayoutVars>
      </dgm:prSet>
      <dgm:spPr/>
    </dgm:pt>
    <dgm:pt modelId="{BC285EC8-3643-404B-BC3A-258996D23B6A}" type="pres">
      <dgm:prSet presAssocID="{380F6792-2C22-AC49-91B3-935FACC45BDF}" presName="arrow" presStyleLbl="bgShp" presStyleIdx="0" presStyleCnt="1"/>
      <dgm:spPr>
        <a:scene3d>
          <a:camera prst="perspectiveRelaxedModerately" fov="600000" zoom="92000"/>
          <a:lightRig rig="balanced" dir="t">
            <a:rot lat="0" lon="0" rev="12700000"/>
          </a:lightRig>
        </a:scene3d>
        <a:sp3d z="-152400" prstMaterial="plastic">
          <a:bevelT w="25400" h="25400"/>
          <a:bevelB w="25400" h="25400"/>
        </a:sp3d>
      </dgm:spPr>
      <dgm:t>
        <a:bodyPr/>
        <a:lstStyle/>
        <a:p>
          <a:endParaRPr lang="nl-NL"/>
        </a:p>
      </dgm:t>
    </dgm:pt>
    <dgm:pt modelId="{80FB0378-2049-744C-A91A-106762C96691}" type="pres">
      <dgm:prSet presAssocID="{380F6792-2C22-AC49-91B3-935FACC45BDF}" presName="linearProcess" presStyleCnt="0"/>
      <dgm:spPr>
        <a:scene3d>
          <a:camera prst="perspectiveRelaxedModerately" fov="600000" zoom="92000"/>
          <a:lightRig rig="balanced" dir="t">
            <a:rot lat="0" lon="0" rev="12700000"/>
          </a:lightRig>
        </a:scene3d>
        <a:sp3d prstMaterial="plastic"/>
      </dgm:spPr>
    </dgm:pt>
    <dgm:pt modelId="{00F93598-4ABC-0941-BE4A-5522F3708F66}" type="pres">
      <dgm:prSet presAssocID="{B4C481A7-2BD3-D149-B1D4-8105A0563CB1}" presName="textNode" presStyleLbl="node1" presStyleIdx="0" presStyleCnt="4">
        <dgm:presLayoutVars>
          <dgm:bulletEnabled val="1"/>
        </dgm:presLayoutVars>
      </dgm:prSet>
      <dgm:spPr/>
      <dgm:t>
        <a:bodyPr/>
        <a:lstStyle/>
        <a:p>
          <a:endParaRPr lang="nl-NL"/>
        </a:p>
      </dgm:t>
    </dgm:pt>
    <dgm:pt modelId="{175DD3FF-AC08-984A-8A99-DB6EEB2C50B3}" type="pres">
      <dgm:prSet presAssocID="{AC235BB3-C572-E343-A0DB-F0764BC1B605}" presName="sibTrans" presStyleCnt="0"/>
      <dgm:spPr>
        <a:scene3d>
          <a:camera prst="perspectiveRelaxedModerately" fov="600000" zoom="92000"/>
          <a:lightRig rig="balanced" dir="t">
            <a:rot lat="0" lon="0" rev="12700000"/>
          </a:lightRig>
        </a:scene3d>
        <a:sp3d prstMaterial="plastic"/>
      </dgm:spPr>
    </dgm:pt>
    <dgm:pt modelId="{FC99B014-C2E7-48C7-9ECC-E2D41BB7B36A}" type="pres">
      <dgm:prSet presAssocID="{20AC2E37-D70C-4D82-860D-60E90E98BE68}" presName="textNode" presStyleLbl="node1" presStyleIdx="1" presStyleCnt="4">
        <dgm:presLayoutVars>
          <dgm:bulletEnabled val="1"/>
        </dgm:presLayoutVars>
      </dgm:prSet>
      <dgm:spPr/>
      <dgm:t>
        <a:bodyPr/>
        <a:lstStyle/>
        <a:p>
          <a:endParaRPr lang="nl-NL"/>
        </a:p>
      </dgm:t>
    </dgm:pt>
    <dgm:pt modelId="{0C462C01-B8F2-42A7-A8AB-6BDBA086A8F0}" type="pres">
      <dgm:prSet presAssocID="{626139DD-337E-402A-B840-98EA4F0B88BE}" presName="sibTrans" presStyleCnt="0"/>
      <dgm:spPr/>
    </dgm:pt>
    <dgm:pt modelId="{71259A00-1435-8A42-BF89-FCAB940C4484}" type="pres">
      <dgm:prSet presAssocID="{458B3080-0F98-7042-873C-5DA21E56E306}" presName="textNode" presStyleLbl="node1" presStyleIdx="2" presStyleCnt="4">
        <dgm:presLayoutVars>
          <dgm:bulletEnabled val="1"/>
        </dgm:presLayoutVars>
      </dgm:prSet>
      <dgm:spPr/>
      <dgm:t>
        <a:bodyPr/>
        <a:lstStyle/>
        <a:p>
          <a:endParaRPr lang="nl-NL"/>
        </a:p>
      </dgm:t>
    </dgm:pt>
    <dgm:pt modelId="{393EDC04-F4C3-DC4D-8E83-017260107A44}" type="pres">
      <dgm:prSet presAssocID="{1D6158B6-80C7-DB4B-8DF6-65C34FC09332}" presName="sibTrans" presStyleCnt="0"/>
      <dgm:spPr>
        <a:scene3d>
          <a:camera prst="perspectiveRelaxedModerately" fov="600000" zoom="92000"/>
          <a:lightRig rig="balanced" dir="t">
            <a:rot lat="0" lon="0" rev="12700000"/>
          </a:lightRig>
        </a:scene3d>
        <a:sp3d prstMaterial="plastic"/>
      </dgm:spPr>
    </dgm:pt>
    <dgm:pt modelId="{52B2FDA4-220B-244E-A3CF-6B455E1303B5}" type="pres">
      <dgm:prSet presAssocID="{3E91B0DE-26C0-C24A-BFB9-5E8C76956CA3}" presName="textNode" presStyleLbl="node1" presStyleIdx="3" presStyleCnt="4">
        <dgm:presLayoutVars>
          <dgm:bulletEnabled val="1"/>
        </dgm:presLayoutVars>
      </dgm:prSet>
      <dgm:spPr/>
      <dgm:t>
        <a:bodyPr/>
        <a:lstStyle/>
        <a:p>
          <a:endParaRPr lang="nl-NL"/>
        </a:p>
      </dgm:t>
    </dgm:pt>
  </dgm:ptLst>
  <dgm:cxnLst>
    <dgm:cxn modelId="{4A706AE4-9CCE-4A74-BDAE-9C8AC49945F3}" type="presOf" srcId="{B4C481A7-2BD3-D149-B1D4-8105A0563CB1}" destId="{00F93598-4ABC-0941-BE4A-5522F3708F66}" srcOrd="0" destOrd="0" presId="urn:microsoft.com/office/officeart/2005/8/layout/hProcess9"/>
    <dgm:cxn modelId="{0F971119-9F8E-584A-9C15-8EE30025A742}" srcId="{380F6792-2C22-AC49-91B3-935FACC45BDF}" destId="{3E91B0DE-26C0-C24A-BFB9-5E8C76956CA3}" srcOrd="3" destOrd="0" parTransId="{7A48341D-6C7F-554B-9A9F-A5A30068C00E}" sibTransId="{4F8B91E9-AA4C-D344-91DD-6737F1D4837A}"/>
    <dgm:cxn modelId="{041A41EC-4F89-4D55-8E16-EF1732373265}" srcId="{380F6792-2C22-AC49-91B3-935FACC45BDF}" destId="{20AC2E37-D70C-4D82-860D-60E90E98BE68}" srcOrd="1" destOrd="0" parTransId="{8C836C2C-60EC-408E-AA8F-06707E8DCF3B}" sibTransId="{626139DD-337E-402A-B840-98EA4F0B88BE}"/>
    <dgm:cxn modelId="{5F35B0AF-CFC3-46BD-9F47-E4B61FF7F795}" type="presOf" srcId="{380F6792-2C22-AC49-91B3-935FACC45BDF}" destId="{8DA19EEF-B42C-4847-B10B-46502DB4D4EE}" srcOrd="0" destOrd="0" presId="urn:microsoft.com/office/officeart/2005/8/layout/hProcess9"/>
    <dgm:cxn modelId="{3C898E14-EC19-490F-86B0-18EFA6B80129}" type="presOf" srcId="{458B3080-0F98-7042-873C-5DA21E56E306}" destId="{71259A00-1435-8A42-BF89-FCAB940C4484}" srcOrd="0" destOrd="0" presId="urn:microsoft.com/office/officeart/2005/8/layout/hProcess9"/>
    <dgm:cxn modelId="{FDC24C5C-5E5D-4AEA-826B-BEB3A5EBA97F}" type="presOf" srcId="{20AC2E37-D70C-4D82-860D-60E90E98BE68}" destId="{FC99B014-C2E7-48C7-9ECC-E2D41BB7B36A}" srcOrd="0" destOrd="0" presId="urn:microsoft.com/office/officeart/2005/8/layout/hProcess9"/>
    <dgm:cxn modelId="{633961E2-CF31-47D6-B8F6-AE34DD89FB45}" type="presOf" srcId="{3E91B0DE-26C0-C24A-BFB9-5E8C76956CA3}" destId="{52B2FDA4-220B-244E-A3CF-6B455E1303B5}" srcOrd="0" destOrd="0" presId="urn:microsoft.com/office/officeart/2005/8/layout/hProcess9"/>
    <dgm:cxn modelId="{2D16C511-BB7D-F146-8BDC-7B07F865EFB2}" srcId="{380F6792-2C22-AC49-91B3-935FACC45BDF}" destId="{458B3080-0F98-7042-873C-5DA21E56E306}" srcOrd="2" destOrd="0" parTransId="{008D3D54-9419-C941-BC6E-7E0F60700166}" sibTransId="{1D6158B6-80C7-DB4B-8DF6-65C34FC09332}"/>
    <dgm:cxn modelId="{47D606C3-8890-5847-B3D9-6D79110350B3}" srcId="{380F6792-2C22-AC49-91B3-935FACC45BDF}" destId="{B4C481A7-2BD3-D149-B1D4-8105A0563CB1}" srcOrd="0" destOrd="0" parTransId="{28F8936B-98C5-2744-99DE-C3CB49FB8109}" sibTransId="{AC235BB3-C572-E343-A0DB-F0764BC1B605}"/>
    <dgm:cxn modelId="{E858BBB2-8E0A-4026-8247-2D9399AA099E}" type="presParOf" srcId="{8DA19EEF-B42C-4847-B10B-46502DB4D4EE}" destId="{BC285EC8-3643-404B-BC3A-258996D23B6A}" srcOrd="0" destOrd="0" presId="urn:microsoft.com/office/officeart/2005/8/layout/hProcess9"/>
    <dgm:cxn modelId="{35F7ABD9-888A-4D50-94E2-8F1422D8C945}" type="presParOf" srcId="{8DA19EEF-B42C-4847-B10B-46502DB4D4EE}" destId="{80FB0378-2049-744C-A91A-106762C96691}" srcOrd="1" destOrd="0" presId="urn:microsoft.com/office/officeart/2005/8/layout/hProcess9"/>
    <dgm:cxn modelId="{934156C7-10D9-47B0-8259-3A909DD611FA}" type="presParOf" srcId="{80FB0378-2049-744C-A91A-106762C96691}" destId="{00F93598-4ABC-0941-BE4A-5522F3708F66}" srcOrd="0" destOrd="0" presId="urn:microsoft.com/office/officeart/2005/8/layout/hProcess9"/>
    <dgm:cxn modelId="{0BBB71F3-65FD-45DF-BE68-E67C82629147}" type="presParOf" srcId="{80FB0378-2049-744C-A91A-106762C96691}" destId="{175DD3FF-AC08-984A-8A99-DB6EEB2C50B3}" srcOrd="1" destOrd="0" presId="urn:microsoft.com/office/officeart/2005/8/layout/hProcess9"/>
    <dgm:cxn modelId="{17C4DAE2-5889-47DF-A685-BEEDDB3F4B36}" type="presParOf" srcId="{80FB0378-2049-744C-A91A-106762C96691}" destId="{FC99B014-C2E7-48C7-9ECC-E2D41BB7B36A}" srcOrd="2" destOrd="0" presId="urn:microsoft.com/office/officeart/2005/8/layout/hProcess9"/>
    <dgm:cxn modelId="{8CA4D8A4-96F5-49FA-8D66-30B3B5A09EC0}" type="presParOf" srcId="{80FB0378-2049-744C-A91A-106762C96691}" destId="{0C462C01-B8F2-42A7-A8AB-6BDBA086A8F0}" srcOrd="3" destOrd="0" presId="urn:microsoft.com/office/officeart/2005/8/layout/hProcess9"/>
    <dgm:cxn modelId="{3DD18105-0DC9-4249-B697-210FEFC83616}" type="presParOf" srcId="{80FB0378-2049-744C-A91A-106762C96691}" destId="{71259A00-1435-8A42-BF89-FCAB940C4484}" srcOrd="4" destOrd="0" presId="urn:microsoft.com/office/officeart/2005/8/layout/hProcess9"/>
    <dgm:cxn modelId="{6D30E560-1B6C-4186-B011-D0C9806F4877}" type="presParOf" srcId="{80FB0378-2049-744C-A91A-106762C96691}" destId="{393EDC04-F4C3-DC4D-8E83-017260107A44}" srcOrd="5" destOrd="0" presId="urn:microsoft.com/office/officeart/2005/8/layout/hProcess9"/>
    <dgm:cxn modelId="{D1B7E559-37D0-414F-A8C2-EB596ACC369D}" type="presParOf" srcId="{80FB0378-2049-744C-A91A-106762C96691}" destId="{52B2FDA4-220B-244E-A3CF-6B455E1303B5}"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CC11D5-7146-47B9-AB87-533F6E686CD0}" type="doc">
      <dgm:prSet loTypeId="urn:microsoft.com/office/officeart/2008/layout/HexagonCluster" loCatId="relationship" qsTypeId="urn:microsoft.com/office/officeart/2005/8/quickstyle/simple5" qsCatId="simple" csTypeId="urn:microsoft.com/office/officeart/2005/8/colors/colorful4" csCatId="colorful" phldr="1"/>
      <dgm:spPr/>
      <dgm:t>
        <a:bodyPr/>
        <a:lstStyle/>
        <a:p>
          <a:endParaRPr lang="nl-NL"/>
        </a:p>
      </dgm:t>
    </dgm:pt>
    <dgm:pt modelId="{C8212CFA-9D1C-41A5-B427-AABB9A4DC9A7}">
      <dgm:prSet phldrT="[Text]"/>
      <dgm:spPr/>
      <dgm:t>
        <a:bodyPr/>
        <a:lstStyle/>
        <a:p>
          <a:r>
            <a:rPr lang="nl-NL" b="1" i="0" u="none" dirty="0" smtClean="0">
              <a:solidFill>
                <a:schemeClr val="tx1"/>
              </a:solidFill>
              <a:effectLst>
                <a:outerShdw blurRad="38100" dist="38100" dir="2700000" algn="tl">
                  <a:srgbClr val="000000">
                    <a:alpha val="43137"/>
                  </a:srgbClr>
                </a:outerShdw>
              </a:effectLst>
            </a:rPr>
            <a:t>Bathymetry</a:t>
          </a:r>
          <a:endParaRPr lang="nl-NL" b="1" i="0" u="none" dirty="0">
            <a:solidFill>
              <a:schemeClr val="tx1"/>
            </a:solidFill>
            <a:effectLst>
              <a:outerShdw blurRad="38100" dist="38100" dir="2700000" algn="tl">
                <a:srgbClr val="000000">
                  <a:alpha val="43137"/>
                </a:srgbClr>
              </a:outerShdw>
            </a:effectLst>
          </a:endParaRPr>
        </a:p>
      </dgm:t>
    </dgm:pt>
    <dgm:pt modelId="{C19C423E-7C13-4657-8440-C2EF3791F081}" type="parTrans" cxnId="{04D00B5A-A4E6-4EF5-A0E0-A8C5C7B0484F}">
      <dgm:prSet/>
      <dgm:spPr/>
      <dgm:t>
        <a:bodyPr/>
        <a:lstStyle/>
        <a:p>
          <a:endParaRPr lang="nl-NL"/>
        </a:p>
      </dgm:t>
    </dgm:pt>
    <dgm:pt modelId="{BDE0B255-EB4C-487A-A1FA-A8BB5FEA775D}" type="sibTrans" cxnId="{04D00B5A-A4E6-4EF5-A0E0-A8C5C7B0484F}">
      <dgm:prSet/>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34000" r="-34000"/>
          </a:stretch>
        </a:blipFill>
      </dgm:spPr>
      <dgm:t>
        <a:bodyPr/>
        <a:lstStyle/>
        <a:p>
          <a:endParaRPr lang="nl-NL"/>
        </a:p>
      </dgm:t>
    </dgm:pt>
    <dgm:pt modelId="{4EE84776-19A4-4B1A-BBE3-56F3563D18FF}">
      <dgm:prSet phldrT="[Text]"/>
      <dgm:spPr/>
      <dgm:t>
        <a:bodyPr/>
        <a:lstStyle/>
        <a:p>
          <a:r>
            <a:rPr lang="nl-NL" b="1" i="0" u="none" dirty="0" smtClean="0">
              <a:solidFill>
                <a:schemeClr val="tx1"/>
              </a:solidFill>
              <a:effectLst>
                <a:outerShdw blurRad="38100" dist="38100" dir="2700000" algn="tl">
                  <a:srgbClr val="000000">
                    <a:alpha val="43137"/>
                  </a:srgbClr>
                </a:outerShdw>
              </a:effectLst>
            </a:rPr>
            <a:t>Dredging</a:t>
          </a:r>
          <a:endParaRPr lang="nl-NL" b="1" i="0" u="none" dirty="0">
            <a:solidFill>
              <a:schemeClr val="tx1"/>
            </a:solidFill>
            <a:effectLst>
              <a:outerShdw blurRad="38100" dist="38100" dir="2700000" algn="tl">
                <a:srgbClr val="000000">
                  <a:alpha val="43137"/>
                </a:srgbClr>
              </a:outerShdw>
            </a:effectLst>
          </a:endParaRPr>
        </a:p>
      </dgm:t>
    </dgm:pt>
    <dgm:pt modelId="{0D2BD8BA-2070-45B7-BA5E-CFBB9C986D85}" type="parTrans" cxnId="{AD317D46-BC5C-49BA-9648-B4EA7E416C80}">
      <dgm:prSet/>
      <dgm:spPr/>
      <dgm:t>
        <a:bodyPr/>
        <a:lstStyle/>
        <a:p>
          <a:endParaRPr lang="nl-NL"/>
        </a:p>
      </dgm:t>
    </dgm:pt>
    <dgm:pt modelId="{68AF5B5A-A750-4BCE-9BEF-F71499B3F4D2}" type="sibTrans" cxnId="{AD317D46-BC5C-49BA-9648-B4EA7E416C80}">
      <dgm:prSet/>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4000" r="-14000"/>
          </a:stretch>
        </a:blipFill>
      </dgm:spPr>
      <dgm:t>
        <a:bodyPr/>
        <a:lstStyle/>
        <a:p>
          <a:endParaRPr lang="nl-NL"/>
        </a:p>
      </dgm:t>
    </dgm:pt>
    <dgm:pt modelId="{8B13697A-3CCA-46A3-8A4A-D21A464201D7}">
      <dgm:prSet phldrT="[Text]"/>
      <dgm:spPr/>
      <dgm:t>
        <a:bodyPr/>
        <a:lstStyle/>
        <a:p>
          <a:r>
            <a:rPr lang="nl-NL" b="1" i="0" u="none" dirty="0" smtClean="0">
              <a:solidFill>
                <a:schemeClr val="tx1"/>
              </a:solidFill>
              <a:effectLst>
                <a:outerShdw blurRad="38100" dist="38100" dir="2700000" algn="tl">
                  <a:srgbClr val="000000">
                    <a:alpha val="43137"/>
                  </a:srgbClr>
                </a:outerShdw>
              </a:effectLst>
            </a:rPr>
            <a:t>Rig moves</a:t>
          </a:r>
          <a:endParaRPr lang="nl-NL" b="1" i="0" u="none" dirty="0">
            <a:solidFill>
              <a:schemeClr val="tx1"/>
            </a:solidFill>
            <a:effectLst>
              <a:outerShdw blurRad="38100" dist="38100" dir="2700000" algn="tl">
                <a:srgbClr val="000000">
                  <a:alpha val="43137"/>
                </a:srgbClr>
              </a:outerShdw>
            </a:effectLst>
          </a:endParaRPr>
        </a:p>
      </dgm:t>
    </dgm:pt>
    <dgm:pt modelId="{EC755EB1-64CA-4F33-8636-3AB0FDEA7C0B}" type="parTrans" cxnId="{408001A0-75F6-4892-A528-0230E6C62A22}">
      <dgm:prSet/>
      <dgm:spPr/>
      <dgm:t>
        <a:bodyPr/>
        <a:lstStyle/>
        <a:p>
          <a:endParaRPr lang="nl-NL"/>
        </a:p>
      </dgm:t>
    </dgm:pt>
    <dgm:pt modelId="{5068F4B0-DFCF-4ACC-9528-BCDA4A19496F}" type="sibTrans" cxnId="{408001A0-75F6-4892-A528-0230E6C62A22}">
      <dgm:prSet/>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dgm:spPr>
      <dgm:t>
        <a:bodyPr/>
        <a:lstStyle/>
        <a:p>
          <a:endParaRPr lang="nl-NL"/>
        </a:p>
      </dgm:t>
    </dgm:pt>
    <dgm:pt modelId="{3FF41914-F590-46CE-8E53-685861F7D89E}">
      <dgm:prSet phldrT="[Text]"/>
      <dgm:spPr/>
      <dgm:t>
        <a:bodyPr/>
        <a:lstStyle/>
        <a:p>
          <a:r>
            <a:rPr lang="nl-NL" b="1" i="0" u="none" dirty="0" smtClean="0">
              <a:solidFill>
                <a:schemeClr val="tx1"/>
              </a:solidFill>
              <a:effectLst>
                <a:outerShdw blurRad="38100" dist="38100" dir="2700000" algn="tl">
                  <a:srgbClr val="000000">
                    <a:alpha val="43137"/>
                  </a:srgbClr>
                </a:outerShdw>
              </a:effectLst>
            </a:rPr>
            <a:t>Mobile mapping</a:t>
          </a:r>
          <a:endParaRPr lang="nl-NL" b="1" i="0" u="none" dirty="0">
            <a:solidFill>
              <a:schemeClr val="tx1"/>
            </a:solidFill>
            <a:effectLst>
              <a:outerShdw blurRad="38100" dist="38100" dir="2700000" algn="tl">
                <a:srgbClr val="000000">
                  <a:alpha val="43137"/>
                </a:srgbClr>
              </a:outerShdw>
            </a:effectLst>
          </a:endParaRPr>
        </a:p>
      </dgm:t>
    </dgm:pt>
    <dgm:pt modelId="{023DD0EF-4960-4CDF-9471-4835F86E5280}" type="parTrans" cxnId="{E5B0D64D-7698-4B52-9051-AAC6E54A6CBF}">
      <dgm:prSet/>
      <dgm:spPr/>
      <dgm:t>
        <a:bodyPr/>
        <a:lstStyle/>
        <a:p>
          <a:endParaRPr lang="nl-NL"/>
        </a:p>
      </dgm:t>
    </dgm:pt>
    <dgm:pt modelId="{5B4D9737-2BF2-47B7-AC1B-B7BEA385CF94}" type="sibTrans" cxnId="{E5B0D64D-7698-4B52-9051-AAC6E54A6CBF}">
      <dgm:prSet/>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l="-66000" r="-66000"/>
          </a:stretch>
        </a:blipFill>
      </dgm:spPr>
      <dgm:t>
        <a:bodyPr/>
        <a:lstStyle/>
        <a:p>
          <a:endParaRPr lang="nl-NL"/>
        </a:p>
      </dgm:t>
    </dgm:pt>
    <dgm:pt modelId="{D3735A3B-B135-41B8-A6D1-2CAA55376912}">
      <dgm:prSet phldrT="[Text]"/>
      <dgm:spPr/>
      <dgm:t>
        <a:bodyPr/>
        <a:lstStyle/>
        <a:p>
          <a:r>
            <a:rPr lang="nl-NL" b="1" i="0" u="none" dirty="0" smtClean="0">
              <a:solidFill>
                <a:schemeClr val="tx1"/>
              </a:solidFill>
              <a:effectLst>
                <a:outerShdw blurRad="38100" dist="38100" dir="2700000" algn="tl">
                  <a:srgbClr val="000000">
                    <a:alpha val="43137"/>
                  </a:srgbClr>
                </a:outerShdw>
              </a:effectLst>
            </a:rPr>
            <a:t>Sidescan Sonar</a:t>
          </a:r>
          <a:endParaRPr lang="nl-NL" b="1" i="0" u="none" dirty="0">
            <a:solidFill>
              <a:schemeClr val="tx1"/>
            </a:solidFill>
            <a:effectLst>
              <a:outerShdw blurRad="38100" dist="38100" dir="2700000" algn="tl">
                <a:srgbClr val="000000">
                  <a:alpha val="43137"/>
                </a:srgbClr>
              </a:outerShdw>
            </a:effectLst>
          </a:endParaRPr>
        </a:p>
      </dgm:t>
    </dgm:pt>
    <dgm:pt modelId="{968C4323-55E5-4CE9-96B2-B01E81EF4696}" type="parTrans" cxnId="{4015E9C6-1759-486F-B8F1-B9B37B925E34}">
      <dgm:prSet/>
      <dgm:spPr/>
      <dgm:t>
        <a:bodyPr/>
        <a:lstStyle/>
        <a:p>
          <a:endParaRPr lang="nl-NL"/>
        </a:p>
      </dgm:t>
    </dgm:pt>
    <dgm:pt modelId="{BA46992B-8E81-46E0-82DA-A0352E01C874}" type="sibTrans" cxnId="{4015E9C6-1759-486F-B8F1-B9B37B925E34}">
      <dgm:prSet/>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l="-16000" r="-16000"/>
          </a:stretch>
        </a:blipFill>
      </dgm:spPr>
      <dgm:t>
        <a:bodyPr/>
        <a:lstStyle/>
        <a:p>
          <a:endParaRPr lang="nl-NL"/>
        </a:p>
      </dgm:t>
    </dgm:pt>
    <dgm:pt modelId="{4660B46F-4F71-4AA7-BF1D-DAD57C8AA1FA}">
      <dgm:prSet phldrT="[Text]"/>
      <dgm:spPr/>
      <dgm:t>
        <a:bodyPr/>
        <a:lstStyle/>
        <a:p>
          <a:r>
            <a:rPr lang="nl-NL" b="1" i="0" u="none" dirty="0" smtClean="0">
              <a:solidFill>
                <a:schemeClr val="tx1"/>
              </a:solidFill>
              <a:effectLst>
                <a:outerShdw blurRad="38100" dist="38100" dir="2700000" algn="tl">
                  <a:srgbClr val="000000">
                    <a:alpha val="43137"/>
                  </a:srgbClr>
                </a:outerShdw>
              </a:effectLst>
            </a:rPr>
            <a:t>Offshore Construction</a:t>
          </a:r>
        </a:p>
      </dgm:t>
    </dgm:pt>
    <dgm:pt modelId="{763FABA9-AC23-4D8F-B829-5236E74F44C4}" type="parTrans" cxnId="{DC4513C7-AFD8-424E-A35F-C1E1306CCB79}">
      <dgm:prSet/>
      <dgm:spPr/>
      <dgm:t>
        <a:bodyPr/>
        <a:lstStyle/>
        <a:p>
          <a:endParaRPr lang="nl-NL"/>
        </a:p>
      </dgm:t>
    </dgm:pt>
    <dgm:pt modelId="{51FFC4E0-D0C8-4E3B-A30B-98156703B710}" type="sibTrans" cxnId="{DC4513C7-AFD8-424E-A35F-C1E1306CCB79}">
      <dgm:prSet/>
      <dgm:spPr>
        <a:blipFill>
          <a:blip xmlns:r="http://schemas.openxmlformats.org/officeDocument/2006/relationships" r:embed="rId6" cstate="print">
            <a:extLst>
              <a:ext uri="{28A0092B-C50C-407E-A947-70E740481C1C}">
                <a14:useLocalDpi xmlns:a14="http://schemas.microsoft.com/office/drawing/2010/main" val="0"/>
              </a:ext>
            </a:extLst>
          </a:blip>
          <a:srcRect/>
          <a:stretch>
            <a:fillRect l="-14000" r="-14000"/>
          </a:stretch>
        </a:blipFill>
      </dgm:spPr>
      <dgm:t>
        <a:bodyPr/>
        <a:lstStyle/>
        <a:p>
          <a:endParaRPr lang="nl-NL"/>
        </a:p>
      </dgm:t>
    </dgm:pt>
    <dgm:pt modelId="{565D9D79-EA6F-4AFF-B4C8-3C79A714336D}">
      <dgm:prSet phldrT="[Text]"/>
      <dgm:spPr/>
      <dgm:t>
        <a:bodyPr/>
        <a:lstStyle/>
        <a:p>
          <a:r>
            <a:rPr lang="nl-NL" b="1" i="0" u="none" dirty="0" smtClean="0">
              <a:solidFill>
                <a:schemeClr val="tx1"/>
              </a:solidFill>
              <a:effectLst>
                <a:outerShdw blurRad="38100" dist="38100" dir="2700000" algn="tl">
                  <a:srgbClr val="000000">
                    <a:alpha val="43137"/>
                  </a:srgbClr>
                </a:outerShdw>
              </a:effectLst>
            </a:rPr>
            <a:t>AUV</a:t>
          </a:r>
        </a:p>
      </dgm:t>
    </dgm:pt>
    <dgm:pt modelId="{BCF4CFFC-4E3A-4DA9-8A71-6D73AB87DB44}" type="parTrans" cxnId="{91F6DC3B-FD14-4A65-AD71-A53B7F6E3FA5}">
      <dgm:prSet/>
      <dgm:spPr/>
      <dgm:t>
        <a:bodyPr/>
        <a:lstStyle/>
        <a:p>
          <a:endParaRPr lang="nl-NL"/>
        </a:p>
      </dgm:t>
    </dgm:pt>
    <dgm:pt modelId="{5534BEAA-0988-40D0-AFF9-41141F669033}" type="sibTrans" cxnId="{91F6DC3B-FD14-4A65-AD71-A53B7F6E3FA5}">
      <dgm:prSet/>
      <dgm:spPr>
        <a:blipFill>
          <a:blip xmlns:r="http://schemas.openxmlformats.org/officeDocument/2006/relationships" r:embed="rId7" cstate="print">
            <a:extLst>
              <a:ext uri="{28A0092B-C50C-407E-A947-70E740481C1C}">
                <a14:useLocalDpi xmlns:a14="http://schemas.microsoft.com/office/drawing/2010/main" val="0"/>
              </a:ext>
            </a:extLst>
          </a:blip>
          <a:srcRect/>
          <a:stretch>
            <a:fillRect l="-22000" r="-22000"/>
          </a:stretch>
        </a:blipFill>
      </dgm:spPr>
      <dgm:t>
        <a:bodyPr/>
        <a:lstStyle/>
        <a:p>
          <a:endParaRPr lang="nl-NL"/>
        </a:p>
      </dgm:t>
    </dgm:pt>
    <dgm:pt modelId="{40E4DC7B-A393-48B5-B024-1530EEE58DD4}">
      <dgm:prSet phldrT="[Text]"/>
      <dgm:spPr/>
      <dgm:t>
        <a:bodyPr/>
        <a:lstStyle/>
        <a:p>
          <a:r>
            <a:rPr lang="nl-NL" b="1" i="0" u="none" dirty="0" smtClean="0">
              <a:solidFill>
                <a:schemeClr val="tx1"/>
              </a:solidFill>
              <a:effectLst>
                <a:outerShdw blurRad="38100" dist="38100" dir="2700000" algn="tl">
                  <a:srgbClr val="000000">
                    <a:alpha val="43137"/>
                  </a:srgbClr>
                </a:outerShdw>
              </a:effectLst>
            </a:rPr>
            <a:t>Processing</a:t>
          </a:r>
        </a:p>
      </dgm:t>
    </dgm:pt>
    <dgm:pt modelId="{F7A83E08-2BD7-4910-94E0-DCF8ACED0501}" type="parTrans" cxnId="{6E2257A1-F24A-420B-93F6-B1541AD471FB}">
      <dgm:prSet/>
      <dgm:spPr/>
      <dgm:t>
        <a:bodyPr/>
        <a:lstStyle/>
        <a:p>
          <a:endParaRPr lang="nl-NL"/>
        </a:p>
      </dgm:t>
    </dgm:pt>
    <dgm:pt modelId="{97FCA3FF-C0E7-441A-9E6B-A86DD459C932}" type="sibTrans" cxnId="{6E2257A1-F24A-420B-93F6-B1541AD471FB}">
      <dgm:prSet/>
      <dgm:spPr>
        <a:blipFill>
          <a:blip xmlns:r="http://schemas.openxmlformats.org/officeDocument/2006/relationships" r:embed="rId8" cstate="print">
            <a:extLst>
              <a:ext uri="{28A0092B-C50C-407E-A947-70E740481C1C}">
                <a14:useLocalDpi xmlns:a14="http://schemas.microsoft.com/office/drawing/2010/main" val="0"/>
              </a:ext>
            </a:extLst>
          </a:blip>
          <a:srcRect/>
          <a:stretch>
            <a:fillRect l="-11000" r="-11000"/>
          </a:stretch>
        </a:blipFill>
      </dgm:spPr>
      <dgm:t>
        <a:bodyPr/>
        <a:lstStyle/>
        <a:p>
          <a:endParaRPr lang="nl-NL"/>
        </a:p>
      </dgm:t>
    </dgm:pt>
    <dgm:pt modelId="{78C5A695-F0CD-4DCF-810E-870FA763071F}" type="pres">
      <dgm:prSet presAssocID="{87CC11D5-7146-47B9-AB87-533F6E686CD0}" presName="Name0" presStyleCnt="0">
        <dgm:presLayoutVars>
          <dgm:chMax val="21"/>
          <dgm:chPref val="21"/>
        </dgm:presLayoutVars>
      </dgm:prSet>
      <dgm:spPr/>
      <dgm:t>
        <a:bodyPr/>
        <a:lstStyle/>
        <a:p>
          <a:endParaRPr lang="nl-NL"/>
        </a:p>
      </dgm:t>
    </dgm:pt>
    <dgm:pt modelId="{F6846034-F43C-46D5-BEA6-9B2F6EE51313}" type="pres">
      <dgm:prSet presAssocID="{C8212CFA-9D1C-41A5-B427-AABB9A4DC9A7}" presName="text1" presStyleCnt="0"/>
      <dgm:spPr/>
      <dgm:t>
        <a:bodyPr/>
        <a:lstStyle/>
        <a:p>
          <a:endParaRPr lang="nl-NL"/>
        </a:p>
      </dgm:t>
    </dgm:pt>
    <dgm:pt modelId="{CD21793D-C1D0-4647-822D-420CFD38F42C}" type="pres">
      <dgm:prSet presAssocID="{C8212CFA-9D1C-41A5-B427-AABB9A4DC9A7}" presName="textRepeatNode" presStyleLbl="alignNode1" presStyleIdx="0" presStyleCnt="8">
        <dgm:presLayoutVars>
          <dgm:chMax val="0"/>
          <dgm:chPref val="0"/>
          <dgm:bulletEnabled val="1"/>
        </dgm:presLayoutVars>
      </dgm:prSet>
      <dgm:spPr/>
      <dgm:t>
        <a:bodyPr/>
        <a:lstStyle/>
        <a:p>
          <a:endParaRPr lang="nl-NL"/>
        </a:p>
      </dgm:t>
    </dgm:pt>
    <dgm:pt modelId="{9B1DF9B1-D87B-4608-9B0D-A2B249A4D3C4}" type="pres">
      <dgm:prSet presAssocID="{C8212CFA-9D1C-41A5-B427-AABB9A4DC9A7}" presName="textaccent1" presStyleCnt="0"/>
      <dgm:spPr/>
      <dgm:t>
        <a:bodyPr/>
        <a:lstStyle/>
        <a:p>
          <a:endParaRPr lang="nl-NL"/>
        </a:p>
      </dgm:t>
    </dgm:pt>
    <dgm:pt modelId="{5A10A91F-4620-43F0-9D54-42BEA4DD6A76}" type="pres">
      <dgm:prSet presAssocID="{C8212CFA-9D1C-41A5-B427-AABB9A4DC9A7}" presName="accentRepeatNode" presStyleLbl="solidAlignAcc1" presStyleIdx="0" presStyleCnt="16"/>
      <dgm:spPr/>
      <dgm:t>
        <a:bodyPr/>
        <a:lstStyle/>
        <a:p>
          <a:endParaRPr lang="nl-NL"/>
        </a:p>
      </dgm:t>
    </dgm:pt>
    <dgm:pt modelId="{F023064A-AFCA-4F2C-A140-FB9EFDF92BBA}" type="pres">
      <dgm:prSet presAssocID="{BDE0B255-EB4C-487A-A1FA-A8BB5FEA775D}" presName="image1" presStyleCnt="0"/>
      <dgm:spPr/>
      <dgm:t>
        <a:bodyPr/>
        <a:lstStyle/>
        <a:p>
          <a:endParaRPr lang="nl-NL"/>
        </a:p>
      </dgm:t>
    </dgm:pt>
    <dgm:pt modelId="{5067F19B-2360-42A2-AC7D-2722BD96FD35}" type="pres">
      <dgm:prSet presAssocID="{BDE0B255-EB4C-487A-A1FA-A8BB5FEA775D}" presName="imageRepeatNode" presStyleLbl="alignAcc1" presStyleIdx="0" presStyleCnt="8"/>
      <dgm:spPr/>
      <dgm:t>
        <a:bodyPr/>
        <a:lstStyle/>
        <a:p>
          <a:endParaRPr lang="nl-NL"/>
        </a:p>
      </dgm:t>
    </dgm:pt>
    <dgm:pt modelId="{7754B174-89B6-4826-9F20-CE709970A0F0}" type="pres">
      <dgm:prSet presAssocID="{BDE0B255-EB4C-487A-A1FA-A8BB5FEA775D}" presName="imageaccent1" presStyleCnt="0"/>
      <dgm:spPr/>
      <dgm:t>
        <a:bodyPr/>
        <a:lstStyle/>
        <a:p>
          <a:endParaRPr lang="nl-NL"/>
        </a:p>
      </dgm:t>
    </dgm:pt>
    <dgm:pt modelId="{AA7C0DC8-4419-411B-92AA-3383A3737A88}" type="pres">
      <dgm:prSet presAssocID="{BDE0B255-EB4C-487A-A1FA-A8BB5FEA775D}" presName="accentRepeatNode" presStyleLbl="solidAlignAcc1" presStyleIdx="1" presStyleCnt="16"/>
      <dgm:spPr/>
      <dgm:t>
        <a:bodyPr/>
        <a:lstStyle/>
        <a:p>
          <a:endParaRPr lang="nl-NL"/>
        </a:p>
      </dgm:t>
    </dgm:pt>
    <dgm:pt modelId="{00D2EF60-1A1A-448C-9E38-E2D3FE262C54}" type="pres">
      <dgm:prSet presAssocID="{4EE84776-19A4-4B1A-BBE3-56F3563D18FF}" presName="text2" presStyleCnt="0"/>
      <dgm:spPr/>
      <dgm:t>
        <a:bodyPr/>
        <a:lstStyle/>
        <a:p>
          <a:endParaRPr lang="nl-NL"/>
        </a:p>
      </dgm:t>
    </dgm:pt>
    <dgm:pt modelId="{DBC4D66F-D525-4C75-AC40-63721FDC0C38}" type="pres">
      <dgm:prSet presAssocID="{4EE84776-19A4-4B1A-BBE3-56F3563D18FF}" presName="textRepeatNode" presStyleLbl="alignNode1" presStyleIdx="1" presStyleCnt="8">
        <dgm:presLayoutVars>
          <dgm:chMax val="0"/>
          <dgm:chPref val="0"/>
          <dgm:bulletEnabled val="1"/>
        </dgm:presLayoutVars>
      </dgm:prSet>
      <dgm:spPr/>
      <dgm:t>
        <a:bodyPr/>
        <a:lstStyle/>
        <a:p>
          <a:endParaRPr lang="nl-NL"/>
        </a:p>
      </dgm:t>
    </dgm:pt>
    <dgm:pt modelId="{6FFD61F2-5440-49D0-9DB8-25DC85FA71E5}" type="pres">
      <dgm:prSet presAssocID="{4EE84776-19A4-4B1A-BBE3-56F3563D18FF}" presName="textaccent2" presStyleCnt="0"/>
      <dgm:spPr/>
      <dgm:t>
        <a:bodyPr/>
        <a:lstStyle/>
        <a:p>
          <a:endParaRPr lang="nl-NL"/>
        </a:p>
      </dgm:t>
    </dgm:pt>
    <dgm:pt modelId="{574DA7F9-C2F3-4D6A-A65A-573D9082F027}" type="pres">
      <dgm:prSet presAssocID="{4EE84776-19A4-4B1A-BBE3-56F3563D18FF}" presName="accentRepeatNode" presStyleLbl="solidAlignAcc1" presStyleIdx="2" presStyleCnt="16"/>
      <dgm:spPr/>
      <dgm:t>
        <a:bodyPr/>
        <a:lstStyle/>
        <a:p>
          <a:endParaRPr lang="nl-NL"/>
        </a:p>
      </dgm:t>
    </dgm:pt>
    <dgm:pt modelId="{6C298EB4-434D-4D45-9ECC-92BFDBA7B6A9}" type="pres">
      <dgm:prSet presAssocID="{68AF5B5A-A750-4BCE-9BEF-F71499B3F4D2}" presName="image2" presStyleCnt="0"/>
      <dgm:spPr/>
      <dgm:t>
        <a:bodyPr/>
        <a:lstStyle/>
        <a:p>
          <a:endParaRPr lang="nl-NL"/>
        </a:p>
      </dgm:t>
    </dgm:pt>
    <dgm:pt modelId="{15137C19-0D7A-42F4-9FA8-938C77C45F0C}" type="pres">
      <dgm:prSet presAssocID="{68AF5B5A-A750-4BCE-9BEF-F71499B3F4D2}" presName="imageRepeatNode" presStyleLbl="alignAcc1" presStyleIdx="1" presStyleCnt="8"/>
      <dgm:spPr/>
      <dgm:t>
        <a:bodyPr/>
        <a:lstStyle/>
        <a:p>
          <a:endParaRPr lang="nl-NL"/>
        </a:p>
      </dgm:t>
    </dgm:pt>
    <dgm:pt modelId="{3B9BC602-9F1E-4FEE-A4E6-B22C97AD92F4}" type="pres">
      <dgm:prSet presAssocID="{68AF5B5A-A750-4BCE-9BEF-F71499B3F4D2}" presName="imageaccent2" presStyleCnt="0"/>
      <dgm:spPr/>
      <dgm:t>
        <a:bodyPr/>
        <a:lstStyle/>
        <a:p>
          <a:endParaRPr lang="nl-NL"/>
        </a:p>
      </dgm:t>
    </dgm:pt>
    <dgm:pt modelId="{EFB94642-CE68-4C7F-83A1-5EBB9E724EF4}" type="pres">
      <dgm:prSet presAssocID="{68AF5B5A-A750-4BCE-9BEF-F71499B3F4D2}" presName="accentRepeatNode" presStyleLbl="solidAlignAcc1" presStyleIdx="3" presStyleCnt="16"/>
      <dgm:spPr/>
      <dgm:t>
        <a:bodyPr/>
        <a:lstStyle/>
        <a:p>
          <a:endParaRPr lang="nl-NL"/>
        </a:p>
      </dgm:t>
    </dgm:pt>
    <dgm:pt modelId="{A420FB63-6AED-4271-9645-4BC94EB77E3C}" type="pres">
      <dgm:prSet presAssocID="{8B13697A-3CCA-46A3-8A4A-D21A464201D7}" presName="text3" presStyleCnt="0"/>
      <dgm:spPr/>
      <dgm:t>
        <a:bodyPr/>
        <a:lstStyle/>
        <a:p>
          <a:endParaRPr lang="nl-NL"/>
        </a:p>
      </dgm:t>
    </dgm:pt>
    <dgm:pt modelId="{59C99415-EC7B-47CF-BBE6-E039C78E7808}" type="pres">
      <dgm:prSet presAssocID="{8B13697A-3CCA-46A3-8A4A-D21A464201D7}" presName="textRepeatNode" presStyleLbl="alignNode1" presStyleIdx="2" presStyleCnt="8">
        <dgm:presLayoutVars>
          <dgm:chMax val="0"/>
          <dgm:chPref val="0"/>
          <dgm:bulletEnabled val="1"/>
        </dgm:presLayoutVars>
      </dgm:prSet>
      <dgm:spPr/>
      <dgm:t>
        <a:bodyPr/>
        <a:lstStyle/>
        <a:p>
          <a:endParaRPr lang="nl-NL"/>
        </a:p>
      </dgm:t>
    </dgm:pt>
    <dgm:pt modelId="{8AAF200B-DD1B-46DD-B3C5-5A45589F526A}" type="pres">
      <dgm:prSet presAssocID="{8B13697A-3CCA-46A3-8A4A-D21A464201D7}" presName="textaccent3" presStyleCnt="0"/>
      <dgm:spPr/>
      <dgm:t>
        <a:bodyPr/>
        <a:lstStyle/>
        <a:p>
          <a:endParaRPr lang="nl-NL"/>
        </a:p>
      </dgm:t>
    </dgm:pt>
    <dgm:pt modelId="{6D976820-B5EA-4C01-9E6A-2CF7D88D52CD}" type="pres">
      <dgm:prSet presAssocID="{8B13697A-3CCA-46A3-8A4A-D21A464201D7}" presName="accentRepeatNode" presStyleLbl="solidAlignAcc1" presStyleIdx="4" presStyleCnt="16"/>
      <dgm:spPr/>
      <dgm:t>
        <a:bodyPr/>
        <a:lstStyle/>
        <a:p>
          <a:endParaRPr lang="nl-NL"/>
        </a:p>
      </dgm:t>
    </dgm:pt>
    <dgm:pt modelId="{FBC63913-DB21-4137-8BA2-694AD1FBC026}" type="pres">
      <dgm:prSet presAssocID="{5068F4B0-DFCF-4ACC-9528-BCDA4A19496F}" presName="image3" presStyleCnt="0"/>
      <dgm:spPr/>
      <dgm:t>
        <a:bodyPr/>
        <a:lstStyle/>
        <a:p>
          <a:endParaRPr lang="nl-NL"/>
        </a:p>
      </dgm:t>
    </dgm:pt>
    <dgm:pt modelId="{CE726DB4-2DCB-49EC-9525-0694AB6F91AF}" type="pres">
      <dgm:prSet presAssocID="{5068F4B0-DFCF-4ACC-9528-BCDA4A19496F}" presName="imageRepeatNode" presStyleLbl="alignAcc1" presStyleIdx="2" presStyleCnt="8"/>
      <dgm:spPr/>
      <dgm:t>
        <a:bodyPr/>
        <a:lstStyle/>
        <a:p>
          <a:endParaRPr lang="nl-NL"/>
        </a:p>
      </dgm:t>
    </dgm:pt>
    <dgm:pt modelId="{EB132C29-2777-491C-8FE3-FB20E6D62082}" type="pres">
      <dgm:prSet presAssocID="{5068F4B0-DFCF-4ACC-9528-BCDA4A19496F}" presName="imageaccent3" presStyleCnt="0"/>
      <dgm:spPr/>
      <dgm:t>
        <a:bodyPr/>
        <a:lstStyle/>
        <a:p>
          <a:endParaRPr lang="nl-NL"/>
        </a:p>
      </dgm:t>
    </dgm:pt>
    <dgm:pt modelId="{952C9DB5-EF6E-4EE6-BB10-75BBE48350A0}" type="pres">
      <dgm:prSet presAssocID="{5068F4B0-DFCF-4ACC-9528-BCDA4A19496F}" presName="accentRepeatNode" presStyleLbl="solidAlignAcc1" presStyleIdx="5" presStyleCnt="16"/>
      <dgm:spPr/>
      <dgm:t>
        <a:bodyPr/>
        <a:lstStyle/>
        <a:p>
          <a:endParaRPr lang="nl-NL"/>
        </a:p>
      </dgm:t>
    </dgm:pt>
    <dgm:pt modelId="{3E6CA521-A970-4055-ACA1-6B7C50194210}" type="pres">
      <dgm:prSet presAssocID="{3FF41914-F590-46CE-8E53-685861F7D89E}" presName="text4" presStyleCnt="0"/>
      <dgm:spPr/>
      <dgm:t>
        <a:bodyPr/>
        <a:lstStyle/>
        <a:p>
          <a:endParaRPr lang="nl-NL"/>
        </a:p>
      </dgm:t>
    </dgm:pt>
    <dgm:pt modelId="{9FE5A8A5-7DDD-4FCD-9A1F-88064D0FB2DB}" type="pres">
      <dgm:prSet presAssocID="{3FF41914-F590-46CE-8E53-685861F7D89E}" presName="textRepeatNode" presStyleLbl="alignNode1" presStyleIdx="3" presStyleCnt="8">
        <dgm:presLayoutVars>
          <dgm:chMax val="0"/>
          <dgm:chPref val="0"/>
          <dgm:bulletEnabled val="1"/>
        </dgm:presLayoutVars>
      </dgm:prSet>
      <dgm:spPr/>
      <dgm:t>
        <a:bodyPr/>
        <a:lstStyle/>
        <a:p>
          <a:endParaRPr lang="nl-NL"/>
        </a:p>
      </dgm:t>
    </dgm:pt>
    <dgm:pt modelId="{7AB4E90F-41FD-49A8-914E-20D7775C3D5B}" type="pres">
      <dgm:prSet presAssocID="{3FF41914-F590-46CE-8E53-685861F7D89E}" presName="textaccent4" presStyleCnt="0"/>
      <dgm:spPr/>
      <dgm:t>
        <a:bodyPr/>
        <a:lstStyle/>
        <a:p>
          <a:endParaRPr lang="nl-NL"/>
        </a:p>
      </dgm:t>
    </dgm:pt>
    <dgm:pt modelId="{9353FC32-0D6A-4F35-9BC5-609B4D47D435}" type="pres">
      <dgm:prSet presAssocID="{3FF41914-F590-46CE-8E53-685861F7D89E}" presName="accentRepeatNode" presStyleLbl="solidAlignAcc1" presStyleIdx="6" presStyleCnt="16"/>
      <dgm:spPr/>
      <dgm:t>
        <a:bodyPr/>
        <a:lstStyle/>
        <a:p>
          <a:endParaRPr lang="nl-NL"/>
        </a:p>
      </dgm:t>
    </dgm:pt>
    <dgm:pt modelId="{40174852-A547-4326-BA82-83945CE71632}" type="pres">
      <dgm:prSet presAssocID="{5B4D9737-2BF2-47B7-AC1B-B7BEA385CF94}" presName="image4" presStyleCnt="0"/>
      <dgm:spPr/>
      <dgm:t>
        <a:bodyPr/>
        <a:lstStyle/>
        <a:p>
          <a:endParaRPr lang="nl-NL"/>
        </a:p>
      </dgm:t>
    </dgm:pt>
    <dgm:pt modelId="{18D154A8-9E33-40DF-AC8C-CA4CB31D83DA}" type="pres">
      <dgm:prSet presAssocID="{5B4D9737-2BF2-47B7-AC1B-B7BEA385CF94}" presName="imageRepeatNode" presStyleLbl="alignAcc1" presStyleIdx="3" presStyleCnt="8"/>
      <dgm:spPr/>
      <dgm:t>
        <a:bodyPr/>
        <a:lstStyle/>
        <a:p>
          <a:endParaRPr lang="nl-NL"/>
        </a:p>
      </dgm:t>
    </dgm:pt>
    <dgm:pt modelId="{39849311-54A6-439C-90D0-FF82414B1D14}" type="pres">
      <dgm:prSet presAssocID="{5B4D9737-2BF2-47B7-AC1B-B7BEA385CF94}" presName="imageaccent4" presStyleCnt="0"/>
      <dgm:spPr/>
      <dgm:t>
        <a:bodyPr/>
        <a:lstStyle/>
        <a:p>
          <a:endParaRPr lang="nl-NL"/>
        </a:p>
      </dgm:t>
    </dgm:pt>
    <dgm:pt modelId="{70C6EDA0-D052-4E01-9FC9-D2729B1C6866}" type="pres">
      <dgm:prSet presAssocID="{5B4D9737-2BF2-47B7-AC1B-B7BEA385CF94}" presName="accentRepeatNode" presStyleLbl="solidAlignAcc1" presStyleIdx="7" presStyleCnt="16"/>
      <dgm:spPr/>
      <dgm:t>
        <a:bodyPr/>
        <a:lstStyle/>
        <a:p>
          <a:endParaRPr lang="nl-NL"/>
        </a:p>
      </dgm:t>
    </dgm:pt>
    <dgm:pt modelId="{29783E95-5EB0-4481-90BD-A34EEE350F5F}" type="pres">
      <dgm:prSet presAssocID="{D3735A3B-B135-41B8-A6D1-2CAA55376912}" presName="text5" presStyleCnt="0"/>
      <dgm:spPr/>
      <dgm:t>
        <a:bodyPr/>
        <a:lstStyle/>
        <a:p>
          <a:endParaRPr lang="nl-NL"/>
        </a:p>
      </dgm:t>
    </dgm:pt>
    <dgm:pt modelId="{A64840D8-CA2B-4F98-B3B3-E3274EF212EF}" type="pres">
      <dgm:prSet presAssocID="{D3735A3B-B135-41B8-A6D1-2CAA55376912}" presName="textRepeatNode" presStyleLbl="alignNode1" presStyleIdx="4" presStyleCnt="8">
        <dgm:presLayoutVars>
          <dgm:chMax val="0"/>
          <dgm:chPref val="0"/>
          <dgm:bulletEnabled val="1"/>
        </dgm:presLayoutVars>
      </dgm:prSet>
      <dgm:spPr/>
      <dgm:t>
        <a:bodyPr/>
        <a:lstStyle/>
        <a:p>
          <a:endParaRPr lang="nl-NL"/>
        </a:p>
      </dgm:t>
    </dgm:pt>
    <dgm:pt modelId="{B259626B-4910-4999-BAAE-98A92929B99D}" type="pres">
      <dgm:prSet presAssocID="{D3735A3B-B135-41B8-A6D1-2CAA55376912}" presName="textaccent5" presStyleCnt="0"/>
      <dgm:spPr/>
      <dgm:t>
        <a:bodyPr/>
        <a:lstStyle/>
        <a:p>
          <a:endParaRPr lang="nl-NL"/>
        </a:p>
      </dgm:t>
    </dgm:pt>
    <dgm:pt modelId="{68514684-190F-4254-8371-558ED80F796D}" type="pres">
      <dgm:prSet presAssocID="{D3735A3B-B135-41B8-A6D1-2CAA55376912}" presName="accentRepeatNode" presStyleLbl="solidAlignAcc1" presStyleIdx="8" presStyleCnt="16"/>
      <dgm:spPr/>
      <dgm:t>
        <a:bodyPr/>
        <a:lstStyle/>
        <a:p>
          <a:endParaRPr lang="nl-NL"/>
        </a:p>
      </dgm:t>
    </dgm:pt>
    <dgm:pt modelId="{8812A5D6-A26B-4D1B-8204-BE487F0CEE24}" type="pres">
      <dgm:prSet presAssocID="{BA46992B-8E81-46E0-82DA-A0352E01C874}" presName="image5" presStyleCnt="0"/>
      <dgm:spPr/>
      <dgm:t>
        <a:bodyPr/>
        <a:lstStyle/>
        <a:p>
          <a:endParaRPr lang="nl-NL"/>
        </a:p>
      </dgm:t>
    </dgm:pt>
    <dgm:pt modelId="{5899FCED-D63C-42E7-91B3-2225201788FF}" type="pres">
      <dgm:prSet presAssocID="{BA46992B-8E81-46E0-82DA-A0352E01C874}" presName="imageRepeatNode" presStyleLbl="alignAcc1" presStyleIdx="4" presStyleCnt="8"/>
      <dgm:spPr/>
      <dgm:t>
        <a:bodyPr/>
        <a:lstStyle/>
        <a:p>
          <a:endParaRPr lang="nl-NL"/>
        </a:p>
      </dgm:t>
    </dgm:pt>
    <dgm:pt modelId="{63A6FE89-1C9B-46C1-B676-76BB0203F24A}" type="pres">
      <dgm:prSet presAssocID="{BA46992B-8E81-46E0-82DA-A0352E01C874}" presName="imageaccent5" presStyleCnt="0"/>
      <dgm:spPr/>
      <dgm:t>
        <a:bodyPr/>
        <a:lstStyle/>
        <a:p>
          <a:endParaRPr lang="nl-NL"/>
        </a:p>
      </dgm:t>
    </dgm:pt>
    <dgm:pt modelId="{1A75EED9-FB74-4FBD-9A5E-3A5BFF12B00F}" type="pres">
      <dgm:prSet presAssocID="{BA46992B-8E81-46E0-82DA-A0352E01C874}" presName="accentRepeatNode" presStyleLbl="solidAlignAcc1" presStyleIdx="9" presStyleCnt="16"/>
      <dgm:spPr/>
      <dgm:t>
        <a:bodyPr/>
        <a:lstStyle/>
        <a:p>
          <a:endParaRPr lang="nl-NL"/>
        </a:p>
      </dgm:t>
    </dgm:pt>
    <dgm:pt modelId="{2E71626A-4DFD-48E0-BE60-4885458C3361}" type="pres">
      <dgm:prSet presAssocID="{4660B46F-4F71-4AA7-BF1D-DAD57C8AA1FA}" presName="text6" presStyleCnt="0"/>
      <dgm:spPr/>
      <dgm:t>
        <a:bodyPr/>
        <a:lstStyle/>
        <a:p>
          <a:endParaRPr lang="nl-NL"/>
        </a:p>
      </dgm:t>
    </dgm:pt>
    <dgm:pt modelId="{9A554A5D-B430-4C24-BFC5-CE48E5012D53}" type="pres">
      <dgm:prSet presAssocID="{4660B46F-4F71-4AA7-BF1D-DAD57C8AA1FA}" presName="textRepeatNode" presStyleLbl="alignNode1" presStyleIdx="5" presStyleCnt="8">
        <dgm:presLayoutVars>
          <dgm:chMax val="0"/>
          <dgm:chPref val="0"/>
          <dgm:bulletEnabled val="1"/>
        </dgm:presLayoutVars>
      </dgm:prSet>
      <dgm:spPr/>
      <dgm:t>
        <a:bodyPr/>
        <a:lstStyle/>
        <a:p>
          <a:endParaRPr lang="nl-NL"/>
        </a:p>
      </dgm:t>
    </dgm:pt>
    <dgm:pt modelId="{C56331D2-2E97-4F4B-9F40-F16311775AA4}" type="pres">
      <dgm:prSet presAssocID="{4660B46F-4F71-4AA7-BF1D-DAD57C8AA1FA}" presName="textaccent6" presStyleCnt="0"/>
      <dgm:spPr/>
      <dgm:t>
        <a:bodyPr/>
        <a:lstStyle/>
        <a:p>
          <a:endParaRPr lang="nl-NL"/>
        </a:p>
      </dgm:t>
    </dgm:pt>
    <dgm:pt modelId="{4EBFCE89-4F9D-4254-AF5C-4749129C798C}" type="pres">
      <dgm:prSet presAssocID="{4660B46F-4F71-4AA7-BF1D-DAD57C8AA1FA}" presName="accentRepeatNode" presStyleLbl="solidAlignAcc1" presStyleIdx="10" presStyleCnt="16"/>
      <dgm:spPr/>
      <dgm:t>
        <a:bodyPr/>
        <a:lstStyle/>
        <a:p>
          <a:endParaRPr lang="nl-NL"/>
        </a:p>
      </dgm:t>
    </dgm:pt>
    <dgm:pt modelId="{6083F1D4-E7D7-48CA-A667-E960DB3F4E99}" type="pres">
      <dgm:prSet presAssocID="{51FFC4E0-D0C8-4E3B-A30B-98156703B710}" presName="image6" presStyleCnt="0"/>
      <dgm:spPr/>
      <dgm:t>
        <a:bodyPr/>
        <a:lstStyle/>
        <a:p>
          <a:endParaRPr lang="nl-NL"/>
        </a:p>
      </dgm:t>
    </dgm:pt>
    <dgm:pt modelId="{36321575-4DAE-40B5-B069-33D2116C409E}" type="pres">
      <dgm:prSet presAssocID="{51FFC4E0-D0C8-4E3B-A30B-98156703B710}" presName="imageRepeatNode" presStyleLbl="alignAcc1" presStyleIdx="5" presStyleCnt="8"/>
      <dgm:spPr/>
      <dgm:t>
        <a:bodyPr/>
        <a:lstStyle/>
        <a:p>
          <a:endParaRPr lang="nl-NL"/>
        </a:p>
      </dgm:t>
    </dgm:pt>
    <dgm:pt modelId="{9BB5D92A-3A8E-4BF6-A34E-083489FEA799}" type="pres">
      <dgm:prSet presAssocID="{51FFC4E0-D0C8-4E3B-A30B-98156703B710}" presName="imageaccent6" presStyleCnt="0"/>
      <dgm:spPr/>
      <dgm:t>
        <a:bodyPr/>
        <a:lstStyle/>
        <a:p>
          <a:endParaRPr lang="nl-NL"/>
        </a:p>
      </dgm:t>
    </dgm:pt>
    <dgm:pt modelId="{F0FEC524-E24C-4CF3-8F2C-FF8DC41A5456}" type="pres">
      <dgm:prSet presAssocID="{51FFC4E0-D0C8-4E3B-A30B-98156703B710}" presName="accentRepeatNode" presStyleLbl="solidAlignAcc1" presStyleIdx="11" presStyleCnt="16"/>
      <dgm:spPr/>
      <dgm:t>
        <a:bodyPr/>
        <a:lstStyle/>
        <a:p>
          <a:endParaRPr lang="nl-NL"/>
        </a:p>
      </dgm:t>
    </dgm:pt>
    <dgm:pt modelId="{E35BFDD7-2019-4FCC-A73C-B7CF9329975A}" type="pres">
      <dgm:prSet presAssocID="{565D9D79-EA6F-4AFF-B4C8-3C79A714336D}" presName="text7" presStyleCnt="0"/>
      <dgm:spPr/>
      <dgm:t>
        <a:bodyPr/>
        <a:lstStyle/>
        <a:p>
          <a:endParaRPr lang="nl-NL"/>
        </a:p>
      </dgm:t>
    </dgm:pt>
    <dgm:pt modelId="{CD6D4E3E-A54D-4CE4-8CAC-712E3BD666E6}" type="pres">
      <dgm:prSet presAssocID="{565D9D79-EA6F-4AFF-B4C8-3C79A714336D}" presName="textRepeatNode" presStyleLbl="alignNode1" presStyleIdx="6" presStyleCnt="8">
        <dgm:presLayoutVars>
          <dgm:chMax val="0"/>
          <dgm:chPref val="0"/>
          <dgm:bulletEnabled val="1"/>
        </dgm:presLayoutVars>
      </dgm:prSet>
      <dgm:spPr/>
      <dgm:t>
        <a:bodyPr/>
        <a:lstStyle/>
        <a:p>
          <a:endParaRPr lang="nl-NL"/>
        </a:p>
      </dgm:t>
    </dgm:pt>
    <dgm:pt modelId="{6B986BF2-07DE-4BDD-854A-33F2343EF0A7}" type="pres">
      <dgm:prSet presAssocID="{565D9D79-EA6F-4AFF-B4C8-3C79A714336D}" presName="textaccent7" presStyleCnt="0"/>
      <dgm:spPr/>
      <dgm:t>
        <a:bodyPr/>
        <a:lstStyle/>
        <a:p>
          <a:endParaRPr lang="nl-NL"/>
        </a:p>
      </dgm:t>
    </dgm:pt>
    <dgm:pt modelId="{7FED9256-B332-43C3-AF74-314C33F45BDB}" type="pres">
      <dgm:prSet presAssocID="{565D9D79-EA6F-4AFF-B4C8-3C79A714336D}" presName="accentRepeatNode" presStyleLbl="solidAlignAcc1" presStyleIdx="12" presStyleCnt="16"/>
      <dgm:spPr/>
      <dgm:t>
        <a:bodyPr/>
        <a:lstStyle/>
        <a:p>
          <a:endParaRPr lang="nl-NL"/>
        </a:p>
      </dgm:t>
    </dgm:pt>
    <dgm:pt modelId="{BFBF0382-043A-453F-877F-895571D73B0B}" type="pres">
      <dgm:prSet presAssocID="{5534BEAA-0988-40D0-AFF9-41141F669033}" presName="image7" presStyleCnt="0"/>
      <dgm:spPr/>
      <dgm:t>
        <a:bodyPr/>
        <a:lstStyle/>
        <a:p>
          <a:endParaRPr lang="nl-NL"/>
        </a:p>
      </dgm:t>
    </dgm:pt>
    <dgm:pt modelId="{6D10556C-A258-498C-A68A-63E7643DDA50}" type="pres">
      <dgm:prSet presAssocID="{5534BEAA-0988-40D0-AFF9-41141F669033}" presName="imageRepeatNode" presStyleLbl="alignAcc1" presStyleIdx="6" presStyleCnt="8"/>
      <dgm:spPr/>
      <dgm:t>
        <a:bodyPr/>
        <a:lstStyle/>
        <a:p>
          <a:endParaRPr lang="nl-NL"/>
        </a:p>
      </dgm:t>
    </dgm:pt>
    <dgm:pt modelId="{49FA317A-9A7B-49F1-96A8-8C98F1688328}" type="pres">
      <dgm:prSet presAssocID="{5534BEAA-0988-40D0-AFF9-41141F669033}" presName="imageaccent7" presStyleCnt="0"/>
      <dgm:spPr/>
      <dgm:t>
        <a:bodyPr/>
        <a:lstStyle/>
        <a:p>
          <a:endParaRPr lang="nl-NL"/>
        </a:p>
      </dgm:t>
    </dgm:pt>
    <dgm:pt modelId="{C3EEE521-D803-4F75-9545-91B0BD55EE5A}" type="pres">
      <dgm:prSet presAssocID="{5534BEAA-0988-40D0-AFF9-41141F669033}" presName="accentRepeatNode" presStyleLbl="solidAlignAcc1" presStyleIdx="13" presStyleCnt="16"/>
      <dgm:spPr/>
      <dgm:t>
        <a:bodyPr/>
        <a:lstStyle/>
        <a:p>
          <a:endParaRPr lang="nl-NL"/>
        </a:p>
      </dgm:t>
    </dgm:pt>
    <dgm:pt modelId="{C603D739-56BA-48B9-99C5-4939F3E40CDD}" type="pres">
      <dgm:prSet presAssocID="{40E4DC7B-A393-48B5-B024-1530EEE58DD4}" presName="text8" presStyleCnt="0"/>
      <dgm:spPr/>
      <dgm:t>
        <a:bodyPr/>
        <a:lstStyle/>
        <a:p>
          <a:endParaRPr lang="nl-NL"/>
        </a:p>
      </dgm:t>
    </dgm:pt>
    <dgm:pt modelId="{AC17533D-CC3C-4D82-B78B-B8AF563292D0}" type="pres">
      <dgm:prSet presAssocID="{40E4DC7B-A393-48B5-B024-1530EEE58DD4}" presName="textRepeatNode" presStyleLbl="alignNode1" presStyleIdx="7" presStyleCnt="8">
        <dgm:presLayoutVars>
          <dgm:chMax val="0"/>
          <dgm:chPref val="0"/>
          <dgm:bulletEnabled val="1"/>
        </dgm:presLayoutVars>
      </dgm:prSet>
      <dgm:spPr/>
      <dgm:t>
        <a:bodyPr/>
        <a:lstStyle/>
        <a:p>
          <a:endParaRPr lang="nl-NL"/>
        </a:p>
      </dgm:t>
    </dgm:pt>
    <dgm:pt modelId="{35C10BC7-F1B5-42BE-9086-8DA2F98752BB}" type="pres">
      <dgm:prSet presAssocID="{40E4DC7B-A393-48B5-B024-1530EEE58DD4}" presName="textaccent8" presStyleCnt="0"/>
      <dgm:spPr/>
      <dgm:t>
        <a:bodyPr/>
        <a:lstStyle/>
        <a:p>
          <a:endParaRPr lang="nl-NL"/>
        </a:p>
      </dgm:t>
    </dgm:pt>
    <dgm:pt modelId="{767C8376-F3FF-4ED2-A826-F82465A203B5}" type="pres">
      <dgm:prSet presAssocID="{40E4DC7B-A393-48B5-B024-1530EEE58DD4}" presName="accentRepeatNode" presStyleLbl="solidAlignAcc1" presStyleIdx="14" presStyleCnt="16"/>
      <dgm:spPr/>
      <dgm:t>
        <a:bodyPr/>
        <a:lstStyle/>
        <a:p>
          <a:endParaRPr lang="nl-NL"/>
        </a:p>
      </dgm:t>
    </dgm:pt>
    <dgm:pt modelId="{711B2F32-21BF-4F50-BF45-75EC59292166}" type="pres">
      <dgm:prSet presAssocID="{97FCA3FF-C0E7-441A-9E6B-A86DD459C932}" presName="image8" presStyleCnt="0"/>
      <dgm:spPr/>
      <dgm:t>
        <a:bodyPr/>
        <a:lstStyle/>
        <a:p>
          <a:endParaRPr lang="nl-NL"/>
        </a:p>
      </dgm:t>
    </dgm:pt>
    <dgm:pt modelId="{711F6CE4-54D0-47F8-A596-DDD688D21116}" type="pres">
      <dgm:prSet presAssocID="{97FCA3FF-C0E7-441A-9E6B-A86DD459C932}" presName="imageRepeatNode" presStyleLbl="alignAcc1" presStyleIdx="7" presStyleCnt="8"/>
      <dgm:spPr/>
      <dgm:t>
        <a:bodyPr/>
        <a:lstStyle/>
        <a:p>
          <a:endParaRPr lang="nl-NL"/>
        </a:p>
      </dgm:t>
    </dgm:pt>
    <dgm:pt modelId="{BDB86B30-FB13-41B5-AE61-2127B7603013}" type="pres">
      <dgm:prSet presAssocID="{97FCA3FF-C0E7-441A-9E6B-A86DD459C932}" presName="imageaccent8" presStyleCnt="0"/>
      <dgm:spPr/>
      <dgm:t>
        <a:bodyPr/>
        <a:lstStyle/>
        <a:p>
          <a:endParaRPr lang="nl-NL"/>
        </a:p>
      </dgm:t>
    </dgm:pt>
    <dgm:pt modelId="{658BEEAF-4327-4752-A145-94CAB5989820}" type="pres">
      <dgm:prSet presAssocID="{97FCA3FF-C0E7-441A-9E6B-A86DD459C932}" presName="accentRepeatNode" presStyleLbl="solidAlignAcc1" presStyleIdx="15" presStyleCnt="16"/>
      <dgm:spPr/>
      <dgm:t>
        <a:bodyPr/>
        <a:lstStyle/>
        <a:p>
          <a:endParaRPr lang="nl-NL"/>
        </a:p>
      </dgm:t>
    </dgm:pt>
  </dgm:ptLst>
  <dgm:cxnLst>
    <dgm:cxn modelId="{EC71E290-0CCB-4ADA-8E94-C689F11B7B25}" type="presOf" srcId="{5068F4B0-DFCF-4ACC-9528-BCDA4A19496F}" destId="{CE726DB4-2DCB-49EC-9525-0694AB6F91AF}" srcOrd="0" destOrd="0" presId="urn:microsoft.com/office/officeart/2008/layout/HexagonCluster"/>
    <dgm:cxn modelId="{98D7862F-5F3B-437A-8FB1-E749616FE745}" type="presOf" srcId="{BA46992B-8E81-46E0-82DA-A0352E01C874}" destId="{5899FCED-D63C-42E7-91B3-2225201788FF}" srcOrd="0" destOrd="0" presId="urn:microsoft.com/office/officeart/2008/layout/HexagonCluster"/>
    <dgm:cxn modelId="{91F6DC3B-FD14-4A65-AD71-A53B7F6E3FA5}" srcId="{87CC11D5-7146-47B9-AB87-533F6E686CD0}" destId="{565D9D79-EA6F-4AFF-B4C8-3C79A714336D}" srcOrd="6" destOrd="0" parTransId="{BCF4CFFC-4E3A-4DA9-8A71-6D73AB87DB44}" sibTransId="{5534BEAA-0988-40D0-AFF9-41141F669033}"/>
    <dgm:cxn modelId="{98745274-0A89-4990-BB92-E0EFA99CDC2A}" type="presOf" srcId="{D3735A3B-B135-41B8-A6D1-2CAA55376912}" destId="{A64840D8-CA2B-4F98-B3B3-E3274EF212EF}" srcOrd="0" destOrd="0" presId="urn:microsoft.com/office/officeart/2008/layout/HexagonCluster"/>
    <dgm:cxn modelId="{0832DDC3-7FA4-4906-B0B1-068D6D544D22}" type="presOf" srcId="{87CC11D5-7146-47B9-AB87-533F6E686CD0}" destId="{78C5A695-F0CD-4DCF-810E-870FA763071F}" srcOrd="0" destOrd="0" presId="urn:microsoft.com/office/officeart/2008/layout/HexagonCluster"/>
    <dgm:cxn modelId="{6B3A4C18-BD97-467C-ADEE-29ADB2154F8C}" type="presOf" srcId="{40E4DC7B-A393-48B5-B024-1530EEE58DD4}" destId="{AC17533D-CC3C-4D82-B78B-B8AF563292D0}" srcOrd="0" destOrd="0" presId="urn:microsoft.com/office/officeart/2008/layout/HexagonCluster"/>
    <dgm:cxn modelId="{DC4513C7-AFD8-424E-A35F-C1E1306CCB79}" srcId="{87CC11D5-7146-47B9-AB87-533F6E686CD0}" destId="{4660B46F-4F71-4AA7-BF1D-DAD57C8AA1FA}" srcOrd="5" destOrd="0" parTransId="{763FABA9-AC23-4D8F-B829-5236E74F44C4}" sibTransId="{51FFC4E0-D0C8-4E3B-A30B-98156703B710}"/>
    <dgm:cxn modelId="{1761F1E9-BD68-45A5-81B6-B601AE0187F9}" type="presOf" srcId="{565D9D79-EA6F-4AFF-B4C8-3C79A714336D}" destId="{CD6D4E3E-A54D-4CE4-8CAC-712E3BD666E6}" srcOrd="0" destOrd="0" presId="urn:microsoft.com/office/officeart/2008/layout/HexagonCluster"/>
    <dgm:cxn modelId="{408001A0-75F6-4892-A528-0230E6C62A22}" srcId="{87CC11D5-7146-47B9-AB87-533F6E686CD0}" destId="{8B13697A-3CCA-46A3-8A4A-D21A464201D7}" srcOrd="2" destOrd="0" parTransId="{EC755EB1-64CA-4F33-8636-3AB0FDEA7C0B}" sibTransId="{5068F4B0-DFCF-4ACC-9528-BCDA4A19496F}"/>
    <dgm:cxn modelId="{6E2257A1-F24A-420B-93F6-B1541AD471FB}" srcId="{87CC11D5-7146-47B9-AB87-533F6E686CD0}" destId="{40E4DC7B-A393-48B5-B024-1530EEE58DD4}" srcOrd="7" destOrd="0" parTransId="{F7A83E08-2BD7-4910-94E0-DCF8ACED0501}" sibTransId="{97FCA3FF-C0E7-441A-9E6B-A86DD459C932}"/>
    <dgm:cxn modelId="{E5B0D64D-7698-4B52-9051-AAC6E54A6CBF}" srcId="{87CC11D5-7146-47B9-AB87-533F6E686CD0}" destId="{3FF41914-F590-46CE-8E53-685861F7D89E}" srcOrd="3" destOrd="0" parTransId="{023DD0EF-4960-4CDF-9471-4835F86E5280}" sibTransId="{5B4D9737-2BF2-47B7-AC1B-B7BEA385CF94}"/>
    <dgm:cxn modelId="{D514C419-6582-4E8B-894B-2C590B2BAD93}" type="presOf" srcId="{8B13697A-3CCA-46A3-8A4A-D21A464201D7}" destId="{59C99415-EC7B-47CF-BBE6-E039C78E7808}" srcOrd="0" destOrd="0" presId="urn:microsoft.com/office/officeart/2008/layout/HexagonCluster"/>
    <dgm:cxn modelId="{735FB511-5432-4B99-B256-5BA35087FE1A}" type="presOf" srcId="{3FF41914-F590-46CE-8E53-685861F7D89E}" destId="{9FE5A8A5-7DDD-4FCD-9A1F-88064D0FB2DB}" srcOrd="0" destOrd="0" presId="urn:microsoft.com/office/officeart/2008/layout/HexagonCluster"/>
    <dgm:cxn modelId="{AD317D46-BC5C-49BA-9648-B4EA7E416C80}" srcId="{87CC11D5-7146-47B9-AB87-533F6E686CD0}" destId="{4EE84776-19A4-4B1A-BBE3-56F3563D18FF}" srcOrd="1" destOrd="0" parTransId="{0D2BD8BA-2070-45B7-BA5E-CFBB9C986D85}" sibTransId="{68AF5B5A-A750-4BCE-9BEF-F71499B3F4D2}"/>
    <dgm:cxn modelId="{5E8AC331-D360-4A71-8616-4388ED003913}" type="presOf" srcId="{BDE0B255-EB4C-487A-A1FA-A8BB5FEA775D}" destId="{5067F19B-2360-42A2-AC7D-2722BD96FD35}" srcOrd="0" destOrd="0" presId="urn:microsoft.com/office/officeart/2008/layout/HexagonCluster"/>
    <dgm:cxn modelId="{9E993759-A929-411A-A944-FF86F499D671}" type="presOf" srcId="{5534BEAA-0988-40D0-AFF9-41141F669033}" destId="{6D10556C-A258-498C-A68A-63E7643DDA50}" srcOrd="0" destOrd="0" presId="urn:microsoft.com/office/officeart/2008/layout/HexagonCluster"/>
    <dgm:cxn modelId="{0E101E9A-2858-4CB1-8916-B61D344F3D5C}" type="presOf" srcId="{97FCA3FF-C0E7-441A-9E6B-A86DD459C932}" destId="{711F6CE4-54D0-47F8-A596-DDD688D21116}" srcOrd="0" destOrd="0" presId="urn:microsoft.com/office/officeart/2008/layout/HexagonCluster"/>
    <dgm:cxn modelId="{DEB9A982-A994-4990-B79E-0F7E5FD14323}" type="presOf" srcId="{5B4D9737-2BF2-47B7-AC1B-B7BEA385CF94}" destId="{18D154A8-9E33-40DF-AC8C-CA4CB31D83DA}" srcOrd="0" destOrd="0" presId="urn:microsoft.com/office/officeart/2008/layout/HexagonCluster"/>
    <dgm:cxn modelId="{4015E9C6-1759-486F-B8F1-B9B37B925E34}" srcId="{87CC11D5-7146-47B9-AB87-533F6E686CD0}" destId="{D3735A3B-B135-41B8-A6D1-2CAA55376912}" srcOrd="4" destOrd="0" parTransId="{968C4323-55E5-4CE9-96B2-B01E81EF4696}" sibTransId="{BA46992B-8E81-46E0-82DA-A0352E01C874}"/>
    <dgm:cxn modelId="{38FF8473-0B3D-4127-AC09-02A66787A056}" type="presOf" srcId="{4660B46F-4F71-4AA7-BF1D-DAD57C8AA1FA}" destId="{9A554A5D-B430-4C24-BFC5-CE48E5012D53}" srcOrd="0" destOrd="0" presId="urn:microsoft.com/office/officeart/2008/layout/HexagonCluster"/>
    <dgm:cxn modelId="{CB6DC1AF-3029-4E38-9812-DF12DFC05504}" type="presOf" srcId="{C8212CFA-9D1C-41A5-B427-AABB9A4DC9A7}" destId="{CD21793D-C1D0-4647-822D-420CFD38F42C}" srcOrd="0" destOrd="0" presId="urn:microsoft.com/office/officeart/2008/layout/HexagonCluster"/>
    <dgm:cxn modelId="{77E446AE-95D4-4370-B336-34B7B60896EC}" type="presOf" srcId="{68AF5B5A-A750-4BCE-9BEF-F71499B3F4D2}" destId="{15137C19-0D7A-42F4-9FA8-938C77C45F0C}" srcOrd="0" destOrd="0" presId="urn:microsoft.com/office/officeart/2008/layout/HexagonCluster"/>
    <dgm:cxn modelId="{04D00B5A-A4E6-4EF5-A0E0-A8C5C7B0484F}" srcId="{87CC11D5-7146-47B9-AB87-533F6E686CD0}" destId="{C8212CFA-9D1C-41A5-B427-AABB9A4DC9A7}" srcOrd="0" destOrd="0" parTransId="{C19C423E-7C13-4657-8440-C2EF3791F081}" sibTransId="{BDE0B255-EB4C-487A-A1FA-A8BB5FEA775D}"/>
    <dgm:cxn modelId="{ADE0A1B8-F575-4BBE-8D4D-8448F512AB3D}" type="presOf" srcId="{4EE84776-19A4-4B1A-BBE3-56F3563D18FF}" destId="{DBC4D66F-D525-4C75-AC40-63721FDC0C38}" srcOrd="0" destOrd="0" presId="urn:microsoft.com/office/officeart/2008/layout/HexagonCluster"/>
    <dgm:cxn modelId="{01C07A8F-C9B2-4254-BC40-40FB5DBFB66A}" type="presOf" srcId="{51FFC4E0-D0C8-4E3B-A30B-98156703B710}" destId="{36321575-4DAE-40B5-B069-33D2116C409E}" srcOrd="0" destOrd="0" presId="urn:microsoft.com/office/officeart/2008/layout/HexagonCluster"/>
    <dgm:cxn modelId="{322F5EC0-BA25-4C1C-BCD8-0D5E78AD9566}" type="presParOf" srcId="{78C5A695-F0CD-4DCF-810E-870FA763071F}" destId="{F6846034-F43C-46D5-BEA6-9B2F6EE51313}" srcOrd="0" destOrd="0" presId="urn:microsoft.com/office/officeart/2008/layout/HexagonCluster"/>
    <dgm:cxn modelId="{70EC1D8F-90BE-4D4D-B9DB-B690476CADD5}" type="presParOf" srcId="{F6846034-F43C-46D5-BEA6-9B2F6EE51313}" destId="{CD21793D-C1D0-4647-822D-420CFD38F42C}" srcOrd="0" destOrd="0" presId="urn:microsoft.com/office/officeart/2008/layout/HexagonCluster"/>
    <dgm:cxn modelId="{2E086699-9789-42F4-9EA6-0CEEBF5E2973}" type="presParOf" srcId="{78C5A695-F0CD-4DCF-810E-870FA763071F}" destId="{9B1DF9B1-D87B-4608-9B0D-A2B249A4D3C4}" srcOrd="1" destOrd="0" presId="urn:microsoft.com/office/officeart/2008/layout/HexagonCluster"/>
    <dgm:cxn modelId="{5941A5C4-9FEB-4648-B85F-C27FBC078E8F}" type="presParOf" srcId="{9B1DF9B1-D87B-4608-9B0D-A2B249A4D3C4}" destId="{5A10A91F-4620-43F0-9D54-42BEA4DD6A76}" srcOrd="0" destOrd="0" presId="urn:microsoft.com/office/officeart/2008/layout/HexagonCluster"/>
    <dgm:cxn modelId="{A6F101D3-C9DA-43ED-98D1-66C982E40234}" type="presParOf" srcId="{78C5A695-F0CD-4DCF-810E-870FA763071F}" destId="{F023064A-AFCA-4F2C-A140-FB9EFDF92BBA}" srcOrd="2" destOrd="0" presId="urn:microsoft.com/office/officeart/2008/layout/HexagonCluster"/>
    <dgm:cxn modelId="{0D0602D5-DBF4-45A5-AC34-27C9D62789A9}" type="presParOf" srcId="{F023064A-AFCA-4F2C-A140-FB9EFDF92BBA}" destId="{5067F19B-2360-42A2-AC7D-2722BD96FD35}" srcOrd="0" destOrd="0" presId="urn:microsoft.com/office/officeart/2008/layout/HexagonCluster"/>
    <dgm:cxn modelId="{C427DFB9-1ADB-4F91-AA1B-853591B69974}" type="presParOf" srcId="{78C5A695-F0CD-4DCF-810E-870FA763071F}" destId="{7754B174-89B6-4826-9F20-CE709970A0F0}" srcOrd="3" destOrd="0" presId="urn:microsoft.com/office/officeart/2008/layout/HexagonCluster"/>
    <dgm:cxn modelId="{5A873BF8-0BB6-45BF-86F6-4AEE4BB85CFC}" type="presParOf" srcId="{7754B174-89B6-4826-9F20-CE709970A0F0}" destId="{AA7C0DC8-4419-411B-92AA-3383A3737A88}" srcOrd="0" destOrd="0" presId="urn:microsoft.com/office/officeart/2008/layout/HexagonCluster"/>
    <dgm:cxn modelId="{9B5ABE39-444C-4BF4-9D99-A24260EE3355}" type="presParOf" srcId="{78C5A695-F0CD-4DCF-810E-870FA763071F}" destId="{00D2EF60-1A1A-448C-9E38-E2D3FE262C54}" srcOrd="4" destOrd="0" presId="urn:microsoft.com/office/officeart/2008/layout/HexagonCluster"/>
    <dgm:cxn modelId="{3EB80E30-C142-406B-A220-88D655C199A6}" type="presParOf" srcId="{00D2EF60-1A1A-448C-9E38-E2D3FE262C54}" destId="{DBC4D66F-D525-4C75-AC40-63721FDC0C38}" srcOrd="0" destOrd="0" presId="urn:microsoft.com/office/officeart/2008/layout/HexagonCluster"/>
    <dgm:cxn modelId="{63ED3F2F-4C68-4A24-B1F8-ACA97492290F}" type="presParOf" srcId="{78C5A695-F0CD-4DCF-810E-870FA763071F}" destId="{6FFD61F2-5440-49D0-9DB8-25DC85FA71E5}" srcOrd="5" destOrd="0" presId="urn:microsoft.com/office/officeart/2008/layout/HexagonCluster"/>
    <dgm:cxn modelId="{7D009877-A88F-4909-9F99-20CDD25EF7BF}" type="presParOf" srcId="{6FFD61F2-5440-49D0-9DB8-25DC85FA71E5}" destId="{574DA7F9-C2F3-4D6A-A65A-573D9082F027}" srcOrd="0" destOrd="0" presId="urn:microsoft.com/office/officeart/2008/layout/HexagonCluster"/>
    <dgm:cxn modelId="{609928C6-3C6A-4863-B89C-BBFFFF9A3019}" type="presParOf" srcId="{78C5A695-F0CD-4DCF-810E-870FA763071F}" destId="{6C298EB4-434D-4D45-9ECC-92BFDBA7B6A9}" srcOrd="6" destOrd="0" presId="urn:microsoft.com/office/officeart/2008/layout/HexagonCluster"/>
    <dgm:cxn modelId="{CF888B7A-892A-45E5-A9C7-8B606716076B}" type="presParOf" srcId="{6C298EB4-434D-4D45-9ECC-92BFDBA7B6A9}" destId="{15137C19-0D7A-42F4-9FA8-938C77C45F0C}" srcOrd="0" destOrd="0" presId="urn:microsoft.com/office/officeart/2008/layout/HexagonCluster"/>
    <dgm:cxn modelId="{55E40FED-FFEB-4EA6-A0F0-F16A68A7173A}" type="presParOf" srcId="{78C5A695-F0CD-4DCF-810E-870FA763071F}" destId="{3B9BC602-9F1E-4FEE-A4E6-B22C97AD92F4}" srcOrd="7" destOrd="0" presId="urn:microsoft.com/office/officeart/2008/layout/HexagonCluster"/>
    <dgm:cxn modelId="{3E3A795E-2340-4FF8-B68D-18248C668DD6}" type="presParOf" srcId="{3B9BC602-9F1E-4FEE-A4E6-B22C97AD92F4}" destId="{EFB94642-CE68-4C7F-83A1-5EBB9E724EF4}" srcOrd="0" destOrd="0" presId="urn:microsoft.com/office/officeart/2008/layout/HexagonCluster"/>
    <dgm:cxn modelId="{208381E7-0DAF-4F70-8E5F-1CD7D48ACE89}" type="presParOf" srcId="{78C5A695-F0CD-4DCF-810E-870FA763071F}" destId="{A420FB63-6AED-4271-9645-4BC94EB77E3C}" srcOrd="8" destOrd="0" presId="urn:microsoft.com/office/officeart/2008/layout/HexagonCluster"/>
    <dgm:cxn modelId="{CF5803C7-C3C1-4522-BCFE-A43BBBEE84F8}" type="presParOf" srcId="{A420FB63-6AED-4271-9645-4BC94EB77E3C}" destId="{59C99415-EC7B-47CF-BBE6-E039C78E7808}" srcOrd="0" destOrd="0" presId="urn:microsoft.com/office/officeart/2008/layout/HexagonCluster"/>
    <dgm:cxn modelId="{C65B5D05-499D-4D3F-9310-384D40E70469}" type="presParOf" srcId="{78C5A695-F0CD-4DCF-810E-870FA763071F}" destId="{8AAF200B-DD1B-46DD-B3C5-5A45589F526A}" srcOrd="9" destOrd="0" presId="urn:microsoft.com/office/officeart/2008/layout/HexagonCluster"/>
    <dgm:cxn modelId="{ED032D0C-9590-4B02-A487-6821B4714C48}" type="presParOf" srcId="{8AAF200B-DD1B-46DD-B3C5-5A45589F526A}" destId="{6D976820-B5EA-4C01-9E6A-2CF7D88D52CD}" srcOrd="0" destOrd="0" presId="urn:microsoft.com/office/officeart/2008/layout/HexagonCluster"/>
    <dgm:cxn modelId="{D96ADD92-7878-40F9-B8DF-C0797D10C6AA}" type="presParOf" srcId="{78C5A695-F0CD-4DCF-810E-870FA763071F}" destId="{FBC63913-DB21-4137-8BA2-694AD1FBC026}" srcOrd="10" destOrd="0" presId="urn:microsoft.com/office/officeart/2008/layout/HexagonCluster"/>
    <dgm:cxn modelId="{14DCA9BD-49F3-4710-86B4-A1B251317913}" type="presParOf" srcId="{FBC63913-DB21-4137-8BA2-694AD1FBC026}" destId="{CE726DB4-2DCB-49EC-9525-0694AB6F91AF}" srcOrd="0" destOrd="0" presId="urn:microsoft.com/office/officeart/2008/layout/HexagonCluster"/>
    <dgm:cxn modelId="{627F0CBA-54FF-4DEB-86E5-CDE5E40A4B72}" type="presParOf" srcId="{78C5A695-F0CD-4DCF-810E-870FA763071F}" destId="{EB132C29-2777-491C-8FE3-FB20E6D62082}" srcOrd="11" destOrd="0" presId="urn:microsoft.com/office/officeart/2008/layout/HexagonCluster"/>
    <dgm:cxn modelId="{F5404646-D898-4A4C-91B1-6AE64DEBE024}" type="presParOf" srcId="{EB132C29-2777-491C-8FE3-FB20E6D62082}" destId="{952C9DB5-EF6E-4EE6-BB10-75BBE48350A0}" srcOrd="0" destOrd="0" presId="urn:microsoft.com/office/officeart/2008/layout/HexagonCluster"/>
    <dgm:cxn modelId="{AA280148-FE6D-42E2-98D4-91745EC24BF0}" type="presParOf" srcId="{78C5A695-F0CD-4DCF-810E-870FA763071F}" destId="{3E6CA521-A970-4055-ACA1-6B7C50194210}" srcOrd="12" destOrd="0" presId="urn:microsoft.com/office/officeart/2008/layout/HexagonCluster"/>
    <dgm:cxn modelId="{16B38379-B051-4454-9BEE-8D05DFA0CAFE}" type="presParOf" srcId="{3E6CA521-A970-4055-ACA1-6B7C50194210}" destId="{9FE5A8A5-7DDD-4FCD-9A1F-88064D0FB2DB}" srcOrd="0" destOrd="0" presId="urn:microsoft.com/office/officeart/2008/layout/HexagonCluster"/>
    <dgm:cxn modelId="{BC52ECD9-2161-4F48-A53E-AEB0DF0B71F5}" type="presParOf" srcId="{78C5A695-F0CD-4DCF-810E-870FA763071F}" destId="{7AB4E90F-41FD-49A8-914E-20D7775C3D5B}" srcOrd="13" destOrd="0" presId="urn:microsoft.com/office/officeart/2008/layout/HexagonCluster"/>
    <dgm:cxn modelId="{6565DF4D-1D52-45A3-B767-A68781D9B904}" type="presParOf" srcId="{7AB4E90F-41FD-49A8-914E-20D7775C3D5B}" destId="{9353FC32-0D6A-4F35-9BC5-609B4D47D435}" srcOrd="0" destOrd="0" presId="urn:microsoft.com/office/officeart/2008/layout/HexagonCluster"/>
    <dgm:cxn modelId="{ED419CFA-A17E-430A-990F-0C297D862BCD}" type="presParOf" srcId="{78C5A695-F0CD-4DCF-810E-870FA763071F}" destId="{40174852-A547-4326-BA82-83945CE71632}" srcOrd="14" destOrd="0" presId="urn:microsoft.com/office/officeart/2008/layout/HexagonCluster"/>
    <dgm:cxn modelId="{6CDB3546-322E-4B5F-81AC-8D2EC374107B}" type="presParOf" srcId="{40174852-A547-4326-BA82-83945CE71632}" destId="{18D154A8-9E33-40DF-AC8C-CA4CB31D83DA}" srcOrd="0" destOrd="0" presId="urn:microsoft.com/office/officeart/2008/layout/HexagonCluster"/>
    <dgm:cxn modelId="{F1AFEB7A-E02F-4C00-B0DC-1051A9B96521}" type="presParOf" srcId="{78C5A695-F0CD-4DCF-810E-870FA763071F}" destId="{39849311-54A6-439C-90D0-FF82414B1D14}" srcOrd="15" destOrd="0" presId="urn:microsoft.com/office/officeart/2008/layout/HexagonCluster"/>
    <dgm:cxn modelId="{AEB9F321-66CA-4418-9CF5-70D5AA9BD40D}" type="presParOf" srcId="{39849311-54A6-439C-90D0-FF82414B1D14}" destId="{70C6EDA0-D052-4E01-9FC9-D2729B1C6866}" srcOrd="0" destOrd="0" presId="urn:microsoft.com/office/officeart/2008/layout/HexagonCluster"/>
    <dgm:cxn modelId="{23D216D6-B5E3-46DD-84AA-0A54A811D2EF}" type="presParOf" srcId="{78C5A695-F0CD-4DCF-810E-870FA763071F}" destId="{29783E95-5EB0-4481-90BD-A34EEE350F5F}" srcOrd="16" destOrd="0" presId="urn:microsoft.com/office/officeart/2008/layout/HexagonCluster"/>
    <dgm:cxn modelId="{77ED5578-6146-4817-B961-B597257FD915}" type="presParOf" srcId="{29783E95-5EB0-4481-90BD-A34EEE350F5F}" destId="{A64840D8-CA2B-4F98-B3B3-E3274EF212EF}" srcOrd="0" destOrd="0" presId="urn:microsoft.com/office/officeart/2008/layout/HexagonCluster"/>
    <dgm:cxn modelId="{E7523F35-287B-4472-9042-41B89385272C}" type="presParOf" srcId="{78C5A695-F0CD-4DCF-810E-870FA763071F}" destId="{B259626B-4910-4999-BAAE-98A92929B99D}" srcOrd="17" destOrd="0" presId="urn:microsoft.com/office/officeart/2008/layout/HexagonCluster"/>
    <dgm:cxn modelId="{18BCAE39-479F-4937-9E4F-793D270D469C}" type="presParOf" srcId="{B259626B-4910-4999-BAAE-98A92929B99D}" destId="{68514684-190F-4254-8371-558ED80F796D}" srcOrd="0" destOrd="0" presId="urn:microsoft.com/office/officeart/2008/layout/HexagonCluster"/>
    <dgm:cxn modelId="{A6E51E9C-56A6-49D8-BE57-27689B43BAAB}" type="presParOf" srcId="{78C5A695-F0CD-4DCF-810E-870FA763071F}" destId="{8812A5D6-A26B-4D1B-8204-BE487F0CEE24}" srcOrd="18" destOrd="0" presId="urn:microsoft.com/office/officeart/2008/layout/HexagonCluster"/>
    <dgm:cxn modelId="{D912EC0C-6AA6-4CF5-B760-591C8FAB443F}" type="presParOf" srcId="{8812A5D6-A26B-4D1B-8204-BE487F0CEE24}" destId="{5899FCED-D63C-42E7-91B3-2225201788FF}" srcOrd="0" destOrd="0" presId="urn:microsoft.com/office/officeart/2008/layout/HexagonCluster"/>
    <dgm:cxn modelId="{2D249A8A-5360-4D73-BDC0-2A6DA1AEF612}" type="presParOf" srcId="{78C5A695-F0CD-4DCF-810E-870FA763071F}" destId="{63A6FE89-1C9B-46C1-B676-76BB0203F24A}" srcOrd="19" destOrd="0" presId="urn:microsoft.com/office/officeart/2008/layout/HexagonCluster"/>
    <dgm:cxn modelId="{340BB2A0-2A72-420A-A905-A1EAFABE64CA}" type="presParOf" srcId="{63A6FE89-1C9B-46C1-B676-76BB0203F24A}" destId="{1A75EED9-FB74-4FBD-9A5E-3A5BFF12B00F}" srcOrd="0" destOrd="0" presId="urn:microsoft.com/office/officeart/2008/layout/HexagonCluster"/>
    <dgm:cxn modelId="{CD64BBB6-857A-422E-9531-8B8D4F61793C}" type="presParOf" srcId="{78C5A695-F0CD-4DCF-810E-870FA763071F}" destId="{2E71626A-4DFD-48E0-BE60-4885458C3361}" srcOrd="20" destOrd="0" presId="urn:microsoft.com/office/officeart/2008/layout/HexagonCluster"/>
    <dgm:cxn modelId="{F2D0B8A1-25E5-4B80-B09E-47CB5F337998}" type="presParOf" srcId="{2E71626A-4DFD-48E0-BE60-4885458C3361}" destId="{9A554A5D-B430-4C24-BFC5-CE48E5012D53}" srcOrd="0" destOrd="0" presId="urn:microsoft.com/office/officeart/2008/layout/HexagonCluster"/>
    <dgm:cxn modelId="{1A779B7B-93F8-4FAF-8E02-82F79F45BF52}" type="presParOf" srcId="{78C5A695-F0CD-4DCF-810E-870FA763071F}" destId="{C56331D2-2E97-4F4B-9F40-F16311775AA4}" srcOrd="21" destOrd="0" presId="urn:microsoft.com/office/officeart/2008/layout/HexagonCluster"/>
    <dgm:cxn modelId="{F1558E8F-58A4-4E8E-A785-F21A5E76728C}" type="presParOf" srcId="{C56331D2-2E97-4F4B-9F40-F16311775AA4}" destId="{4EBFCE89-4F9D-4254-AF5C-4749129C798C}" srcOrd="0" destOrd="0" presId="urn:microsoft.com/office/officeart/2008/layout/HexagonCluster"/>
    <dgm:cxn modelId="{E68952BA-CE76-4BD7-ABA1-BA95968F3769}" type="presParOf" srcId="{78C5A695-F0CD-4DCF-810E-870FA763071F}" destId="{6083F1D4-E7D7-48CA-A667-E960DB3F4E99}" srcOrd="22" destOrd="0" presId="urn:microsoft.com/office/officeart/2008/layout/HexagonCluster"/>
    <dgm:cxn modelId="{92902416-E4C7-4226-93F9-B5B33268B15B}" type="presParOf" srcId="{6083F1D4-E7D7-48CA-A667-E960DB3F4E99}" destId="{36321575-4DAE-40B5-B069-33D2116C409E}" srcOrd="0" destOrd="0" presId="urn:microsoft.com/office/officeart/2008/layout/HexagonCluster"/>
    <dgm:cxn modelId="{8C6596AC-967F-46AD-B765-5DA84E93175B}" type="presParOf" srcId="{78C5A695-F0CD-4DCF-810E-870FA763071F}" destId="{9BB5D92A-3A8E-4BF6-A34E-083489FEA799}" srcOrd="23" destOrd="0" presId="urn:microsoft.com/office/officeart/2008/layout/HexagonCluster"/>
    <dgm:cxn modelId="{1B675761-34BA-4BCC-B6B1-92F43636A6FC}" type="presParOf" srcId="{9BB5D92A-3A8E-4BF6-A34E-083489FEA799}" destId="{F0FEC524-E24C-4CF3-8F2C-FF8DC41A5456}" srcOrd="0" destOrd="0" presId="urn:microsoft.com/office/officeart/2008/layout/HexagonCluster"/>
    <dgm:cxn modelId="{EC4BD90A-D4F5-44BF-B679-5622583DEE58}" type="presParOf" srcId="{78C5A695-F0CD-4DCF-810E-870FA763071F}" destId="{E35BFDD7-2019-4FCC-A73C-B7CF9329975A}" srcOrd="24" destOrd="0" presId="urn:microsoft.com/office/officeart/2008/layout/HexagonCluster"/>
    <dgm:cxn modelId="{16E4CA87-C984-413F-A0F4-637B24A85D40}" type="presParOf" srcId="{E35BFDD7-2019-4FCC-A73C-B7CF9329975A}" destId="{CD6D4E3E-A54D-4CE4-8CAC-712E3BD666E6}" srcOrd="0" destOrd="0" presId="urn:microsoft.com/office/officeart/2008/layout/HexagonCluster"/>
    <dgm:cxn modelId="{7719AB21-CF98-4DB5-B2C2-4AC08ED74FCF}" type="presParOf" srcId="{78C5A695-F0CD-4DCF-810E-870FA763071F}" destId="{6B986BF2-07DE-4BDD-854A-33F2343EF0A7}" srcOrd="25" destOrd="0" presId="urn:microsoft.com/office/officeart/2008/layout/HexagonCluster"/>
    <dgm:cxn modelId="{93C39F8B-77B0-4318-BC81-9CC0AC5F755B}" type="presParOf" srcId="{6B986BF2-07DE-4BDD-854A-33F2343EF0A7}" destId="{7FED9256-B332-43C3-AF74-314C33F45BDB}" srcOrd="0" destOrd="0" presId="urn:microsoft.com/office/officeart/2008/layout/HexagonCluster"/>
    <dgm:cxn modelId="{BD4E8B47-303A-4A6B-B563-12E980161CC3}" type="presParOf" srcId="{78C5A695-F0CD-4DCF-810E-870FA763071F}" destId="{BFBF0382-043A-453F-877F-895571D73B0B}" srcOrd="26" destOrd="0" presId="urn:microsoft.com/office/officeart/2008/layout/HexagonCluster"/>
    <dgm:cxn modelId="{243347A1-7291-49FE-B776-7EE080D082DF}" type="presParOf" srcId="{BFBF0382-043A-453F-877F-895571D73B0B}" destId="{6D10556C-A258-498C-A68A-63E7643DDA50}" srcOrd="0" destOrd="0" presId="urn:microsoft.com/office/officeart/2008/layout/HexagonCluster"/>
    <dgm:cxn modelId="{739B0E36-D487-4ED3-91EF-5F0076B905AB}" type="presParOf" srcId="{78C5A695-F0CD-4DCF-810E-870FA763071F}" destId="{49FA317A-9A7B-49F1-96A8-8C98F1688328}" srcOrd="27" destOrd="0" presId="urn:microsoft.com/office/officeart/2008/layout/HexagonCluster"/>
    <dgm:cxn modelId="{44E988BA-BE69-49AF-917F-1DDE8998354F}" type="presParOf" srcId="{49FA317A-9A7B-49F1-96A8-8C98F1688328}" destId="{C3EEE521-D803-4F75-9545-91B0BD55EE5A}" srcOrd="0" destOrd="0" presId="urn:microsoft.com/office/officeart/2008/layout/HexagonCluster"/>
    <dgm:cxn modelId="{DBDDD5F4-133E-487E-A271-5CEDBB240226}" type="presParOf" srcId="{78C5A695-F0CD-4DCF-810E-870FA763071F}" destId="{C603D739-56BA-48B9-99C5-4939F3E40CDD}" srcOrd="28" destOrd="0" presId="urn:microsoft.com/office/officeart/2008/layout/HexagonCluster"/>
    <dgm:cxn modelId="{E0EFABB2-54E8-4BD6-B08D-639387FE3FC0}" type="presParOf" srcId="{C603D739-56BA-48B9-99C5-4939F3E40CDD}" destId="{AC17533D-CC3C-4D82-B78B-B8AF563292D0}" srcOrd="0" destOrd="0" presId="urn:microsoft.com/office/officeart/2008/layout/HexagonCluster"/>
    <dgm:cxn modelId="{05AEF695-C663-40E0-B2B9-047B18F0E7CF}" type="presParOf" srcId="{78C5A695-F0CD-4DCF-810E-870FA763071F}" destId="{35C10BC7-F1B5-42BE-9086-8DA2F98752BB}" srcOrd="29" destOrd="0" presId="urn:microsoft.com/office/officeart/2008/layout/HexagonCluster"/>
    <dgm:cxn modelId="{EDE2B9BB-FAA8-4527-A13D-6800ABB6DC2A}" type="presParOf" srcId="{35C10BC7-F1B5-42BE-9086-8DA2F98752BB}" destId="{767C8376-F3FF-4ED2-A826-F82465A203B5}" srcOrd="0" destOrd="0" presId="urn:microsoft.com/office/officeart/2008/layout/HexagonCluster"/>
    <dgm:cxn modelId="{8398CA27-5090-4093-AAAA-76995D809568}" type="presParOf" srcId="{78C5A695-F0CD-4DCF-810E-870FA763071F}" destId="{711B2F32-21BF-4F50-BF45-75EC59292166}" srcOrd="30" destOrd="0" presId="urn:microsoft.com/office/officeart/2008/layout/HexagonCluster"/>
    <dgm:cxn modelId="{725649AA-520C-4D80-99F1-86C4353F2B37}" type="presParOf" srcId="{711B2F32-21BF-4F50-BF45-75EC59292166}" destId="{711F6CE4-54D0-47F8-A596-DDD688D21116}" srcOrd="0" destOrd="0" presId="urn:microsoft.com/office/officeart/2008/layout/HexagonCluster"/>
    <dgm:cxn modelId="{B313CAFD-329D-432A-B02C-741ADADEB9A8}" type="presParOf" srcId="{78C5A695-F0CD-4DCF-810E-870FA763071F}" destId="{BDB86B30-FB13-41B5-AE61-2127B7603013}" srcOrd="31" destOrd="0" presId="urn:microsoft.com/office/officeart/2008/layout/HexagonCluster"/>
    <dgm:cxn modelId="{D44ACB16-CA62-4809-BF4C-6870E8FDF869}" type="presParOf" srcId="{BDB86B30-FB13-41B5-AE61-2127B7603013}" destId="{658BEEAF-4327-4752-A145-94CAB5989820}"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0F6792-2C22-AC49-91B3-935FACC45BDF}" type="doc">
      <dgm:prSet loTypeId="urn:microsoft.com/office/officeart/2005/8/layout/hProcess9" loCatId="" qsTypeId="urn:microsoft.com/office/officeart/2005/8/quickstyle/3d6" qsCatId="3D" csTypeId="urn:microsoft.com/office/officeart/2005/8/colors/accent1_2" csCatId="accent1" phldr="1"/>
      <dgm:spPr>
        <a:scene3d>
          <a:camera prst="perspectiveRelaxedModerately" fov="600000" zoom="92000"/>
          <a:lightRig rig="balanced" dir="t">
            <a:rot lat="0" lon="0" rev="12700000"/>
          </a:lightRig>
        </a:scene3d>
      </dgm:spPr>
    </dgm:pt>
    <dgm:pt modelId="{B4C481A7-2BD3-D149-B1D4-8105A0563CB1}">
      <dgm:prSet phldrT="[Tekst]"/>
      <dgm:spPr>
        <a:solidFill>
          <a:schemeClr val="accent6">
            <a:lumMod val="75000"/>
          </a:schemeClr>
        </a:solidFill>
        <a:scene3d>
          <a:camera prst="perspectiveRelaxedModerately" fov="600000" zoom="92000"/>
          <a:lightRig rig="balanced" dir="t">
            <a:rot lat="0" lon="0" rev="12700000"/>
          </a:lightRig>
        </a:scene3d>
        <a:sp3d prstMaterial="plastic">
          <a:bevelT w="50800" h="50800"/>
          <a:bevelB w="50800" h="50800"/>
        </a:sp3d>
      </dgm:spPr>
      <dgm:t>
        <a:bodyPr/>
        <a:lstStyle/>
        <a:p>
          <a:r>
            <a:rPr lang="nl-NL" b="1" dirty="0" smtClean="0">
              <a:solidFill>
                <a:schemeClr val="bg1"/>
              </a:solidFill>
              <a:latin typeface="Arial" panose="020B0604020202020204" pitchFamily="34" charset="0"/>
              <a:cs typeface="Arial" panose="020B0604020202020204" pitchFamily="34" charset="0"/>
            </a:rPr>
            <a:t>QINSy</a:t>
          </a:r>
          <a:endParaRPr lang="nl-NL" b="1" dirty="0">
            <a:solidFill>
              <a:schemeClr val="bg1"/>
            </a:solidFill>
            <a:latin typeface="Arial" panose="020B0604020202020204" pitchFamily="34" charset="0"/>
            <a:cs typeface="Arial" panose="020B0604020202020204" pitchFamily="34" charset="0"/>
          </a:endParaRPr>
        </a:p>
      </dgm:t>
    </dgm:pt>
    <dgm:pt modelId="{28F8936B-98C5-2744-99DE-C3CB49FB8109}" type="parTrans" cxnId="{47D606C3-8890-5847-B3D9-6D79110350B3}">
      <dgm:prSet/>
      <dgm:spPr/>
      <dgm:t>
        <a:bodyPr/>
        <a:lstStyle/>
        <a:p>
          <a:endParaRPr lang="nl-NL" b="1">
            <a:latin typeface="Arial" panose="020B0604020202020204" pitchFamily="34" charset="0"/>
            <a:cs typeface="Arial" panose="020B0604020202020204" pitchFamily="34" charset="0"/>
          </a:endParaRPr>
        </a:p>
      </dgm:t>
    </dgm:pt>
    <dgm:pt modelId="{AC235BB3-C572-E343-A0DB-F0764BC1B605}" type="sibTrans" cxnId="{47D606C3-8890-5847-B3D9-6D79110350B3}">
      <dgm:prSet/>
      <dgm:spPr/>
      <dgm:t>
        <a:bodyPr/>
        <a:lstStyle/>
        <a:p>
          <a:endParaRPr lang="nl-NL" b="1">
            <a:latin typeface="Arial" panose="020B0604020202020204" pitchFamily="34" charset="0"/>
            <a:cs typeface="Arial" panose="020B0604020202020204" pitchFamily="34" charset="0"/>
          </a:endParaRPr>
        </a:p>
      </dgm:t>
    </dgm:pt>
    <dgm:pt modelId="{458B3080-0F98-7042-873C-5DA21E56E306}">
      <dgm:prSet phldrT="[Tekst]"/>
      <dgm:spPr>
        <a:scene3d>
          <a:camera prst="perspectiveRelaxedModerately" fov="600000" zoom="92000"/>
          <a:lightRig rig="balanced" dir="t">
            <a:rot lat="0" lon="0" rev="12700000"/>
          </a:lightRig>
        </a:scene3d>
        <a:sp3d prstMaterial="plastic">
          <a:bevelT w="50800" h="50800"/>
          <a:bevelB w="50800" h="50800"/>
        </a:sp3d>
      </dgm:spPr>
      <dgm:t>
        <a:bodyPr/>
        <a:lstStyle/>
        <a:p>
          <a:r>
            <a:rPr lang="nl-NL" b="1" smtClean="0">
              <a:latin typeface="Arial" panose="020B0604020202020204" pitchFamily="34" charset="0"/>
              <a:cs typeface="Arial" panose="020B0604020202020204" pitchFamily="34" charset="0"/>
            </a:rPr>
            <a:t>Fledermaus</a:t>
          </a:r>
          <a:endParaRPr lang="nl-NL" b="1" dirty="0">
            <a:latin typeface="Arial" panose="020B0604020202020204" pitchFamily="34" charset="0"/>
            <a:cs typeface="Arial" panose="020B0604020202020204" pitchFamily="34" charset="0"/>
          </a:endParaRPr>
        </a:p>
      </dgm:t>
    </dgm:pt>
    <dgm:pt modelId="{008D3D54-9419-C941-BC6E-7E0F60700166}" type="parTrans" cxnId="{2D16C511-BB7D-F146-8BDC-7B07F865EFB2}">
      <dgm:prSet/>
      <dgm:spPr/>
      <dgm:t>
        <a:bodyPr/>
        <a:lstStyle/>
        <a:p>
          <a:endParaRPr lang="nl-NL" b="1">
            <a:latin typeface="Arial" panose="020B0604020202020204" pitchFamily="34" charset="0"/>
            <a:cs typeface="Arial" panose="020B0604020202020204" pitchFamily="34" charset="0"/>
          </a:endParaRPr>
        </a:p>
      </dgm:t>
    </dgm:pt>
    <dgm:pt modelId="{1D6158B6-80C7-DB4B-8DF6-65C34FC09332}" type="sibTrans" cxnId="{2D16C511-BB7D-F146-8BDC-7B07F865EFB2}">
      <dgm:prSet/>
      <dgm:spPr/>
      <dgm:t>
        <a:bodyPr/>
        <a:lstStyle/>
        <a:p>
          <a:endParaRPr lang="nl-NL" b="1">
            <a:latin typeface="Arial" panose="020B0604020202020204" pitchFamily="34" charset="0"/>
            <a:cs typeface="Arial" panose="020B0604020202020204" pitchFamily="34" charset="0"/>
          </a:endParaRPr>
        </a:p>
      </dgm:t>
    </dgm:pt>
    <dgm:pt modelId="{3E91B0DE-26C0-C24A-BFB9-5E8C76956CA3}">
      <dgm:prSet/>
      <dgm:spPr>
        <a:solidFill>
          <a:schemeClr val="accent4">
            <a:lumMod val="75000"/>
          </a:schemeClr>
        </a:solidFill>
        <a:scene3d>
          <a:camera prst="perspectiveRelaxedModerately" fov="600000" zoom="92000"/>
          <a:lightRig rig="balanced" dir="t">
            <a:rot lat="0" lon="0" rev="12700000"/>
          </a:lightRig>
        </a:scene3d>
        <a:sp3d prstMaterial="plastic">
          <a:bevelT w="50800" h="50800"/>
          <a:bevelB w="50800" h="50800"/>
        </a:sp3d>
      </dgm:spPr>
      <dgm:t>
        <a:bodyPr/>
        <a:lstStyle/>
        <a:p>
          <a:r>
            <a:rPr lang="nl-NL" b="1" dirty="0" err="1" smtClean="0">
              <a:latin typeface="Arial" panose="020B0604020202020204" pitchFamily="34" charset="0"/>
              <a:cs typeface="Arial" panose="020B0604020202020204" pitchFamily="34" charset="0"/>
            </a:rPr>
            <a:t>Esri</a:t>
          </a:r>
          <a:r>
            <a:rPr lang="nl-NL" b="1" dirty="0" smtClean="0">
              <a:latin typeface="Arial" panose="020B0604020202020204" pitchFamily="34" charset="0"/>
              <a:cs typeface="Arial" panose="020B0604020202020204" pitchFamily="34" charset="0"/>
            </a:rPr>
            <a:t> </a:t>
          </a:r>
          <a:r>
            <a:rPr lang="nl-NL" b="1" dirty="0" err="1" smtClean="0">
              <a:latin typeface="Arial" panose="020B0604020202020204" pitchFamily="34" charset="0"/>
              <a:cs typeface="Arial" panose="020B0604020202020204" pitchFamily="34" charset="0"/>
            </a:rPr>
            <a:t>ArcGIS</a:t>
          </a:r>
          <a:endParaRPr lang="nl-NL" b="1" dirty="0">
            <a:latin typeface="Arial" panose="020B0604020202020204" pitchFamily="34" charset="0"/>
            <a:cs typeface="Arial" panose="020B0604020202020204" pitchFamily="34" charset="0"/>
          </a:endParaRPr>
        </a:p>
      </dgm:t>
    </dgm:pt>
    <dgm:pt modelId="{7A48341D-6C7F-554B-9A9F-A5A30068C00E}" type="parTrans" cxnId="{0F971119-9F8E-584A-9C15-8EE30025A742}">
      <dgm:prSet/>
      <dgm:spPr/>
      <dgm:t>
        <a:bodyPr/>
        <a:lstStyle/>
        <a:p>
          <a:endParaRPr lang="nl-NL" b="1">
            <a:latin typeface="Arial" panose="020B0604020202020204" pitchFamily="34" charset="0"/>
            <a:cs typeface="Arial" panose="020B0604020202020204" pitchFamily="34" charset="0"/>
          </a:endParaRPr>
        </a:p>
      </dgm:t>
    </dgm:pt>
    <dgm:pt modelId="{4F8B91E9-AA4C-D344-91DD-6737F1D4837A}" type="sibTrans" cxnId="{0F971119-9F8E-584A-9C15-8EE30025A742}">
      <dgm:prSet/>
      <dgm:spPr/>
      <dgm:t>
        <a:bodyPr/>
        <a:lstStyle/>
        <a:p>
          <a:endParaRPr lang="nl-NL" b="1">
            <a:latin typeface="Arial" panose="020B0604020202020204" pitchFamily="34" charset="0"/>
            <a:cs typeface="Arial" panose="020B0604020202020204" pitchFamily="34" charset="0"/>
          </a:endParaRPr>
        </a:p>
      </dgm:t>
    </dgm:pt>
    <dgm:pt modelId="{8DA19EEF-B42C-4847-B10B-46502DB4D4EE}" type="pres">
      <dgm:prSet presAssocID="{380F6792-2C22-AC49-91B3-935FACC45BDF}" presName="CompostProcess" presStyleCnt="0">
        <dgm:presLayoutVars>
          <dgm:dir/>
          <dgm:resizeHandles val="exact"/>
        </dgm:presLayoutVars>
      </dgm:prSet>
      <dgm:spPr/>
    </dgm:pt>
    <dgm:pt modelId="{BC285EC8-3643-404B-BC3A-258996D23B6A}" type="pres">
      <dgm:prSet presAssocID="{380F6792-2C22-AC49-91B3-935FACC45BDF}" presName="arrow" presStyleLbl="bgShp" presStyleIdx="0" presStyleCnt="1"/>
      <dgm:spPr>
        <a:scene3d>
          <a:camera prst="perspectiveRelaxedModerately" fov="600000" zoom="92000"/>
          <a:lightRig rig="balanced" dir="t">
            <a:rot lat="0" lon="0" rev="12700000"/>
          </a:lightRig>
        </a:scene3d>
        <a:sp3d z="-152400" prstMaterial="plastic">
          <a:bevelT w="25400" h="25400"/>
          <a:bevelB w="25400" h="25400"/>
        </a:sp3d>
      </dgm:spPr>
    </dgm:pt>
    <dgm:pt modelId="{80FB0378-2049-744C-A91A-106762C96691}" type="pres">
      <dgm:prSet presAssocID="{380F6792-2C22-AC49-91B3-935FACC45BDF}" presName="linearProcess" presStyleCnt="0"/>
      <dgm:spPr>
        <a:scene3d>
          <a:camera prst="perspectiveRelaxedModerately" fov="600000" zoom="92000"/>
          <a:lightRig rig="balanced" dir="t">
            <a:rot lat="0" lon="0" rev="12700000"/>
          </a:lightRig>
        </a:scene3d>
        <a:sp3d prstMaterial="plastic"/>
      </dgm:spPr>
    </dgm:pt>
    <dgm:pt modelId="{00F93598-4ABC-0941-BE4A-5522F3708F66}" type="pres">
      <dgm:prSet presAssocID="{B4C481A7-2BD3-D149-B1D4-8105A0563CB1}" presName="textNode" presStyleLbl="node1" presStyleIdx="0" presStyleCnt="3">
        <dgm:presLayoutVars>
          <dgm:bulletEnabled val="1"/>
        </dgm:presLayoutVars>
      </dgm:prSet>
      <dgm:spPr/>
      <dgm:t>
        <a:bodyPr/>
        <a:lstStyle/>
        <a:p>
          <a:endParaRPr lang="nl-NL"/>
        </a:p>
      </dgm:t>
    </dgm:pt>
    <dgm:pt modelId="{175DD3FF-AC08-984A-8A99-DB6EEB2C50B3}" type="pres">
      <dgm:prSet presAssocID="{AC235BB3-C572-E343-A0DB-F0764BC1B605}" presName="sibTrans" presStyleCnt="0"/>
      <dgm:spPr>
        <a:scene3d>
          <a:camera prst="perspectiveRelaxedModerately" fov="600000" zoom="92000"/>
          <a:lightRig rig="balanced" dir="t">
            <a:rot lat="0" lon="0" rev="12700000"/>
          </a:lightRig>
        </a:scene3d>
        <a:sp3d prstMaterial="plastic"/>
      </dgm:spPr>
    </dgm:pt>
    <dgm:pt modelId="{71259A00-1435-8A42-BF89-FCAB940C4484}" type="pres">
      <dgm:prSet presAssocID="{458B3080-0F98-7042-873C-5DA21E56E306}" presName="textNode" presStyleLbl="node1" presStyleIdx="1" presStyleCnt="3">
        <dgm:presLayoutVars>
          <dgm:bulletEnabled val="1"/>
        </dgm:presLayoutVars>
      </dgm:prSet>
      <dgm:spPr/>
      <dgm:t>
        <a:bodyPr/>
        <a:lstStyle/>
        <a:p>
          <a:endParaRPr lang="nl-NL"/>
        </a:p>
      </dgm:t>
    </dgm:pt>
    <dgm:pt modelId="{393EDC04-F4C3-DC4D-8E83-017260107A44}" type="pres">
      <dgm:prSet presAssocID="{1D6158B6-80C7-DB4B-8DF6-65C34FC09332}" presName="sibTrans" presStyleCnt="0"/>
      <dgm:spPr>
        <a:scene3d>
          <a:camera prst="perspectiveRelaxedModerately" fov="600000" zoom="92000"/>
          <a:lightRig rig="balanced" dir="t">
            <a:rot lat="0" lon="0" rev="12700000"/>
          </a:lightRig>
        </a:scene3d>
        <a:sp3d prstMaterial="plastic"/>
      </dgm:spPr>
    </dgm:pt>
    <dgm:pt modelId="{52B2FDA4-220B-244E-A3CF-6B455E1303B5}" type="pres">
      <dgm:prSet presAssocID="{3E91B0DE-26C0-C24A-BFB9-5E8C76956CA3}" presName="textNode" presStyleLbl="node1" presStyleIdx="2" presStyleCnt="3">
        <dgm:presLayoutVars>
          <dgm:bulletEnabled val="1"/>
        </dgm:presLayoutVars>
      </dgm:prSet>
      <dgm:spPr/>
      <dgm:t>
        <a:bodyPr/>
        <a:lstStyle/>
        <a:p>
          <a:endParaRPr lang="nl-NL"/>
        </a:p>
      </dgm:t>
    </dgm:pt>
  </dgm:ptLst>
  <dgm:cxnLst>
    <dgm:cxn modelId="{47D606C3-8890-5847-B3D9-6D79110350B3}" srcId="{380F6792-2C22-AC49-91B3-935FACC45BDF}" destId="{B4C481A7-2BD3-D149-B1D4-8105A0563CB1}" srcOrd="0" destOrd="0" parTransId="{28F8936B-98C5-2744-99DE-C3CB49FB8109}" sibTransId="{AC235BB3-C572-E343-A0DB-F0764BC1B605}"/>
    <dgm:cxn modelId="{B2E32C0C-B284-4F5C-AAAB-AA33E6DF77E7}" type="presOf" srcId="{380F6792-2C22-AC49-91B3-935FACC45BDF}" destId="{8DA19EEF-B42C-4847-B10B-46502DB4D4EE}" srcOrd="0" destOrd="0" presId="urn:microsoft.com/office/officeart/2005/8/layout/hProcess9"/>
    <dgm:cxn modelId="{BCCE2566-AA74-4F01-802D-4518E9B6C740}" type="presOf" srcId="{3E91B0DE-26C0-C24A-BFB9-5E8C76956CA3}" destId="{52B2FDA4-220B-244E-A3CF-6B455E1303B5}" srcOrd="0" destOrd="0" presId="urn:microsoft.com/office/officeart/2005/8/layout/hProcess9"/>
    <dgm:cxn modelId="{0BA09E96-BF2A-4F66-A594-41964CEC11FB}" type="presOf" srcId="{458B3080-0F98-7042-873C-5DA21E56E306}" destId="{71259A00-1435-8A42-BF89-FCAB940C4484}" srcOrd="0" destOrd="0" presId="urn:microsoft.com/office/officeart/2005/8/layout/hProcess9"/>
    <dgm:cxn modelId="{0F971119-9F8E-584A-9C15-8EE30025A742}" srcId="{380F6792-2C22-AC49-91B3-935FACC45BDF}" destId="{3E91B0DE-26C0-C24A-BFB9-5E8C76956CA3}" srcOrd="2" destOrd="0" parTransId="{7A48341D-6C7F-554B-9A9F-A5A30068C00E}" sibTransId="{4F8B91E9-AA4C-D344-91DD-6737F1D4837A}"/>
    <dgm:cxn modelId="{2D16C511-BB7D-F146-8BDC-7B07F865EFB2}" srcId="{380F6792-2C22-AC49-91B3-935FACC45BDF}" destId="{458B3080-0F98-7042-873C-5DA21E56E306}" srcOrd="1" destOrd="0" parTransId="{008D3D54-9419-C941-BC6E-7E0F60700166}" sibTransId="{1D6158B6-80C7-DB4B-8DF6-65C34FC09332}"/>
    <dgm:cxn modelId="{9673ABA4-B8B3-45DC-9676-AFB111CDFDAB}" type="presOf" srcId="{B4C481A7-2BD3-D149-B1D4-8105A0563CB1}" destId="{00F93598-4ABC-0941-BE4A-5522F3708F66}" srcOrd="0" destOrd="0" presId="urn:microsoft.com/office/officeart/2005/8/layout/hProcess9"/>
    <dgm:cxn modelId="{4716E00D-8E39-47C7-802C-12A946DC2362}" type="presParOf" srcId="{8DA19EEF-B42C-4847-B10B-46502DB4D4EE}" destId="{BC285EC8-3643-404B-BC3A-258996D23B6A}" srcOrd="0" destOrd="0" presId="urn:microsoft.com/office/officeart/2005/8/layout/hProcess9"/>
    <dgm:cxn modelId="{C049E895-DF9D-4DF6-8FEC-F7801E5EDE18}" type="presParOf" srcId="{8DA19EEF-B42C-4847-B10B-46502DB4D4EE}" destId="{80FB0378-2049-744C-A91A-106762C96691}" srcOrd="1" destOrd="0" presId="urn:microsoft.com/office/officeart/2005/8/layout/hProcess9"/>
    <dgm:cxn modelId="{F32AF439-1EE2-4877-AF1D-92CDD0BDF0BF}" type="presParOf" srcId="{80FB0378-2049-744C-A91A-106762C96691}" destId="{00F93598-4ABC-0941-BE4A-5522F3708F66}" srcOrd="0" destOrd="0" presId="urn:microsoft.com/office/officeart/2005/8/layout/hProcess9"/>
    <dgm:cxn modelId="{206B2FA6-EB3C-4989-A72F-9D7AAA894365}" type="presParOf" srcId="{80FB0378-2049-744C-A91A-106762C96691}" destId="{175DD3FF-AC08-984A-8A99-DB6EEB2C50B3}" srcOrd="1" destOrd="0" presId="urn:microsoft.com/office/officeart/2005/8/layout/hProcess9"/>
    <dgm:cxn modelId="{B4DE8D5D-34BC-4FD0-AE47-C43EF899CE2F}" type="presParOf" srcId="{80FB0378-2049-744C-A91A-106762C96691}" destId="{71259A00-1435-8A42-BF89-FCAB940C4484}" srcOrd="2" destOrd="0" presId="urn:microsoft.com/office/officeart/2005/8/layout/hProcess9"/>
    <dgm:cxn modelId="{22328AB6-4EF5-4861-8F22-9110810FC447}" type="presParOf" srcId="{80FB0378-2049-744C-A91A-106762C96691}" destId="{393EDC04-F4C3-DC4D-8E83-017260107A44}" srcOrd="3" destOrd="0" presId="urn:microsoft.com/office/officeart/2005/8/layout/hProcess9"/>
    <dgm:cxn modelId="{64B7FF51-DD14-4728-B929-9246F73EC634}" type="presParOf" srcId="{80FB0378-2049-744C-A91A-106762C96691}" destId="{52B2FDA4-220B-244E-A3CF-6B455E1303B5}"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85EC8-3643-404B-BC3A-258996D23B6A}">
      <dsp:nvSpPr>
        <dsp:cNvPr id="0" name=""/>
        <dsp:cNvSpPr/>
      </dsp:nvSpPr>
      <dsp:spPr>
        <a:xfrm>
          <a:off x="648902" y="0"/>
          <a:ext cx="7354226" cy="4326016"/>
        </a:xfrm>
        <a:prstGeom prst="rightArrow">
          <a:avLst/>
        </a:prstGeom>
        <a:solidFill>
          <a:schemeClr val="accent1">
            <a:tint val="40000"/>
            <a:hueOff val="0"/>
            <a:satOff val="0"/>
            <a:lumOff val="0"/>
            <a:alphaOff val="0"/>
          </a:schemeClr>
        </a:solidFill>
        <a:ln>
          <a:noFill/>
        </a:ln>
        <a:effectLst/>
        <a:scene3d>
          <a:camera prst="perspectiveRelaxedModerately" fov="600000" zoom="92000"/>
          <a:lightRig rig="balanced" dir="t">
            <a:rot lat="0" lon="0" rev="12700000"/>
          </a:lightRig>
        </a:scene3d>
        <a:sp3d z="-152400" prstMaterial="plastic">
          <a:bevelT w="25400" h="25400"/>
          <a:bevelB w="25400" h="25400"/>
        </a:sp3d>
      </dsp:spPr>
      <dsp:style>
        <a:lnRef idx="0">
          <a:scrgbClr r="0" g="0" b="0"/>
        </a:lnRef>
        <a:fillRef idx="1">
          <a:scrgbClr r="0" g="0" b="0"/>
        </a:fillRef>
        <a:effectRef idx="0">
          <a:scrgbClr r="0" g="0" b="0"/>
        </a:effectRef>
        <a:fontRef idx="minor"/>
      </dsp:style>
    </dsp:sp>
    <dsp:sp modelId="{00F93598-4ABC-0941-BE4A-5522F3708F66}">
      <dsp:nvSpPr>
        <dsp:cNvPr id="0" name=""/>
        <dsp:cNvSpPr/>
      </dsp:nvSpPr>
      <dsp:spPr>
        <a:xfrm>
          <a:off x="2750" y="1297804"/>
          <a:ext cx="2042181" cy="1730406"/>
        </a:xfrm>
        <a:prstGeom prst="roundRect">
          <a:avLst/>
        </a:prstGeom>
        <a:solidFill>
          <a:srgbClr val="E77D1D"/>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nl-NL" sz="2300" b="1" kern="1200" dirty="0" smtClean="0">
              <a:solidFill>
                <a:schemeClr val="tx1"/>
              </a:solidFill>
              <a:latin typeface="HandelGothicEFOP-Bold"/>
              <a:cs typeface="HandelGothicEFOP-Bold"/>
            </a:rPr>
            <a:t>QINSy</a:t>
          </a:r>
          <a:endParaRPr lang="nl-NL" sz="2300" b="1" kern="1200" dirty="0">
            <a:solidFill>
              <a:schemeClr val="tx1"/>
            </a:solidFill>
            <a:latin typeface="HandelGothicEFOP-Bold"/>
            <a:cs typeface="HandelGothicEFOP-Bold"/>
          </a:endParaRPr>
        </a:p>
      </dsp:txBody>
      <dsp:txXfrm>
        <a:off x="87221" y="1382275"/>
        <a:ext cx="1873239" cy="1561464"/>
      </dsp:txXfrm>
    </dsp:sp>
    <dsp:sp modelId="{FC99B014-C2E7-48C7-9ECC-E2D41BB7B36A}">
      <dsp:nvSpPr>
        <dsp:cNvPr id="0" name=""/>
        <dsp:cNvSpPr/>
      </dsp:nvSpPr>
      <dsp:spPr>
        <a:xfrm>
          <a:off x="2204200" y="1297804"/>
          <a:ext cx="2042181" cy="1730406"/>
        </a:xfrm>
        <a:prstGeom prst="roundRect">
          <a:avLst/>
        </a:prstGeom>
        <a:solidFill>
          <a:srgbClr val="00B061"/>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nl-NL" sz="2300" b="1" kern="1200" dirty="0" smtClean="0">
              <a:solidFill>
                <a:schemeClr val="tx1"/>
              </a:solidFill>
              <a:latin typeface="HandelGothicEFOP-Bold"/>
              <a:cs typeface="HandelGothicEFOP-Bold"/>
            </a:rPr>
            <a:t>Qimera</a:t>
          </a:r>
          <a:endParaRPr lang="nl-NL" sz="2300" b="1" kern="1200" dirty="0">
            <a:solidFill>
              <a:schemeClr val="tx1"/>
            </a:solidFill>
            <a:latin typeface="HandelGothicEFOP-Bold"/>
            <a:cs typeface="HandelGothicEFOP-Bold"/>
          </a:endParaRPr>
        </a:p>
      </dsp:txBody>
      <dsp:txXfrm>
        <a:off x="2288671" y="1382275"/>
        <a:ext cx="1873239" cy="1561464"/>
      </dsp:txXfrm>
    </dsp:sp>
    <dsp:sp modelId="{71259A00-1435-8A42-BF89-FCAB940C4484}">
      <dsp:nvSpPr>
        <dsp:cNvPr id="0" name=""/>
        <dsp:cNvSpPr/>
      </dsp:nvSpPr>
      <dsp:spPr>
        <a:xfrm>
          <a:off x="4405649" y="1297804"/>
          <a:ext cx="2042181" cy="1730406"/>
        </a:xfrm>
        <a:prstGeom prst="roundRect">
          <a:avLst/>
        </a:prstGeom>
        <a:solidFill>
          <a:srgbClr val="0581A5"/>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nl-NL" sz="2300" b="1" kern="1200" dirty="0" smtClean="0">
              <a:solidFill>
                <a:schemeClr val="tx1"/>
              </a:solidFill>
              <a:latin typeface="HandelGothicEFOP-Bold"/>
              <a:cs typeface="HandelGothicEFOP-Bold"/>
            </a:rPr>
            <a:t>Fledermaus</a:t>
          </a:r>
          <a:endParaRPr lang="nl-NL" sz="2300" b="1" kern="1200" dirty="0">
            <a:solidFill>
              <a:schemeClr val="tx1"/>
            </a:solidFill>
            <a:latin typeface="HandelGothicEFOP-Bold"/>
            <a:cs typeface="HandelGothicEFOP-Bold"/>
          </a:endParaRPr>
        </a:p>
      </dsp:txBody>
      <dsp:txXfrm>
        <a:off x="4490120" y="1382275"/>
        <a:ext cx="1873239" cy="1561464"/>
      </dsp:txXfrm>
    </dsp:sp>
    <dsp:sp modelId="{52B2FDA4-220B-244E-A3CF-6B455E1303B5}">
      <dsp:nvSpPr>
        <dsp:cNvPr id="0" name=""/>
        <dsp:cNvSpPr/>
      </dsp:nvSpPr>
      <dsp:spPr>
        <a:xfrm>
          <a:off x="6607099" y="1297804"/>
          <a:ext cx="2042181" cy="1730406"/>
        </a:xfrm>
        <a:prstGeom prst="roundRect">
          <a:avLst/>
        </a:prstGeom>
        <a:solidFill>
          <a:schemeClr val="bg1">
            <a:lumMod val="85000"/>
          </a:schemeClr>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nl-NL" sz="2300" b="1" kern="1200" dirty="0" err="1" smtClean="0">
              <a:solidFill>
                <a:schemeClr val="tx1"/>
              </a:solidFill>
            </a:rPr>
            <a:t>Esri</a:t>
          </a:r>
          <a:r>
            <a:rPr lang="nl-NL" sz="2300" b="1" kern="1200" dirty="0" smtClean="0">
              <a:solidFill>
                <a:schemeClr val="tx1"/>
              </a:solidFill>
            </a:rPr>
            <a:t> </a:t>
          </a:r>
          <a:r>
            <a:rPr lang="nl-NL" sz="2300" b="1" kern="1200" dirty="0" err="1" smtClean="0">
              <a:solidFill>
                <a:schemeClr val="tx1"/>
              </a:solidFill>
            </a:rPr>
            <a:t>ArcGIS</a:t>
          </a:r>
          <a:endParaRPr lang="nl-NL" sz="2300" b="1" kern="1200" dirty="0">
            <a:solidFill>
              <a:schemeClr val="tx1"/>
            </a:solidFill>
          </a:endParaRPr>
        </a:p>
      </dsp:txBody>
      <dsp:txXfrm>
        <a:off x="6691570" y="1382275"/>
        <a:ext cx="1873239" cy="1561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1793D-C1D0-4647-822D-420CFD38F42C}">
      <dsp:nvSpPr>
        <dsp:cNvPr id="0" name=""/>
        <dsp:cNvSpPr/>
      </dsp:nvSpPr>
      <dsp:spPr>
        <a:xfrm>
          <a:off x="1261009" y="2195322"/>
          <a:ext cx="1465912" cy="1258313"/>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Bathymetry</a:t>
          </a:r>
          <a:endParaRPr lang="nl-NL" sz="1400" b="1" i="0" u="none" kern="1200" dirty="0">
            <a:solidFill>
              <a:schemeClr val="tx1"/>
            </a:solidFill>
            <a:effectLst>
              <a:outerShdw blurRad="38100" dist="38100" dir="2700000" algn="tl">
                <a:srgbClr val="000000">
                  <a:alpha val="43137"/>
                </a:srgbClr>
              </a:outerShdw>
            </a:effectLst>
          </a:endParaRPr>
        </a:p>
      </dsp:txBody>
      <dsp:txXfrm>
        <a:off x="1488028" y="2390191"/>
        <a:ext cx="1011874" cy="868575"/>
      </dsp:txXfrm>
    </dsp:sp>
    <dsp:sp modelId="{5A10A91F-4620-43F0-9D54-42BEA4DD6A76}">
      <dsp:nvSpPr>
        <dsp:cNvPr id="0" name=""/>
        <dsp:cNvSpPr/>
      </dsp:nvSpPr>
      <dsp:spPr>
        <a:xfrm>
          <a:off x="1296213" y="2758114"/>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5067F19B-2360-42A2-AC7D-2722BD96FD35}">
      <dsp:nvSpPr>
        <dsp:cNvPr id="0" name=""/>
        <dsp:cNvSpPr/>
      </dsp:nvSpPr>
      <dsp:spPr>
        <a:xfrm>
          <a:off x="0" y="1499801"/>
          <a:ext cx="1465912" cy="1258313"/>
        </a:xfrm>
        <a:prstGeom prst="hexagon">
          <a:avLst>
            <a:gd name="adj" fmla="val 25000"/>
            <a:gd name="vf" fmla="val 11547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34000" r="-34000"/>
          </a:stretch>
        </a:blip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AA7C0DC8-4419-411B-92AA-3383A3737A88}">
      <dsp:nvSpPr>
        <dsp:cNvPr id="0" name=""/>
        <dsp:cNvSpPr/>
      </dsp:nvSpPr>
      <dsp:spPr>
        <a:xfrm>
          <a:off x="1003752" y="2591132"/>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693046"/>
              <a:satOff val="-3198"/>
              <a:lumOff val="11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DBC4D66F-D525-4C75-AC40-63721FDC0C38}">
      <dsp:nvSpPr>
        <dsp:cNvPr id="0" name=""/>
        <dsp:cNvSpPr/>
      </dsp:nvSpPr>
      <dsp:spPr>
        <a:xfrm>
          <a:off x="2522018" y="1495995"/>
          <a:ext cx="1465912" cy="1258313"/>
        </a:xfrm>
        <a:prstGeom prst="hexagon">
          <a:avLst>
            <a:gd name="adj" fmla="val 25000"/>
            <a:gd name="vf" fmla="val 115470"/>
          </a:avLst>
        </a:prstGeom>
        <a:gradFill rotWithShape="0">
          <a:gsLst>
            <a:gs pos="0">
              <a:schemeClr val="accent4">
                <a:hueOff val="1485099"/>
                <a:satOff val="-6853"/>
                <a:lumOff val="252"/>
                <a:alphaOff val="0"/>
                <a:satMod val="103000"/>
                <a:lumMod val="102000"/>
                <a:tint val="94000"/>
              </a:schemeClr>
            </a:gs>
            <a:gs pos="50000">
              <a:schemeClr val="accent4">
                <a:hueOff val="1485099"/>
                <a:satOff val="-6853"/>
                <a:lumOff val="252"/>
                <a:alphaOff val="0"/>
                <a:satMod val="110000"/>
                <a:lumMod val="100000"/>
                <a:shade val="100000"/>
              </a:schemeClr>
            </a:gs>
            <a:gs pos="100000">
              <a:schemeClr val="accent4">
                <a:hueOff val="1485099"/>
                <a:satOff val="-6853"/>
                <a:lumOff val="252"/>
                <a:alphaOff val="0"/>
                <a:lumMod val="99000"/>
                <a:satMod val="120000"/>
                <a:shade val="78000"/>
              </a:schemeClr>
            </a:gs>
          </a:gsLst>
          <a:lin ang="5400000" scaled="0"/>
        </a:gradFill>
        <a:ln w="6350" cap="flat" cmpd="sng" algn="ctr">
          <a:solidFill>
            <a:schemeClr val="accent4">
              <a:hueOff val="1485099"/>
              <a:satOff val="-6853"/>
              <a:lumOff val="25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Dredging</a:t>
          </a:r>
          <a:endParaRPr lang="nl-NL" sz="1400" b="1" i="0" u="none" kern="1200" dirty="0">
            <a:solidFill>
              <a:schemeClr val="tx1"/>
            </a:solidFill>
            <a:effectLst>
              <a:outerShdw blurRad="38100" dist="38100" dir="2700000" algn="tl">
                <a:srgbClr val="000000">
                  <a:alpha val="43137"/>
                </a:srgbClr>
              </a:outerShdw>
            </a:effectLst>
          </a:endParaRPr>
        </a:p>
      </dsp:txBody>
      <dsp:txXfrm>
        <a:off x="2749037" y="1690864"/>
        <a:ext cx="1011874" cy="868575"/>
      </dsp:txXfrm>
    </dsp:sp>
    <dsp:sp modelId="{574DA7F9-C2F3-4D6A-A65A-573D9082F027}">
      <dsp:nvSpPr>
        <dsp:cNvPr id="0" name=""/>
        <dsp:cNvSpPr/>
      </dsp:nvSpPr>
      <dsp:spPr>
        <a:xfrm>
          <a:off x="3531187" y="2584472"/>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1386092"/>
              <a:satOff val="-6396"/>
              <a:lumOff val="23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15137C19-0D7A-42F4-9FA8-938C77C45F0C}">
      <dsp:nvSpPr>
        <dsp:cNvPr id="0" name=""/>
        <dsp:cNvSpPr/>
      </dsp:nvSpPr>
      <dsp:spPr>
        <a:xfrm>
          <a:off x="3783931" y="2192944"/>
          <a:ext cx="1465912" cy="1258313"/>
        </a:xfrm>
        <a:prstGeom prst="hexagon">
          <a:avLst>
            <a:gd name="adj" fmla="val 25000"/>
            <a:gd name="vf" fmla="val 11547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4000" r="-14000"/>
          </a:stretch>
        </a:blipFill>
        <a:ln w="6350" cap="flat" cmpd="sng" algn="ctr">
          <a:solidFill>
            <a:schemeClr val="accent4">
              <a:hueOff val="1485099"/>
              <a:satOff val="-6853"/>
              <a:lumOff val="252"/>
              <a:alphaOff val="0"/>
            </a:schemeClr>
          </a:solidFill>
          <a:prstDash val="solid"/>
          <a:miter lim="800000"/>
        </a:ln>
        <a:effectLst/>
      </dsp:spPr>
      <dsp:style>
        <a:lnRef idx="1">
          <a:scrgbClr r="0" g="0" b="0"/>
        </a:lnRef>
        <a:fillRef idx="1">
          <a:scrgbClr r="0" g="0" b="0"/>
        </a:fillRef>
        <a:effectRef idx="2">
          <a:scrgbClr r="0" g="0" b="0"/>
        </a:effectRef>
        <a:fontRef idx="minor"/>
      </dsp:style>
    </dsp:sp>
    <dsp:sp modelId="{EFB94642-CE68-4C7F-83A1-5EBB9E724EF4}">
      <dsp:nvSpPr>
        <dsp:cNvPr id="0" name=""/>
        <dsp:cNvSpPr/>
      </dsp:nvSpPr>
      <dsp:spPr>
        <a:xfrm>
          <a:off x="3819134" y="2752881"/>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2079139"/>
              <a:satOff val="-9594"/>
              <a:lumOff val="3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59C99415-EC7B-47CF-BBE6-E039C78E7808}">
      <dsp:nvSpPr>
        <dsp:cNvPr id="0" name=""/>
        <dsp:cNvSpPr/>
      </dsp:nvSpPr>
      <dsp:spPr>
        <a:xfrm>
          <a:off x="1261009" y="804280"/>
          <a:ext cx="1465912" cy="1258313"/>
        </a:xfrm>
        <a:prstGeom prst="hexagon">
          <a:avLst>
            <a:gd name="adj" fmla="val 25000"/>
            <a:gd name="vf" fmla="val 115470"/>
          </a:avLst>
        </a:prstGeom>
        <a:gradFill rotWithShape="0">
          <a:gsLst>
            <a:gs pos="0">
              <a:schemeClr val="accent4">
                <a:hueOff val="2970198"/>
                <a:satOff val="-13705"/>
                <a:lumOff val="504"/>
                <a:alphaOff val="0"/>
                <a:satMod val="103000"/>
                <a:lumMod val="102000"/>
                <a:tint val="94000"/>
              </a:schemeClr>
            </a:gs>
            <a:gs pos="50000">
              <a:schemeClr val="accent4">
                <a:hueOff val="2970198"/>
                <a:satOff val="-13705"/>
                <a:lumOff val="504"/>
                <a:alphaOff val="0"/>
                <a:satMod val="110000"/>
                <a:lumMod val="100000"/>
                <a:shade val="100000"/>
              </a:schemeClr>
            </a:gs>
            <a:gs pos="100000">
              <a:schemeClr val="accent4">
                <a:hueOff val="2970198"/>
                <a:satOff val="-13705"/>
                <a:lumOff val="504"/>
                <a:alphaOff val="0"/>
                <a:lumMod val="99000"/>
                <a:satMod val="120000"/>
                <a:shade val="78000"/>
              </a:schemeClr>
            </a:gs>
          </a:gsLst>
          <a:lin ang="5400000" scaled="0"/>
        </a:gradFill>
        <a:ln w="6350" cap="flat" cmpd="sng" algn="ctr">
          <a:solidFill>
            <a:schemeClr val="accent4">
              <a:hueOff val="2970198"/>
              <a:satOff val="-13705"/>
              <a:lumOff val="50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Rig moves</a:t>
          </a:r>
          <a:endParaRPr lang="nl-NL" sz="1400" b="1" i="0" u="none" kern="1200" dirty="0">
            <a:solidFill>
              <a:schemeClr val="tx1"/>
            </a:solidFill>
            <a:effectLst>
              <a:outerShdw blurRad="38100" dist="38100" dir="2700000" algn="tl">
                <a:srgbClr val="000000">
                  <a:alpha val="43137"/>
                </a:srgbClr>
              </a:outerShdw>
            </a:effectLst>
          </a:endParaRPr>
        </a:p>
      </dsp:txBody>
      <dsp:txXfrm>
        <a:off x="1488028" y="999149"/>
        <a:ext cx="1011874" cy="868575"/>
      </dsp:txXfrm>
    </dsp:sp>
    <dsp:sp modelId="{6D976820-B5EA-4C01-9E6A-2CF7D88D52CD}">
      <dsp:nvSpPr>
        <dsp:cNvPr id="0" name=""/>
        <dsp:cNvSpPr/>
      </dsp:nvSpPr>
      <dsp:spPr>
        <a:xfrm>
          <a:off x="2258443" y="821406"/>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2772185"/>
              <a:satOff val="-12791"/>
              <a:lumOff val="47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CE726DB4-2DCB-49EC-9525-0694AB6F91AF}">
      <dsp:nvSpPr>
        <dsp:cNvPr id="0" name=""/>
        <dsp:cNvSpPr/>
      </dsp:nvSpPr>
      <dsp:spPr>
        <a:xfrm>
          <a:off x="2522018" y="104477"/>
          <a:ext cx="1465912" cy="1258313"/>
        </a:xfrm>
        <a:prstGeom prst="hexagon">
          <a:avLst>
            <a:gd name="adj" fmla="val 25000"/>
            <a:gd name="vf" fmla="val 11547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w="6350" cap="flat" cmpd="sng" algn="ctr">
          <a:solidFill>
            <a:schemeClr val="accent4">
              <a:hueOff val="2970198"/>
              <a:satOff val="-13705"/>
              <a:lumOff val="504"/>
              <a:alphaOff val="0"/>
            </a:schemeClr>
          </a:solidFill>
          <a:prstDash val="solid"/>
          <a:miter lim="800000"/>
        </a:ln>
        <a:effectLst/>
      </dsp:spPr>
      <dsp:style>
        <a:lnRef idx="1">
          <a:scrgbClr r="0" g="0" b="0"/>
        </a:lnRef>
        <a:fillRef idx="1">
          <a:scrgbClr r="0" g="0" b="0"/>
        </a:fillRef>
        <a:effectRef idx="2">
          <a:scrgbClr r="0" g="0" b="0"/>
        </a:effectRef>
        <a:fontRef idx="minor"/>
      </dsp:style>
    </dsp:sp>
    <dsp:sp modelId="{952C9DB5-EF6E-4EE6-BB10-75BBE48350A0}">
      <dsp:nvSpPr>
        <dsp:cNvPr id="0" name=""/>
        <dsp:cNvSpPr/>
      </dsp:nvSpPr>
      <dsp:spPr>
        <a:xfrm>
          <a:off x="2564443" y="662036"/>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3465231"/>
              <a:satOff val="-15989"/>
              <a:lumOff val="58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9FE5A8A5-7DDD-4FCD-9A1F-88064D0FB2DB}">
      <dsp:nvSpPr>
        <dsp:cNvPr id="0" name=""/>
        <dsp:cNvSpPr/>
      </dsp:nvSpPr>
      <dsp:spPr>
        <a:xfrm>
          <a:off x="3783931" y="801425"/>
          <a:ext cx="1465912" cy="1258313"/>
        </a:xfrm>
        <a:prstGeom prst="hexagon">
          <a:avLst>
            <a:gd name="adj" fmla="val 25000"/>
            <a:gd name="vf" fmla="val 115470"/>
          </a:avLst>
        </a:prstGeom>
        <a:gradFill rotWithShape="0">
          <a:gsLst>
            <a:gs pos="0">
              <a:schemeClr val="accent4">
                <a:hueOff val="4455297"/>
                <a:satOff val="-20558"/>
                <a:lumOff val="756"/>
                <a:alphaOff val="0"/>
                <a:satMod val="103000"/>
                <a:lumMod val="102000"/>
                <a:tint val="94000"/>
              </a:schemeClr>
            </a:gs>
            <a:gs pos="50000">
              <a:schemeClr val="accent4">
                <a:hueOff val="4455297"/>
                <a:satOff val="-20558"/>
                <a:lumOff val="756"/>
                <a:alphaOff val="0"/>
                <a:satMod val="110000"/>
                <a:lumMod val="100000"/>
                <a:shade val="100000"/>
              </a:schemeClr>
            </a:gs>
            <a:gs pos="100000">
              <a:schemeClr val="accent4">
                <a:hueOff val="4455297"/>
                <a:satOff val="-20558"/>
                <a:lumOff val="756"/>
                <a:alphaOff val="0"/>
                <a:lumMod val="99000"/>
                <a:satMod val="120000"/>
                <a:shade val="78000"/>
              </a:schemeClr>
            </a:gs>
          </a:gsLst>
          <a:lin ang="5400000" scaled="0"/>
        </a:gradFill>
        <a:ln w="6350" cap="flat" cmpd="sng" algn="ctr">
          <a:solidFill>
            <a:schemeClr val="accent4">
              <a:hueOff val="4455297"/>
              <a:satOff val="-20558"/>
              <a:lumOff val="75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Mobile mapping</a:t>
          </a:r>
          <a:endParaRPr lang="nl-NL" sz="1400" b="1" i="0" u="none" kern="1200" dirty="0">
            <a:solidFill>
              <a:schemeClr val="tx1"/>
            </a:solidFill>
            <a:effectLst>
              <a:outerShdw blurRad="38100" dist="38100" dir="2700000" algn="tl">
                <a:srgbClr val="000000">
                  <a:alpha val="43137"/>
                </a:srgbClr>
              </a:outerShdw>
            </a:effectLst>
          </a:endParaRPr>
        </a:p>
      </dsp:txBody>
      <dsp:txXfrm>
        <a:off x="4010950" y="996294"/>
        <a:ext cx="1011874" cy="868575"/>
      </dsp:txXfrm>
    </dsp:sp>
    <dsp:sp modelId="{9353FC32-0D6A-4F35-9BC5-609B4D47D435}">
      <dsp:nvSpPr>
        <dsp:cNvPr id="0" name=""/>
        <dsp:cNvSpPr/>
      </dsp:nvSpPr>
      <dsp:spPr>
        <a:xfrm>
          <a:off x="5051259" y="1358984"/>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4158277"/>
              <a:satOff val="-19187"/>
              <a:lumOff val="70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18D154A8-9E33-40DF-AC8C-CA4CB31D83DA}">
      <dsp:nvSpPr>
        <dsp:cNvPr id="0" name=""/>
        <dsp:cNvSpPr/>
      </dsp:nvSpPr>
      <dsp:spPr>
        <a:xfrm>
          <a:off x="5044940" y="1508840"/>
          <a:ext cx="1465912" cy="1258313"/>
        </a:xfrm>
        <a:prstGeom prst="hexagon">
          <a:avLst>
            <a:gd name="adj" fmla="val 25000"/>
            <a:gd name="vf" fmla="val 115470"/>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l="-66000" r="-66000"/>
          </a:stretch>
        </a:blipFill>
        <a:ln w="6350" cap="flat" cmpd="sng" algn="ctr">
          <a:solidFill>
            <a:schemeClr val="accent4">
              <a:hueOff val="4455297"/>
              <a:satOff val="-20558"/>
              <a:lumOff val="756"/>
              <a:alphaOff val="0"/>
            </a:schemeClr>
          </a:solidFill>
          <a:prstDash val="solid"/>
          <a:miter lim="800000"/>
        </a:ln>
        <a:effectLst/>
      </dsp:spPr>
      <dsp:style>
        <a:lnRef idx="1">
          <a:scrgbClr r="0" g="0" b="0"/>
        </a:lnRef>
        <a:fillRef idx="1">
          <a:scrgbClr r="0" g="0" b="0"/>
        </a:fillRef>
        <a:effectRef idx="2">
          <a:scrgbClr r="0" g="0" b="0"/>
        </a:effectRef>
        <a:fontRef idx="minor"/>
      </dsp:style>
    </dsp:sp>
    <dsp:sp modelId="{70C6EDA0-D052-4E01-9FC9-D2729B1C6866}">
      <dsp:nvSpPr>
        <dsp:cNvPr id="0" name=""/>
        <dsp:cNvSpPr/>
      </dsp:nvSpPr>
      <dsp:spPr>
        <a:xfrm>
          <a:off x="5330179" y="1531675"/>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4851324"/>
              <a:satOff val="-22385"/>
              <a:lumOff val="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A64840D8-CA2B-4F98-B3B3-E3274EF212EF}">
      <dsp:nvSpPr>
        <dsp:cNvPr id="0" name=""/>
        <dsp:cNvSpPr/>
      </dsp:nvSpPr>
      <dsp:spPr>
        <a:xfrm>
          <a:off x="5044940" y="117797"/>
          <a:ext cx="1465912" cy="1258313"/>
        </a:xfrm>
        <a:prstGeom prst="hexagon">
          <a:avLst>
            <a:gd name="adj" fmla="val 25000"/>
            <a:gd name="vf" fmla="val 115470"/>
          </a:avLst>
        </a:prstGeom>
        <a:gradFill rotWithShape="0">
          <a:gsLst>
            <a:gs pos="0">
              <a:schemeClr val="accent4">
                <a:hueOff val="5940396"/>
                <a:satOff val="-27410"/>
                <a:lumOff val="1009"/>
                <a:alphaOff val="0"/>
                <a:satMod val="103000"/>
                <a:lumMod val="102000"/>
                <a:tint val="94000"/>
              </a:schemeClr>
            </a:gs>
            <a:gs pos="50000">
              <a:schemeClr val="accent4">
                <a:hueOff val="5940396"/>
                <a:satOff val="-27410"/>
                <a:lumOff val="1009"/>
                <a:alphaOff val="0"/>
                <a:satMod val="110000"/>
                <a:lumMod val="100000"/>
                <a:shade val="100000"/>
              </a:schemeClr>
            </a:gs>
            <a:gs pos="100000">
              <a:schemeClr val="accent4">
                <a:hueOff val="5940396"/>
                <a:satOff val="-27410"/>
                <a:lumOff val="1009"/>
                <a:alphaOff val="0"/>
                <a:lumMod val="99000"/>
                <a:satMod val="120000"/>
                <a:shade val="78000"/>
              </a:schemeClr>
            </a:gs>
          </a:gsLst>
          <a:lin ang="5400000" scaled="0"/>
        </a:gradFill>
        <a:ln w="6350" cap="flat" cmpd="sng" algn="ctr">
          <a:solidFill>
            <a:schemeClr val="accent4">
              <a:hueOff val="5940396"/>
              <a:satOff val="-27410"/>
              <a:lumOff val="10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Sidescan Sonar</a:t>
          </a:r>
          <a:endParaRPr lang="nl-NL" sz="1400" b="1" i="0" u="none" kern="1200" dirty="0">
            <a:solidFill>
              <a:schemeClr val="tx1"/>
            </a:solidFill>
            <a:effectLst>
              <a:outerShdw blurRad="38100" dist="38100" dir="2700000" algn="tl">
                <a:srgbClr val="000000">
                  <a:alpha val="43137"/>
                </a:srgbClr>
              </a:outerShdw>
            </a:effectLst>
          </a:endParaRPr>
        </a:p>
      </dsp:txBody>
      <dsp:txXfrm>
        <a:off x="5271959" y="312666"/>
        <a:ext cx="1011874" cy="868575"/>
      </dsp:txXfrm>
    </dsp:sp>
    <dsp:sp modelId="{68514684-190F-4254-8371-558ED80F796D}">
      <dsp:nvSpPr>
        <dsp:cNvPr id="0" name=""/>
        <dsp:cNvSpPr/>
      </dsp:nvSpPr>
      <dsp:spPr>
        <a:xfrm>
          <a:off x="6312268" y="682016"/>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5544370"/>
              <a:satOff val="-25583"/>
              <a:lumOff val="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5899FCED-D63C-42E7-91B3-2225201788FF}">
      <dsp:nvSpPr>
        <dsp:cNvPr id="0" name=""/>
        <dsp:cNvSpPr/>
      </dsp:nvSpPr>
      <dsp:spPr>
        <a:xfrm>
          <a:off x="6305949" y="819979"/>
          <a:ext cx="1465912" cy="1258313"/>
        </a:xfrm>
        <a:prstGeom prst="hexagon">
          <a:avLst>
            <a:gd name="adj" fmla="val 25000"/>
            <a:gd name="vf" fmla="val 115470"/>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l="-16000" r="-16000"/>
          </a:stretch>
        </a:blipFill>
        <a:ln w="6350" cap="flat" cmpd="sng" algn="ctr">
          <a:solidFill>
            <a:schemeClr val="accent4">
              <a:hueOff val="5940396"/>
              <a:satOff val="-27410"/>
              <a:lumOff val="1009"/>
              <a:alphaOff val="0"/>
            </a:schemeClr>
          </a:solidFill>
          <a:prstDash val="solid"/>
          <a:miter lim="800000"/>
        </a:ln>
        <a:effectLst/>
      </dsp:spPr>
      <dsp:style>
        <a:lnRef idx="1">
          <a:scrgbClr r="0" g="0" b="0"/>
        </a:lnRef>
        <a:fillRef idx="1">
          <a:scrgbClr r="0" g="0" b="0"/>
        </a:fillRef>
        <a:effectRef idx="2">
          <a:scrgbClr r="0" g="0" b="0"/>
        </a:effectRef>
        <a:fontRef idx="minor"/>
      </dsp:style>
    </dsp:sp>
    <dsp:sp modelId="{1A75EED9-FB74-4FBD-9A5E-3A5BFF12B00F}">
      <dsp:nvSpPr>
        <dsp:cNvPr id="0" name=""/>
        <dsp:cNvSpPr/>
      </dsp:nvSpPr>
      <dsp:spPr>
        <a:xfrm>
          <a:off x="6598410" y="848047"/>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6237416"/>
              <a:satOff val="-28781"/>
              <a:lumOff val="105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9A554A5D-B430-4C24-BFC5-CE48E5012D53}">
      <dsp:nvSpPr>
        <dsp:cNvPr id="0" name=""/>
        <dsp:cNvSpPr/>
      </dsp:nvSpPr>
      <dsp:spPr>
        <a:xfrm>
          <a:off x="6305949" y="2209118"/>
          <a:ext cx="1465912" cy="1258313"/>
        </a:xfrm>
        <a:prstGeom prst="hexagon">
          <a:avLst>
            <a:gd name="adj" fmla="val 25000"/>
            <a:gd name="vf" fmla="val 115470"/>
          </a:avLst>
        </a:prstGeom>
        <a:gradFill rotWithShape="0">
          <a:gsLst>
            <a:gs pos="0">
              <a:schemeClr val="accent4">
                <a:hueOff val="7425495"/>
                <a:satOff val="-34263"/>
                <a:lumOff val="1261"/>
                <a:alphaOff val="0"/>
                <a:satMod val="103000"/>
                <a:lumMod val="102000"/>
                <a:tint val="94000"/>
              </a:schemeClr>
            </a:gs>
            <a:gs pos="50000">
              <a:schemeClr val="accent4">
                <a:hueOff val="7425495"/>
                <a:satOff val="-34263"/>
                <a:lumOff val="1261"/>
                <a:alphaOff val="0"/>
                <a:satMod val="110000"/>
                <a:lumMod val="100000"/>
                <a:shade val="100000"/>
              </a:schemeClr>
            </a:gs>
            <a:gs pos="100000">
              <a:schemeClr val="accent4">
                <a:hueOff val="7425495"/>
                <a:satOff val="-34263"/>
                <a:lumOff val="1261"/>
                <a:alphaOff val="0"/>
                <a:lumMod val="99000"/>
                <a:satMod val="120000"/>
                <a:shade val="78000"/>
              </a:schemeClr>
            </a:gs>
          </a:gsLst>
          <a:lin ang="5400000" scaled="0"/>
        </a:gradFill>
        <a:ln w="6350" cap="flat" cmpd="sng" algn="ctr">
          <a:solidFill>
            <a:schemeClr val="accent4">
              <a:hueOff val="7425495"/>
              <a:satOff val="-34263"/>
              <a:lumOff val="12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Offshore Construction</a:t>
          </a:r>
        </a:p>
      </dsp:txBody>
      <dsp:txXfrm>
        <a:off x="6532968" y="2403987"/>
        <a:ext cx="1011874" cy="868575"/>
      </dsp:txXfrm>
    </dsp:sp>
    <dsp:sp modelId="{4EBFCE89-4F9D-4254-AF5C-4749129C798C}">
      <dsp:nvSpPr>
        <dsp:cNvPr id="0" name=""/>
        <dsp:cNvSpPr/>
      </dsp:nvSpPr>
      <dsp:spPr>
        <a:xfrm>
          <a:off x="6596604" y="3311391"/>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6930462"/>
              <a:satOff val="-31979"/>
              <a:lumOff val="117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36321575-4DAE-40B5-B069-33D2116C409E}">
      <dsp:nvSpPr>
        <dsp:cNvPr id="0" name=""/>
        <dsp:cNvSpPr/>
      </dsp:nvSpPr>
      <dsp:spPr>
        <a:xfrm>
          <a:off x="5044940" y="2897979"/>
          <a:ext cx="1465912" cy="1258313"/>
        </a:xfrm>
        <a:prstGeom prst="hexagon">
          <a:avLst>
            <a:gd name="adj" fmla="val 25000"/>
            <a:gd name="vf" fmla="val 115470"/>
          </a:avLst>
        </a:prstGeom>
        <a:blipFill>
          <a:blip xmlns:r="http://schemas.openxmlformats.org/officeDocument/2006/relationships" r:embed="rId6" cstate="print">
            <a:extLst>
              <a:ext uri="{28A0092B-C50C-407E-A947-70E740481C1C}">
                <a14:useLocalDpi xmlns:a14="http://schemas.microsoft.com/office/drawing/2010/main" val="0"/>
              </a:ext>
            </a:extLst>
          </a:blip>
          <a:srcRect/>
          <a:stretch>
            <a:fillRect l="-14000" r="-14000"/>
          </a:stretch>
        </a:blipFill>
        <a:ln w="6350" cap="flat" cmpd="sng" algn="ctr">
          <a:solidFill>
            <a:schemeClr val="accent4">
              <a:hueOff val="7425495"/>
              <a:satOff val="-34263"/>
              <a:lumOff val="1261"/>
              <a:alphaOff val="0"/>
            </a:schemeClr>
          </a:solidFill>
          <a:prstDash val="solid"/>
          <a:miter lim="800000"/>
        </a:ln>
        <a:effectLst/>
      </dsp:spPr>
      <dsp:style>
        <a:lnRef idx="1">
          <a:scrgbClr r="0" g="0" b="0"/>
        </a:lnRef>
        <a:fillRef idx="1">
          <a:scrgbClr r="0" g="0" b="0"/>
        </a:fillRef>
        <a:effectRef idx="2">
          <a:scrgbClr r="0" g="0" b="0"/>
        </a:effectRef>
        <a:fontRef idx="minor"/>
      </dsp:style>
    </dsp:sp>
    <dsp:sp modelId="{F0FEC524-E24C-4CF3-8F2C-FF8DC41A5456}">
      <dsp:nvSpPr>
        <dsp:cNvPr id="0" name=""/>
        <dsp:cNvSpPr/>
      </dsp:nvSpPr>
      <dsp:spPr>
        <a:xfrm>
          <a:off x="6324905" y="3450305"/>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7623508"/>
              <a:satOff val="-35177"/>
              <a:lumOff val="129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CD6D4E3E-A54D-4CE4-8CAC-712E3BD666E6}">
      <dsp:nvSpPr>
        <dsp:cNvPr id="0" name=""/>
        <dsp:cNvSpPr/>
      </dsp:nvSpPr>
      <dsp:spPr>
        <a:xfrm>
          <a:off x="2521116" y="2890368"/>
          <a:ext cx="1465912" cy="1258313"/>
        </a:xfrm>
        <a:prstGeom prst="hexagon">
          <a:avLst>
            <a:gd name="adj" fmla="val 25000"/>
            <a:gd name="vf" fmla="val 115470"/>
          </a:avLst>
        </a:prstGeom>
        <a:gradFill rotWithShape="0">
          <a:gsLst>
            <a:gs pos="0">
              <a:schemeClr val="accent4">
                <a:hueOff val="8910594"/>
                <a:satOff val="-41115"/>
                <a:lumOff val="1513"/>
                <a:alphaOff val="0"/>
                <a:satMod val="103000"/>
                <a:lumMod val="102000"/>
                <a:tint val="94000"/>
              </a:schemeClr>
            </a:gs>
            <a:gs pos="50000">
              <a:schemeClr val="accent4">
                <a:hueOff val="8910594"/>
                <a:satOff val="-41115"/>
                <a:lumOff val="1513"/>
                <a:alphaOff val="0"/>
                <a:satMod val="110000"/>
                <a:lumMod val="100000"/>
                <a:shade val="100000"/>
              </a:schemeClr>
            </a:gs>
            <a:gs pos="100000">
              <a:schemeClr val="accent4">
                <a:hueOff val="8910594"/>
                <a:satOff val="-41115"/>
                <a:lumOff val="1513"/>
                <a:alphaOff val="0"/>
                <a:lumMod val="99000"/>
                <a:satMod val="120000"/>
                <a:shade val="78000"/>
              </a:schemeClr>
            </a:gs>
          </a:gsLst>
          <a:lin ang="5400000" scaled="0"/>
        </a:gradFill>
        <a:ln w="6350" cap="flat" cmpd="sng" algn="ctr">
          <a:solidFill>
            <a:schemeClr val="accent4">
              <a:hueOff val="8910594"/>
              <a:satOff val="-41115"/>
              <a:lumOff val="151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AUV</a:t>
          </a:r>
        </a:p>
      </dsp:txBody>
      <dsp:txXfrm>
        <a:off x="2748135" y="3085237"/>
        <a:ext cx="1011874" cy="868575"/>
      </dsp:txXfrm>
    </dsp:sp>
    <dsp:sp modelId="{7FED9256-B332-43C3-AF74-314C33F45BDB}">
      <dsp:nvSpPr>
        <dsp:cNvPr id="0" name=""/>
        <dsp:cNvSpPr/>
      </dsp:nvSpPr>
      <dsp:spPr>
        <a:xfrm>
          <a:off x="2563541" y="3447926"/>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8316554"/>
              <a:satOff val="-38374"/>
              <a:lumOff val="141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6D10556C-A258-498C-A68A-63E7643DDA50}">
      <dsp:nvSpPr>
        <dsp:cNvPr id="0" name=""/>
        <dsp:cNvSpPr/>
      </dsp:nvSpPr>
      <dsp:spPr>
        <a:xfrm>
          <a:off x="1260106" y="3589695"/>
          <a:ext cx="1465912" cy="1258313"/>
        </a:xfrm>
        <a:prstGeom prst="hexagon">
          <a:avLst>
            <a:gd name="adj" fmla="val 25000"/>
            <a:gd name="vf" fmla="val 115470"/>
          </a:avLst>
        </a:prstGeom>
        <a:blipFill>
          <a:blip xmlns:r="http://schemas.openxmlformats.org/officeDocument/2006/relationships" r:embed="rId7" cstate="print">
            <a:extLst>
              <a:ext uri="{28A0092B-C50C-407E-A947-70E740481C1C}">
                <a14:useLocalDpi xmlns:a14="http://schemas.microsoft.com/office/drawing/2010/main" val="0"/>
              </a:ext>
            </a:extLst>
          </a:blip>
          <a:srcRect/>
          <a:stretch>
            <a:fillRect l="-22000" r="-22000"/>
          </a:stretch>
        </a:blipFill>
        <a:ln w="6350" cap="flat" cmpd="sng" algn="ctr">
          <a:solidFill>
            <a:schemeClr val="accent4">
              <a:hueOff val="8910594"/>
              <a:satOff val="-41115"/>
              <a:lumOff val="1513"/>
              <a:alphaOff val="0"/>
            </a:schemeClr>
          </a:solidFill>
          <a:prstDash val="solid"/>
          <a:miter lim="800000"/>
        </a:ln>
        <a:effectLst/>
      </dsp:spPr>
      <dsp:style>
        <a:lnRef idx="1">
          <a:scrgbClr r="0" g="0" b="0"/>
        </a:lnRef>
        <a:fillRef idx="1">
          <a:scrgbClr r="0" g="0" b="0"/>
        </a:fillRef>
        <a:effectRef idx="2">
          <a:scrgbClr r="0" g="0" b="0"/>
        </a:effectRef>
        <a:fontRef idx="minor"/>
      </dsp:style>
    </dsp:sp>
    <dsp:sp modelId="{C3EEE521-D803-4F75-9545-91B0BD55EE5A}">
      <dsp:nvSpPr>
        <dsp:cNvPr id="0" name=""/>
        <dsp:cNvSpPr/>
      </dsp:nvSpPr>
      <dsp:spPr>
        <a:xfrm>
          <a:off x="2257540" y="3607297"/>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9009601"/>
              <a:satOff val="-41572"/>
              <a:lumOff val="153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AC17533D-CC3C-4D82-B78B-B8AF563292D0}">
      <dsp:nvSpPr>
        <dsp:cNvPr id="0" name=""/>
        <dsp:cNvSpPr/>
      </dsp:nvSpPr>
      <dsp:spPr>
        <a:xfrm>
          <a:off x="7560640" y="2914154"/>
          <a:ext cx="1465912" cy="1258313"/>
        </a:xfrm>
        <a:prstGeom prst="hexagon">
          <a:avLst>
            <a:gd name="adj" fmla="val 25000"/>
            <a:gd name="vf" fmla="val 115470"/>
          </a:avLst>
        </a:prstGeom>
        <a:gradFill rotWithShape="0">
          <a:gsLst>
            <a:gs pos="0">
              <a:schemeClr val="accent4">
                <a:hueOff val="10395693"/>
                <a:satOff val="-47968"/>
                <a:lumOff val="1765"/>
                <a:alphaOff val="0"/>
                <a:satMod val="103000"/>
                <a:lumMod val="102000"/>
                <a:tint val="94000"/>
              </a:schemeClr>
            </a:gs>
            <a:gs pos="50000">
              <a:schemeClr val="accent4">
                <a:hueOff val="10395693"/>
                <a:satOff val="-47968"/>
                <a:lumOff val="1765"/>
                <a:alphaOff val="0"/>
                <a:satMod val="110000"/>
                <a:lumMod val="100000"/>
                <a:shade val="100000"/>
              </a:schemeClr>
            </a:gs>
            <a:gs pos="100000">
              <a:schemeClr val="accent4">
                <a:hueOff val="10395693"/>
                <a:satOff val="-47968"/>
                <a:lumOff val="1765"/>
                <a:alphaOff val="0"/>
                <a:lumMod val="99000"/>
                <a:satMod val="120000"/>
                <a:shade val="78000"/>
              </a:schemeClr>
            </a:gs>
          </a:gsLst>
          <a:lin ang="5400000" scaled="0"/>
        </a:gradFill>
        <a:ln w="6350" cap="flat" cmpd="sng" algn="ctr">
          <a:solidFill>
            <a:schemeClr val="accent4">
              <a:hueOff val="10395693"/>
              <a:satOff val="-47968"/>
              <a:lumOff val="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0" tIns="17780" rIns="0" bIns="17780" numCol="1" spcCol="1270" anchor="ctr" anchorCtr="0">
          <a:noAutofit/>
        </a:bodyPr>
        <a:lstStyle/>
        <a:p>
          <a:pPr lvl="0" algn="ctr" defTabSz="622300">
            <a:lnSpc>
              <a:spcPct val="90000"/>
            </a:lnSpc>
            <a:spcBef>
              <a:spcPct val="0"/>
            </a:spcBef>
            <a:spcAft>
              <a:spcPct val="35000"/>
            </a:spcAft>
          </a:pPr>
          <a:r>
            <a:rPr lang="nl-NL" sz="1400" b="1" i="0" u="none" kern="1200" dirty="0" smtClean="0">
              <a:solidFill>
                <a:schemeClr val="tx1"/>
              </a:solidFill>
              <a:effectLst>
                <a:outerShdw blurRad="38100" dist="38100" dir="2700000" algn="tl">
                  <a:srgbClr val="000000">
                    <a:alpha val="43137"/>
                  </a:srgbClr>
                </a:outerShdw>
              </a:effectLst>
            </a:rPr>
            <a:t>Processing</a:t>
          </a:r>
        </a:p>
      </dsp:txBody>
      <dsp:txXfrm>
        <a:off x="7787659" y="3109023"/>
        <a:ext cx="1011874" cy="868575"/>
      </dsp:txXfrm>
    </dsp:sp>
    <dsp:sp modelId="{767C8376-F3FF-4ED2-A826-F82465A203B5}">
      <dsp:nvSpPr>
        <dsp:cNvPr id="0" name=""/>
        <dsp:cNvSpPr/>
      </dsp:nvSpPr>
      <dsp:spPr>
        <a:xfrm>
          <a:off x="7851295" y="4016427"/>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9702647"/>
              <a:satOff val="-44770"/>
              <a:lumOff val="164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 modelId="{711F6CE4-54D0-47F8-A596-DDD688D21116}">
      <dsp:nvSpPr>
        <dsp:cNvPr id="0" name=""/>
        <dsp:cNvSpPr/>
      </dsp:nvSpPr>
      <dsp:spPr>
        <a:xfrm>
          <a:off x="6299631" y="3603491"/>
          <a:ext cx="1465912" cy="1258313"/>
        </a:xfrm>
        <a:prstGeom prst="hexagon">
          <a:avLst>
            <a:gd name="adj" fmla="val 25000"/>
            <a:gd name="vf" fmla="val 115470"/>
          </a:avLst>
        </a:prstGeom>
        <a:blipFill>
          <a:blip xmlns:r="http://schemas.openxmlformats.org/officeDocument/2006/relationships" r:embed="rId8" cstate="print">
            <a:extLst>
              <a:ext uri="{28A0092B-C50C-407E-A947-70E740481C1C}">
                <a14:useLocalDpi xmlns:a14="http://schemas.microsoft.com/office/drawing/2010/main" val="0"/>
              </a:ext>
            </a:extLst>
          </a:blip>
          <a:srcRect/>
          <a:stretch>
            <a:fillRect l="-11000" r="-11000"/>
          </a:stretch>
        </a:blipFill>
        <a:ln w="6350" cap="flat" cmpd="sng" algn="ctr">
          <a:solidFill>
            <a:schemeClr val="accent4">
              <a:hueOff val="10395693"/>
              <a:satOff val="-47968"/>
              <a:lumOff val="1765"/>
              <a:alphaOff val="0"/>
            </a:schemeClr>
          </a:solidFill>
          <a:prstDash val="solid"/>
          <a:miter lim="800000"/>
        </a:ln>
        <a:effectLst/>
      </dsp:spPr>
      <dsp:style>
        <a:lnRef idx="1">
          <a:scrgbClr r="0" g="0" b="0"/>
        </a:lnRef>
        <a:fillRef idx="1">
          <a:scrgbClr r="0" g="0" b="0"/>
        </a:fillRef>
        <a:effectRef idx="2">
          <a:scrgbClr r="0" g="0" b="0"/>
        </a:effectRef>
        <a:fontRef idx="minor"/>
      </dsp:style>
    </dsp:sp>
    <dsp:sp modelId="{658BEEAF-4327-4752-A145-94CAB5989820}">
      <dsp:nvSpPr>
        <dsp:cNvPr id="0" name=""/>
        <dsp:cNvSpPr/>
      </dsp:nvSpPr>
      <dsp:spPr>
        <a:xfrm>
          <a:off x="7579596" y="4155817"/>
          <a:ext cx="170601" cy="147477"/>
        </a:xfrm>
        <a:prstGeom prst="hexagon">
          <a:avLst>
            <a:gd name="adj" fmla="val 25000"/>
            <a:gd name="vf" fmla="val 115470"/>
          </a:avLst>
        </a:prstGeom>
        <a:solidFill>
          <a:schemeClr val="lt1">
            <a:hueOff val="0"/>
            <a:satOff val="0"/>
            <a:lumOff val="0"/>
            <a:alphaOff val="0"/>
          </a:schemeClr>
        </a:solidFill>
        <a:ln w="6350" cap="flat" cmpd="sng" algn="ctr">
          <a:solidFill>
            <a:schemeClr val="accent4">
              <a:hueOff val="10395693"/>
              <a:satOff val="-47968"/>
              <a:lumOff val="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1">
          <a:scrgbClr r="0" g="0" b="0"/>
        </a:fillRef>
        <a:effectRef idx="3">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85EC8-3643-404B-BC3A-258996D23B6A}">
      <dsp:nvSpPr>
        <dsp:cNvPr id="0" name=""/>
        <dsp:cNvSpPr/>
      </dsp:nvSpPr>
      <dsp:spPr>
        <a:xfrm>
          <a:off x="648902" y="0"/>
          <a:ext cx="7354226" cy="4326016"/>
        </a:xfrm>
        <a:prstGeom prst="rightArrow">
          <a:avLst/>
        </a:prstGeom>
        <a:solidFill>
          <a:schemeClr val="accent1">
            <a:tint val="40000"/>
            <a:hueOff val="0"/>
            <a:satOff val="0"/>
            <a:lumOff val="0"/>
            <a:alphaOff val="0"/>
          </a:schemeClr>
        </a:solidFill>
        <a:ln>
          <a:noFill/>
        </a:ln>
        <a:effectLst/>
        <a:scene3d>
          <a:camera prst="perspectiveRelaxedModerately" fov="600000" zoom="92000"/>
          <a:lightRig rig="balanced" dir="t">
            <a:rot lat="0" lon="0" rev="12700000"/>
          </a:lightRig>
        </a:scene3d>
        <a:sp3d z="-152400" prstMaterial="plastic">
          <a:bevelT w="25400" h="25400"/>
          <a:bevelB w="25400" h="25400"/>
        </a:sp3d>
      </dsp:spPr>
      <dsp:style>
        <a:lnRef idx="0">
          <a:scrgbClr r="0" g="0" b="0"/>
        </a:lnRef>
        <a:fillRef idx="1">
          <a:scrgbClr r="0" g="0" b="0"/>
        </a:fillRef>
        <a:effectRef idx="0">
          <a:scrgbClr r="0" g="0" b="0"/>
        </a:effectRef>
        <a:fontRef idx="minor"/>
      </dsp:style>
    </dsp:sp>
    <dsp:sp modelId="{00F93598-4ABC-0941-BE4A-5522F3708F66}">
      <dsp:nvSpPr>
        <dsp:cNvPr id="0" name=""/>
        <dsp:cNvSpPr/>
      </dsp:nvSpPr>
      <dsp:spPr>
        <a:xfrm>
          <a:off x="6589" y="1297804"/>
          <a:ext cx="2733445" cy="1730406"/>
        </a:xfrm>
        <a:prstGeom prst="roundRect">
          <a:avLst/>
        </a:prstGeom>
        <a:solidFill>
          <a:schemeClr val="accent6">
            <a:lumMod val="75000"/>
          </a:schemeClr>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nl-NL" sz="3200" b="1" kern="1200" dirty="0" smtClean="0">
              <a:solidFill>
                <a:schemeClr val="bg1"/>
              </a:solidFill>
              <a:latin typeface="Arial" panose="020B0604020202020204" pitchFamily="34" charset="0"/>
              <a:cs typeface="Arial" panose="020B0604020202020204" pitchFamily="34" charset="0"/>
            </a:rPr>
            <a:t>QINSy</a:t>
          </a:r>
          <a:endParaRPr lang="nl-NL" sz="3200" b="1" kern="1200" dirty="0">
            <a:solidFill>
              <a:schemeClr val="bg1"/>
            </a:solidFill>
            <a:latin typeface="Arial" panose="020B0604020202020204" pitchFamily="34" charset="0"/>
            <a:cs typeface="Arial" panose="020B0604020202020204" pitchFamily="34" charset="0"/>
          </a:endParaRPr>
        </a:p>
      </dsp:txBody>
      <dsp:txXfrm>
        <a:off x="91060" y="1382275"/>
        <a:ext cx="2564503" cy="1561464"/>
      </dsp:txXfrm>
    </dsp:sp>
    <dsp:sp modelId="{71259A00-1435-8A42-BF89-FCAB940C4484}">
      <dsp:nvSpPr>
        <dsp:cNvPr id="0" name=""/>
        <dsp:cNvSpPr/>
      </dsp:nvSpPr>
      <dsp:spPr>
        <a:xfrm>
          <a:off x="2959292" y="1297804"/>
          <a:ext cx="2733445" cy="1730406"/>
        </a:xfrm>
        <a:prstGeom prst="roundRect">
          <a:avLst/>
        </a:prstGeom>
        <a:solidFill>
          <a:schemeClr val="accent1">
            <a:hueOff val="0"/>
            <a:satOff val="0"/>
            <a:lumOff val="0"/>
            <a:alphaOff val="0"/>
          </a:schemeClr>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nl-NL" sz="3200" b="1" kern="1200" smtClean="0">
              <a:latin typeface="Arial" panose="020B0604020202020204" pitchFamily="34" charset="0"/>
              <a:cs typeface="Arial" panose="020B0604020202020204" pitchFamily="34" charset="0"/>
            </a:rPr>
            <a:t>Fledermaus</a:t>
          </a:r>
          <a:endParaRPr lang="nl-NL" sz="3200" b="1" kern="1200" dirty="0">
            <a:latin typeface="Arial" panose="020B0604020202020204" pitchFamily="34" charset="0"/>
            <a:cs typeface="Arial" panose="020B0604020202020204" pitchFamily="34" charset="0"/>
          </a:endParaRPr>
        </a:p>
      </dsp:txBody>
      <dsp:txXfrm>
        <a:off x="3043763" y="1382275"/>
        <a:ext cx="2564503" cy="1561464"/>
      </dsp:txXfrm>
    </dsp:sp>
    <dsp:sp modelId="{52B2FDA4-220B-244E-A3CF-6B455E1303B5}">
      <dsp:nvSpPr>
        <dsp:cNvPr id="0" name=""/>
        <dsp:cNvSpPr/>
      </dsp:nvSpPr>
      <dsp:spPr>
        <a:xfrm>
          <a:off x="5911996" y="1297804"/>
          <a:ext cx="2733445" cy="1730406"/>
        </a:xfrm>
        <a:prstGeom prst="roundRect">
          <a:avLst/>
        </a:prstGeom>
        <a:solidFill>
          <a:schemeClr val="accent4">
            <a:lumMod val="75000"/>
          </a:schemeClr>
        </a:solidFill>
        <a:ln>
          <a:noFill/>
        </a:ln>
        <a:effectLst/>
        <a:scene3d>
          <a:camera prst="perspectiveRelaxedModerately" fov="600000" zoom="92000"/>
          <a:lightRig rig="balanced" dir="t">
            <a:rot lat="0" lon="0" rev="12700000"/>
          </a:lightRig>
        </a:scene3d>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nl-NL" sz="3200" b="1" kern="1200" dirty="0" err="1" smtClean="0">
              <a:latin typeface="Arial" panose="020B0604020202020204" pitchFamily="34" charset="0"/>
              <a:cs typeface="Arial" panose="020B0604020202020204" pitchFamily="34" charset="0"/>
            </a:rPr>
            <a:t>Esri</a:t>
          </a:r>
          <a:r>
            <a:rPr lang="nl-NL" sz="3200" b="1" kern="1200" dirty="0" smtClean="0">
              <a:latin typeface="Arial" panose="020B0604020202020204" pitchFamily="34" charset="0"/>
              <a:cs typeface="Arial" panose="020B0604020202020204" pitchFamily="34" charset="0"/>
            </a:rPr>
            <a:t> </a:t>
          </a:r>
          <a:r>
            <a:rPr lang="nl-NL" sz="3200" b="1" kern="1200" dirty="0" err="1" smtClean="0">
              <a:latin typeface="Arial" panose="020B0604020202020204" pitchFamily="34" charset="0"/>
              <a:cs typeface="Arial" panose="020B0604020202020204" pitchFamily="34" charset="0"/>
            </a:rPr>
            <a:t>ArcGIS</a:t>
          </a:r>
          <a:endParaRPr lang="nl-NL" sz="3200" b="1" kern="1200" dirty="0">
            <a:latin typeface="Arial" panose="020B0604020202020204" pitchFamily="34" charset="0"/>
            <a:cs typeface="Arial" panose="020B0604020202020204" pitchFamily="34" charset="0"/>
          </a:endParaRPr>
        </a:p>
      </dsp:txBody>
      <dsp:txXfrm>
        <a:off x="5996467" y="1382275"/>
        <a:ext cx="2564503" cy="156146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8AD33D-3980-4A1C-8760-29AAD8AD7A6E}" type="datetimeFigureOut">
              <a:rPr lang="en-US" smtClean="0"/>
              <a:t>4/14/2015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0B11CB-3539-4182-9557-65759AE695A4}" type="slidenum">
              <a:rPr lang="en-US" smtClean="0"/>
              <a:t>‹#›</a:t>
            </a:fld>
            <a:endParaRPr lang="en-US"/>
          </a:p>
        </p:txBody>
      </p:sp>
    </p:spTree>
    <p:extLst>
      <p:ext uri="{BB962C8B-B14F-4D97-AF65-F5344CB8AC3E}">
        <p14:creationId xmlns:p14="http://schemas.microsoft.com/office/powerpoint/2010/main" val="3861587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10"/>
          </p:nvPr>
        </p:nvSpPr>
        <p:spPr/>
        <p:txBody>
          <a:bodyPr/>
          <a:lstStyle/>
          <a:p>
            <a:fld id="{B17A259B-CB53-DA4E-9257-DB3391B591BA}" type="slidenum">
              <a:rPr lang="nl-NL" smtClean="0"/>
              <a:pPr/>
              <a:t>4</a:t>
            </a:fld>
            <a:endParaRPr lang="nl-NL"/>
          </a:p>
        </p:txBody>
      </p:sp>
    </p:spTree>
    <p:extLst>
      <p:ext uri="{BB962C8B-B14F-4D97-AF65-F5344CB8AC3E}">
        <p14:creationId xmlns:p14="http://schemas.microsoft.com/office/powerpoint/2010/main" val="3684320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6493" tIns="43247" rIns="86493" bIns="43247"/>
          <a:lstStyle/>
          <a:p>
            <a:endParaRPr lang="en-US" dirty="0"/>
          </a:p>
        </p:txBody>
      </p:sp>
    </p:spTree>
    <p:extLst>
      <p:ext uri="{BB962C8B-B14F-4D97-AF65-F5344CB8AC3E}">
        <p14:creationId xmlns:p14="http://schemas.microsoft.com/office/powerpoint/2010/main" val="1013973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Flexibillity:</a:t>
            </a:r>
          </a:p>
          <a:p>
            <a:r>
              <a:rPr lang="nl-NL" dirty="0" smtClean="0"/>
              <a:t>One</a:t>
            </a:r>
            <a:r>
              <a:rPr lang="nl-NL" baseline="0" dirty="0" smtClean="0"/>
              <a:t> software package for all kinds of different setups, from simple to complicated.</a:t>
            </a:r>
          </a:p>
          <a:p>
            <a:r>
              <a:rPr lang="nl-NL" dirty="0" smtClean="0"/>
              <a:t>Existing</a:t>
            </a:r>
            <a:r>
              <a:rPr lang="nl-NL" baseline="0" dirty="0" smtClean="0"/>
              <a:t> setups can easily be expanded with new systems using the flexibilty of DbSetup and the computation setup. For example adding a SSS fish to an exiting setup where you can choose different positioning methods (such as USBL, Cabble counter and manuual layback) and easily control and smooth the position of the side scan fish in the computation setup.</a:t>
            </a:r>
            <a:endParaRPr lang="nl-NL" dirty="0" smtClean="0"/>
          </a:p>
          <a:p>
            <a:endParaRPr lang="en-US" dirty="0"/>
          </a:p>
        </p:txBody>
      </p:sp>
      <p:sp>
        <p:nvSpPr>
          <p:cNvPr id="4" name="Slide Number Placeholder 3"/>
          <p:cNvSpPr>
            <a:spLocks noGrp="1"/>
          </p:cNvSpPr>
          <p:nvPr>
            <p:ph type="sldNum" sz="quarter" idx="10"/>
          </p:nvPr>
        </p:nvSpPr>
        <p:spPr/>
        <p:txBody>
          <a:bodyPr/>
          <a:lstStyle/>
          <a:p>
            <a:fld id="{E1C989DB-C481-4DB0-9CC6-56CFFE7F55A7}" type="slidenum">
              <a:rPr lang="nl-NL" smtClean="0"/>
              <a:t>7</a:t>
            </a:fld>
            <a:endParaRPr lang="nl-NL"/>
          </a:p>
        </p:txBody>
      </p:sp>
    </p:spTree>
    <p:extLst>
      <p:ext uri="{BB962C8B-B14F-4D97-AF65-F5344CB8AC3E}">
        <p14:creationId xmlns:p14="http://schemas.microsoft.com/office/powerpoint/2010/main" val="1660096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10"/>
          </p:nvPr>
        </p:nvSpPr>
        <p:spPr/>
        <p:txBody>
          <a:bodyPr/>
          <a:lstStyle/>
          <a:p>
            <a:fld id="{B17A259B-CB53-DA4E-9257-DB3391B591BA}" type="slidenum">
              <a:rPr lang="nl-NL" smtClean="0"/>
              <a:pPr/>
              <a:t>9</a:t>
            </a:fld>
            <a:endParaRPr lang="nl-NL"/>
          </a:p>
        </p:txBody>
      </p:sp>
    </p:spTree>
    <p:extLst>
      <p:ext uri="{BB962C8B-B14F-4D97-AF65-F5344CB8AC3E}">
        <p14:creationId xmlns:p14="http://schemas.microsoft.com/office/powerpoint/2010/main" val="509600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C8AD11-8194-460F-B470-8AEB7FC7196D}" type="datetimeFigureOut">
              <a:rPr lang="en-IE" smtClean="0"/>
              <a:t>14/04/2015</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343409818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AC8AD11-8194-460F-B470-8AEB7FC7196D}" type="datetimeFigureOut">
              <a:rPr lang="en-IE" smtClean="0"/>
              <a:t>14/04/2015</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153831700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C8AD11-8194-460F-B470-8AEB7FC7196D}" type="datetimeFigureOut">
              <a:rPr lang="en-IE" smtClean="0"/>
              <a:t>14/04/2015</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90811525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AC8AD11-8194-460F-B470-8AEB7FC7196D}" type="datetimeFigureOut">
              <a:rPr lang="en-IE" smtClean="0"/>
              <a:t>14/04/2015</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59608326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AC8AD11-8194-460F-B470-8AEB7FC7196D}" type="datetimeFigureOut">
              <a:rPr lang="en-IE" smtClean="0"/>
              <a:t>14/04/2015</a:t>
            </a:fld>
            <a:endParaRPr lang="en-IE"/>
          </a:p>
        </p:txBody>
      </p:sp>
      <p:sp>
        <p:nvSpPr>
          <p:cNvPr id="8" name="Footer Placeholder 7"/>
          <p:cNvSpPr>
            <a:spLocks noGrp="1"/>
          </p:cNvSpPr>
          <p:nvPr>
            <p:ph type="ftr" sz="quarter" idx="11"/>
          </p:nvPr>
        </p:nvSpPr>
        <p:spPr/>
        <p:txBody>
          <a:bodyPr/>
          <a:lstStyle/>
          <a:p>
            <a:endParaRPr lang="en-IE"/>
          </a:p>
        </p:txBody>
      </p:sp>
      <p:sp>
        <p:nvSpPr>
          <p:cNvPr id="9" name="Slide Number Placeholder 8"/>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25927305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AC8AD11-8194-460F-B470-8AEB7FC7196D}" type="datetimeFigureOut">
              <a:rPr lang="en-IE" smtClean="0"/>
              <a:t>14/04/2015</a:t>
            </a:fld>
            <a:endParaRPr lang="en-IE"/>
          </a:p>
        </p:txBody>
      </p:sp>
      <p:sp>
        <p:nvSpPr>
          <p:cNvPr id="4" name="Footer Placeholder 3"/>
          <p:cNvSpPr>
            <a:spLocks noGrp="1"/>
          </p:cNvSpPr>
          <p:nvPr>
            <p:ph type="ftr" sz="quarter" idx="11"/>
          </p:nvPr>
        </p:nvSpPr>
        <p:spPr/>
        <p:txBody>
          <a:bodyPr/>
          <a:lstStyle/>
          <a:p>
            <a:endParaRPr lang="en-IE"/>
          </a:p>
        </p:txBody>
      </p:sp>
      <p:sp>
        <p:nvSpPr>
          <p:cNvPr id="5" name="Slide Number Placeholder 4"/>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11740527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C8AD11-8194-460F-B470-8AEB7FC7196D}" type="datetimeFigureOut">
              <a:rPr lang="en-IE" smtClean="0"/>
              <a:t>14/04/2015</a:t>
            </a:fld>
            <a:endParaRPr lang="en-IE"/>
          </a:p>
        </p:txBody>
      </p:sp>
      <p:sp>
        <p:nvSpPr>
          <p:cNvPr id="3" name="Footer Placeholder 2"/>
          <p:cNvSpPr>
            <a:spLocks noGrp="1"/>
          </p:cNvSpPr>
          <p:nvPr>
            <p:ph type="ftr" sz="quarter" idx="11"/>
          </p:nvPr>
        </p:nvSpPr>
        <p:spPr/>
        <p:txBody>
          <a:bodyPr/>
          <a:lstStyle/>
          <a:p>
            <a:endParaRPr lang="en-IE"/>
          </a:p>
        </p:txBody>
      </p:sp>
      <p:sp>
        <p:nvSpPr>
          <p:cNvPr id="4" name="Slide Number Placeholder 3"/>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280030388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C8AD11-8194-460F-B470-8AEB7FC7196D}" type="datetimeFigureOut">
              <a:rPr lang="en-IE" smtClean="0"/>
              <a:t>14/04/2015</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273339186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C8AD11-8194-460F-B470-8AEB7FC7196D}" type="datetimeFigureOut">
              <a:rPr lang="en-IE" smtClean="0"/>
              <a:t>14/04/2015</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24488896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AC8AD11-8194-460F-B470-8AEB7FC7196D}" type="datetimeFigureOut">
              <a:rPr lang="en-IE" smtClean="0"/>
              <a:t>14/04/2015</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148629198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AC8AD11-8194-460F-B470-8AEB7FC7196D}" type="datetimeFigureOut">
              <a:rPr lang="en-IE" smtClean="0"/>
              <a:t>14/04/2015</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CE24B775-CA79-49A2-AD37-E50E24F2EBCA}" type="slidenum">
              <a:rPr lang="en-IE" smtClean="0"/>
              <a:t>‹#›</a:t>
            </a:fld>
            <a:endParaRPr lang="en-IE"/>
          </a:p>
        </p:txBody>
      </p:sp>
    </p:spTree>
    <p:extLst>
      <p:ext uri="{BB962C8B-B14F-4D97-AF65-F5344CB8AC3E}">
        <p14:creationId xmlns:p14="http://schemas.microsoft.com/office/powerpoint/2010/main" val="117443606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C8AD11-8194-460F-B470-8AEB7FC7196D}" type="datetimeFigureOut">
              <a:rPr lang="en-IE" smtClean="0"/>
              <a:t>14/04/2015</a:t>
            </a:fld>
            <a:endParaRPr lang="en-IE"/>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E"/>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24B775-CA79-49A2-AD37-E50E24F2EBCA}" type="slidenum">
              <a:rPr lang="en-IE" smtClean="0"/>
              <a:t>‹#›</a:t>
            </a:fld>
            <a:endParaRPr lang="en-IE"/>
          </a:p>
        </p:txBody>
      </p:sp>
    </p:spTree>
    <p:extLst>
      <p:ext uri="{BB962C8B-B14F-4D97-AF65-F5344CB8AC3E}">
        <p14:creationId xmlns:p14="http://schemas.microsoft.com/office/powerpoint/2010/main" val="36925917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tiff"/></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31.jpeg"/><Relationship Id="rId4" Type="http://schemas.openxmlformats.org/officeDocument/2006/relationships/image" Target="../media/image30.wmf"/></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7.png"/><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42.png"/><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wmv"/><Relationship Id="rId1" Type="http://schemas.microsoft.com/office/2007/relationships/media" Target="../media/media4.wmv"/><Relationship Id="rId5" Type="http://schemas.openxmlformats.org/officeDocument/2006/relationships/image" Target="../media/image51.png"/><Relationship Id="rId4" Type="http://schemas.openxmlformats.org/officeDocument/2006/relationships/image" Target="../media/image50.png"/></Relationships>
</file>

<file path=ppt/slides/_rels/slide4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wmv"/><Relationship Id="rId1" Type="http://schemas.microsoft.com/office/2007/relationships/media" Target="../media/media5.wmv"/><Relationship Id="rId4" Type="http://schemas.openxmlformats.org/officeDocument/2006/relationships/image" Target="../media/image55.png"/></Relationships>
</file>

<file path=ppt/slides/_rels/slide4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wmv"/><Relationship Id="rId1" Type="http://schemas.microsoft.com/office/2007/relationships/media" Target="../media/media6.wmv"/><Relationship Id="rId4" Type="http://schemas.openxmlformats.org/officeDocument/2006/relationships/image" Target="../media/image60.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wmv"/><Relationship Id="rId1" Type="http://schemas.microsoft.com/office/2007/relationships/media" Target="../media/media7.wmv"/><Relationship Id="rId4" Type="http://schemas.openxmlformats.org/officeDocument/2006/relationships/image" Target="../media/image61.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wmv"/><Relationship Id="rId1" Type="http://schemas.microsoft.com/office/2007/relationships/media" Target="../media/media8.wmv"/><Relationship Id="rId4" Type="http://schemas.openxmlformats.org/officeDocument/2006/relationships/image" Target="../media/image62.png"/></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50325" cy="68580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410" y="5559724"/>
            <a:ext cx="1130779" cy="1130779"/>
          </a:xfrm>
          <a:prstGeom prst="rect">
            <a:avLst/>
          </a:prstGeom>
        </p:spPr>
      </p:pic>
      <p:pic>
        <p:nvPicPr>
          <p:cNvPr id="1027" name="Picture 3" descr="C:\Apps\Downloads\QPS-logo500.t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3712" y="112862"/>
            <a:ext cx="2364237" cy="950423"/>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ctrTitle"/>
          </p:nvPr>
        </p:nvSpPr>
        <p:spPr>
          <a:xfrm>
            <a:off x="685800" y="1519159"/>
            <a:ext cx="7772400" cy="2387600"/>
          </a:xfrm>
        </p:spPr>
        <p:txBody>
          <a:bodyPr/>
          <a:lstStyle/>
          <a:p>
            <a:r>
              <a:rPr lang="nl-NL" dirty="0" smtClean="0">
                <a:solidFill>
                  <a:schemeClr val="bg1"/>
                </a:solidFill>
                <a:effectLst>
                  <a:outerShdw blurRad="38100" dist="38100" dir="2700000" algn="tl">
                    <a:srgbClr val="000000">
                      <a:alpha val="43137"/>
                    </a:srgbClr>
                  </a:outerShdw>
                </a:effectLst>
              </a:rPr>
              <a:t>Saab </a:t>
            </a:r>
            <a:r>
              <a:rPr lang="nl-NL" dirty="0" err="1" smtClean="0">
                <a:solidFill>
                  <a:schemeClr val="bg1"/>
                </a:solidFill>
                <a:effectLst>
                  <a:outerShdw blurRad="38100" dist="38100" dir="2700000" algn="tl">
                    <a:srgbClr val="000000">
                      <a:alpha val="43137"/>
                    </a:srgbClr>
                  </a:outerShdw>
                </a:effectLst>
              </a:rPr>
              <a:t>Seaeye</a:t>
            </a:r>
            <a:r>
              <a:rPr lang="nl-NL" dirty="0" smtClean="0">
                <a:solidFill>
                  <a:schemeClr val="bg1"/>
                </a:solidFill>
                <a:effectLst>
                  <a:outerShdw blurRad="38100" dist="38100" dir="2700000" algn="tl">
                    <a:srgbClr val="000000">
                      <a:alpha val="43137"/>
                    </a:srgbClr>
                  </a:outerShdw>
                </a:effectLst>
              </a:rPr>
              <a:t> </a:t>
            </a:r>
            <a:r>
              <a:rPr lang="nl-NL" dirty="0" err="1" smtClean="0">
                <a:solidFill>
                  <a:schemeClr val="bg1"/>
                </a:solidFill>
                <a:effectLst>
                  <a:outerShdw blurRad="38100" dist="38100" dir="2700000" algn="tl">
                    <a:srgbClr val="000000">
                      <a:alpha val="43137"/>
                    </a:srgbClr>
                  </a:outerShdw>
                </a:effectLst>
              </a:rPr>
              <a:t>Sabertooth</a:t>
            </a:r>
            <a:r>
              <a:rPr lang="nl-NL" dirty="0" smtClean="0">
                <a:solidFill>
                  <a:schemeClr val="bg1"/>
                </a:solidFill>
                <a:effectLst>
                  <a:outerShdw blurRad="38100" dist="38100" dir="2700000" algn="tl">
                    <a:srgbClr val="000000">
                      <a:alpha val="43137"/>
                    </a:srgbClr>
                  </a:outerShdw>
                </a:effectLst>
              </a:rPr>
              <a:t>, </a:t>
            </a:r>
            <a:r>
              <a:rPr lang="nl-NL" dirty="0" err="1" smtClean="0">
                <a:solidFill>
                  <a:schemeClr val="bg1"/>
                </a:solidFill>
                <a:effectLst>
                  <a:outerShdw blurRad="38100" dist="38100" dir="2700000" algn="tl">
                    <a:srgbClr val="000000">
                      <a:alpha val="43137"/>
                    </a:srgbClr>
                  </a:outerShdw>
                </a:effectLst>
              </a:rPr>
              <a:t>QINSy</a:t>
            </a:r>
            <a:r>
              <a:rPr lang="nl-NL" dirty="0" smtClean="0">
                <a:solidFill>
                  <a:schemeClr val="bg1"/>
                </a:solidFill>
                <a:effectLst>
                  <a:outerShdw blurRad="38100" dist="38100" dir="2700000" algn="tl">
                    <a:srgbClr val="000000">
                      <a:alpha val="43137"/>
                    </a:srgbClr>
                  </a:outerShdw>
                </a:effectLst>
              </a:rPr>
              <a:t> </a:t>
            </a:r>
            <a:r>
              <a:rPr lang="nl-NL" dirty="0" err="1" smtClean="0">
                <a:solidFill>
                  <a:schemeClr val="bg1"/>
                </a:solidFill>
                <a:effectLst>
                  <a:outerShdw blurRad="38100" dist="38100" dir="2700000" algn="tl">
                    <a:srgbClr val="000000">
                      <a:alpha val="43137"/>
                    </a:srgbClr>
                  </a:outerShdw>
                </a:effectLst>
              </a:rPr>
              <a:t>inside</a:t>
            </a:r>
            <a:endParaRPr lang="nl-NL" dirty="0">
              <a:solidFill>
                <a:schemeClr val="bg1"/>
              </a:solidFill>
              <a:effectLst>
                <a:outerShdw blurRad="38100" dist="38100" dir="2700000" algn="tl">
                  <a:srgbClr val="000000">
                    <a:alpha val="43137"/>
                  </a:srgbClr>
                </a:outerShdw>
              </a:effectLst>
            </a:endParaRPr>
          </a:p>
        </p:txBody>
      </p:sp>
      <p:sp>
        <p:nvSpPr>
          <p:cNvPr id="9" name="Subtitle 8"/>
          <p:cNvSpPr>
            <a:spLocks noGrp="1"/>
          </p:cNvSpPr>
          <p:nvPr>
            <p:ph type="subTitle" idx="1"/>
          </p:nvPr>
        </p:nvSpPr>
        <p:spPr>
          <a:xfrm>
            <a:off x="1143000" y="3998834"/>
            <a:ext cx="6858000" cy="1655762"/>
          </a:xfrm>
        </p:spPr>
        <p:txBody>
          <a:bodyPr/>
          <a:lstStyle/>
          <a:p>
            <a:r>
              <a:rPr lang="en-US" i="1" dirty="0">
                <a:solidFill>
                  <a:schemeClr val="bg1"/>
                </a:solidFill>
                <a:effectLst>
                  <a:outerShdw blurRad="38100" dist="38100" dir="2700000" algn="tl">
                    <a:srgbClr val="000000">
                      <a:alpha val="43137"/>
                    </a:srgbClr>
                  </a:outerShdw>
                </a:effectLst>
              </a:rPr>
              <a:t>How QPS and Saab </a:t>
            </a:r>
            <a:r>
              <a:rPr lang="en-US" i="1" dirty="0" err="1">
                <a:solidFill>
                  <a:schemeClr val="bg1"/>
                </a:solidFill>
                <a:effectLst>
                  <a:outerShdw blurRad="38100" dist="38100" dir="2700000" algn="tl">
                    <a:srgbClr val="000000">
                      <a:alpha val="43137"/>
                    </a:srgbClr>
                  </a:outerShdw>
                </a:effectLst>
              </a:rPr>
              <a:t>Seaeye</a:t>
            </a:r>
            <a:r>
              <a:rPr lang="en-US" i="1" dirty="0">
                <a:solidFill>
                  <a:schemeClr val="bg1"/>
                </a:solidFill>
                <a:effectLst>
                  <a:outerShdw blurRad="38100" dist="38100" dir="2700000" algn="tl">
                    <a:srgbClr val="000000">
                      <a:alpha val="43137"/>
                    </a:srgbClr>
                  </a:outerShdw>
                </a:effectLst>
              </a:rPr>
              <a:t> cooperate in the AUV market with the </a:t>
            </a:r>
            <a:r>
              <a:rPr lang="en-US" i="1" dirty="0" err="1">
                <a:solidFill>
                  <a:schemeClr val="bg1"/>
                </a:solidFill>
                <a:effectLst>
                  <a:outerShdw blurRad="38100" dist="38100" dir="2700000" algn="tl">
                    <a:srgbClr val="000000">
                      <a:alpha val="43137"/>
                    </a:srgbClr>
                  </a:outerShdw>
                </a:effectLst>
              </a:rPr>
              <a:t>Sabertooth</a:t>
            </a:r>
            <a:r>
              <a:rPr lang="en-US" i="1" dirty="0">
                <a:solidFill>
                  <a:schemeClr val="bg1"/>
                </a:solidFill>
                <a:effectLst>
                  <a:outerShdw blurRad="38100" dist="38100" dir="2700000" algn="tl">
                    <a:srgbClr val="000000">
                      <a:alpha val="43137"/>
                    </a:srgbClr>
                  </a:outerShdw>
                </a:effectLst>
              </a:rPr>
              <a:t> AUV and </a:t>
            </a:r>
            <a:r>
              <a:rPr lang="en-US" i="1" dirty="0" err="1">
                <a:solidFill>
                  <a:schemeClr val="bg1"/>
                </a:solidFill>
                <a:effectLst>
                  <a:outerShdw blurRad="38100" dist="38100" dir="2700000" algn="tl">
                    <a:srgbClr val="000000">
                      <a:alpha val="43137"/>
                    </a:srgbClr>
                  </a:outerShdw>
                </a:effectLst>
              </a:rPr>
              <a:t>QINSy</a:t>
            </a:r>
            <a:r>
              <a:rPr lang="en-US" i="1" dirty="0">
                <a:solidFill>
                  <a:schemeClr val="bg1"/>
                </a:solidFill>
                <a:effectLst>
                  <a:outerShdw blurRad="38100" dist="38100" dir="2700000" algn="tl">
                    <a:srgbClr val="000000">
                      <a:alpha val="43137"/>
                    </a:srgbClr>
                  </a:outerShdw>
                </a:effectLst>
              </a:rPr>
              <a:t> data acquisition software</a:t>
            </a:r>
            <a:endParaRPr lang="nl-NL"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5141296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1412776"/>
            <a:ext cx="8229600" cy="460851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2200" dirty="0"/>
          </a:p>
        </p:txBody>
      </p:sp>
      <p:sp>
        <p:nvSpPr>
          <p:cNvPr id="6" name="Title 5"/>
          <p:cNvSpPr>
            <a:spLocks noGrp="1"/>
          </p:cNvSpPr>
          <p:nvPr>
            <p:ph type="title"/>
          </p:nvPr>
        </p:nvSpPr>
        <p:spPr/>
        <p:txBody>
          <a:bodyPr/>
          <a:lstStyle/>
          <a:p>
            <a:pPr algn="ctr"/>
            <a:r>
              <a:rPr lang="en-US" b="1" dirty="0" smtClean="0"/>
              <a:t>Global Presence</a:t>
            </a:r>
            <a:endParaRPr lang="en-US" b="1" dirty="0"/>
          </a:p>
        </p:txBody>
      </p:sp>
      <p:sp>
        <p:nvSpPr>
          <p:cNvPr id="5" name="Content Placeholder 4"/>
          <p:cNvSpPr>
            <a:spLocks noGrp="1"/>
          </p:cNvSpPr>
          <p:nvPr>
            <p:ph idx="1"/>
          </p:nvPr>
        </p:nvSpPr>
        <p:spPr/>
        <p:txBody>
          <a:bodyPr>
            <a:normAutofit/>
          </a:bodyPr>
          <a:lstStyle/>
          <a:p>
            <a:r>
              <a:rPr lang="nl-NL" dirty="0" smtClean="0"/>
              <a:t>Offices in Netherlands, USA, Canada and UK</a:t>
            </a:r>
          </a:p>
          <a:p>
            <a:r>
              <a:rPr lang="nl-NL" dirty="0" smtClean="0"/>
              <a:t>Worldwide partnerships with system integrator</a:t>
            </a:r>
          </a:p>
          <a:p>
            <a:pPr marL="2333625"/>
            <a:r>
              <a:rPr lang="nl-NL" dirty="0" smtClean="0"/>
              <a:t>OEM resellers agreements with all          	major manufactures </a:t>
            </a:r>
          </a:p>
          <a:p>
            <a:pPr marL="3495675"/>
            <a:r>
              <a:rPr lang="nl-NL" dirty="0" smtClean="0"/>
              <a:t>Worldwide reseller network</a:t>
            </a:r>
          </a:p>
          <a:p>
            <a:pPr marL="3676650">
              <a:tabLst>
                <a:tab pos="3676650" algn="l"/>
              </a:tabLst>
            </a:pPr>
            <a:r>
              <a:rPr lang="nl-NL" dirty="0" smtClean="0"/>
              <a:t>ESRI as strategic OEM Partner</a:t>
            </a:r>
            <a:endParaRPr lang="nl-NL" dirty="0"/>
          </a:p>
          <a:p>
            <a:pPr marL="3676650">
              <a:tabLst>
                <a:tab pos="3676650" algn="l"/>
              </a:tabLst>
            </a:pPr>
            <a:endParaRPr lang="nl-NL" dirty="0" smtClean="0"/>
          </a:p>
          <a:p>
            <a:pPr marL="3448050" indent="0">
              <a:buNone/>
              <a:tabLst>
                <a:tab pos="3676650" algn="l"/>
              </a:tabLst>
            </a:pPr>
            <a:r>
              <a:rPr lang="nl-NL" dirty="0" smtClean="0"/>
              <a:t>*Part of SAAB group</a:t>
            </a:r>
            <a:endParaRPr lang="nl-NL" dirty="0"/>
          </a:p>
        </p:txBody>
      </p:sp>
      <p:pic>
        <p:nvPicPr>
          <p:cNvPr id="2" name="Picture 1"/>
          <p:cNvPicPr>
            <a:picLocks noChangeAspect="1"/>
          </p:cNvPicPr>
          <p:nvPr/>
        </p:nvPicPr>
        <p:blipFill>
          <a:blip r:embed="rId2"/>
          <a:stretch>
            <a:fillRect/>
          </a:stretch>
        </p:blipFill>
        <p:spPr>
          <a:xfrm>
            <a:off x="-1" y="2946400"/>
            <a:ext cx="4326193" cy="3911600"/>
          </a:xfrm>
          <a:prstGeom prst="rect">
            <a:avLst/>
          </a:prstGeom>
        </p:spPr>
      </p:pic>
    </p:spTree>
    <p:extLst>
      <p:ext uri="{BB962C8B-B14F-4D97-AF65-F5344CB8AC3E}">
        <p14:creationId xmlns:p14="http://schemas.microsoft.com/office/powerpoint/2010/main" val="249544682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nl-NL" b="1" dirty="0" smtClean="0"/>
              <a:t>Quality Positioning Services </a:t>
            </a:r>
            <a:endParaRPr lang="en-US" b="1" dirty="0"/>
          </a:p>
        </p:txBody>
      </p:sp>
      <p:sp>
        <p:nvSpPr>
          <p:cNvPr id="4" name="Content Placeholder 3"/>
          <p:cNvSpPr>
            <a:spLocks noGrp="1"/>
          </p:cNvSpPr>
          <p:nvPr>
            <p:ph idx="1"/>
          </p:nvPr>
        </p:nvSpPr>
        <p:spPr>
          <a:xfrm>
            <a:off x="628650" y="1825625"/>
            <a:ext cx="7886700" cy="4351338"/>
          </a:xfrm>
        </p:spPr>
        <p:txBody>
          <a:bodyPr>
            <a:normAutofit/>
          </a:bodyPr>
          <a:lstStyle/>
          <a:p>
            <a:pPr marL="0" indent="0">
              <a:buNone/>
            </a:pPr>
            <a:endParaRPr lang="nl-NL" sz="2000" dirty="0" smtClean="0"/>
          </a:p>
          <a:p>
            <a:pPr marL="0" indent="0">
              <a:buNone/>
            </a:pPr>
            <a:r>
              <a:rPr lang="nl-NL" sz="2000" b="1" dirty="0" smtClean="0"/>
              <a:t>Software solutions for the maritime community</a:t>
            </a:r>
            <a:endParaRPr lang="nl-NL" sz="2000" b="1" dirty="0"/>
          </a:p>
          <a:p>
            <a:pPr marL="0" indent="0">
              <a:buNone/>
            </a:pPr>
            <a:endParaRPr lang="nl-NL" sz="2000" dirty="0"/>
          </a:p>
          <a:p>
            <a:pPr marL="0" indent="0">
              <a:buNone/>
            </a:pPr>
            <a:endParaRPr lang="nl-NL" sz="2000" dirty="0"/>
          </a:p>
          <a:p>
            <a:pPr marL="0" indent="0">
              <a:buNone/>
            </a:pPr>
            <a:r>
              <a:rPr lang="nl-NL" sz="2000" dirty="0" smtClean="0"/>
              <a:t>Experts in maritime geomatic solutions</a:t>
            </a:r>
          </a:p>
          <a:p>
            <a:pPr marL="0" indent="0">
              <a:buNone/>
            </a:pPr>
            <a:r>
              <a:rPr lang="nl-NL" sz="2000" dirty="0" smtClean="0"/>
              <a:t>Main products:</a:t>
            </a:r>
          </a:p>
          <a:p>
            <a:pPr marL="457200" lvl="1" indent="0">
              <a:buNone/>
            </a:pPr>
            <a:r>
              <a:rPr lang="nl-NL" sz="1800" b="1" dirty="0" smtClean="0"/>
              <a:t>QINSy</a:t>
            </a:r>
            <a:r>
              <a:rPr lang="nl-NL" sz="1800" dirty="0" smtClean="0"/>
              <a:t> </a:t>
            </a:r>
            <a:r>
              <a:rPr lang="nl-NL" sz="1800" dirty="0" err="1" smtClean="0"/>
              <a:t>hydrographic</a:t>
            </a:r>
            <a:r>
              <a:rPr lang="nl-NL" sz="1800" dirty="0" smtClean="0"/>
              <a:t> survey </a:t>
            </a:r>
            <a:r>
              <a:rPr lang="nl-NL" sz="1800" dirty="0" err="1" smtClean="0"/>
              <a:t>and</a:t>
            </a:r>
            <a:r>
              <a:rPr lang="nl-NL" sz="1800" dirty="0" smtClean="0"/>
              <a:t> positioning system</a:t>
            </a:r>
          </a:p>
          <a:p>
            <a:pPr marL="457200" lvl="1" indent="0">
              <a:buNone/>
            </a:pPr>
            <a:r>
              <a:rPr lang="nl-NL" sz="1800" b="1" dirty="0" smtClean="0"/>
              <a:t>Qimera</a:t>
            </a:r>
            <a:r>
              <a:rPr lang="nl-NL" sz="1800" dirty="0" smtClean="0"/>
              <a:t> 3D </a:t>
            </a:r>
            <a:r>
              <a:rPr lang="nl-NL" sz="1800" dirty="0" err="1" smtClean="0"/>
              <a:t>hydrographic</a:t>
            </a:r>
            <a:r>
              <a:rPr lang="nl-NL" sz="1800" dirty="0" smtClean="0"/>
              <a:t> data processing</a:t>
            </a:r>
            <a:endParaRPr lang="nl-NL" sz="1800" b="1" dirty="0" smtClean="0"/>
          </a:p>
          <a:p>
            <a:pPr marL="457200" lvl="1" indent="0">
              <a:buNone/>
            </a:pPr>
            <a:r>
              <a:rPr lang="nl-NL" sz="1800" b="1" dirty="0" smtClean="0"/>
              <a:t>Fledermaus</a:t>
            </a:r>
            <a:r>
              <a:rPr lang="nl-NL" sz="1800" dirty="0" smtClean="0"/>
              <a:t> visualisation and analysis</a:t>
            </a:r>
          </a:p>
          <a:p>
            <a:pPr marL="457200" lvl="1" indent="0">
              <a:buNone/>
            </a:pPr>
            <a:r>
              <a:rPr lang="nl-NL" sz="1800" b="1" dirty="0" err="1" smtClean="0"/>
              <a:t>Qastor</a:t>
            </a:r>
            <a:r>
              <a:rPr lang="nl-NL" sz="1800" dirty="0" smtClean="0"/>
              <a:t> </a:t>
            </a:r>
            <a:r>
              <a:rPr lang="nl-NL" sz="1800" dirty="0" err="1" smtClean="0"/>
              <a:t>navigation</a:t>
            </a:r>
            <a:r>
              <a:rPr lang="nl-NL" sz="1800" dirty="0" smtClean="0"/>
              <a:t> </a:t>
            </a:r>
            <a:r>
              <a:rPr lang="nl-NL" sz="1800" dirty="0" err="1" smtClean="0"/>
              <a:t>and</a:t>
            </a:r>
            <a:r>
              <a:rPr lang="nl-NL" sz="1800" dirty="0" smtClean="0"/>
              <a:t> </a:t>
            </a:r>
            <a:r>
              <a:rPr lang="nl-NL" sz="1800" dirty="0" err="1" smtClean="0"/>
              <a:t>docking</a:t>
            </a:r>
            <a:r>
              <a:rPr lang="nl-NL" sz="1800" dirty="0" smtClean="0"/>
              <a:t> system</a:t>
            </a:r>
          </a:p>
          <a:p>
            <a:pPr marL="457200" lvl="1" indent="0">
              <a:buNone/>
            </a:pPr>
            <a:r>
              <a:rPr lang="nl-NL" sz="1800" b="1" dirty="0" smtClean="0"/>
              <a:t>Qastor Connect</a:t>
            </a:r>
            <a:r>
              <a:rPr lang="nl-NL" sz="1800" dirty="0" smtClean="0"/>
              <a:t> maritime data distribution system</a:t>
            </a:r>
            <a:endParaRPr lang="nl-NL" sz="18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5300" y="1825625"/>
            <a:ext cx="3189296" cy="3189296"/>
          </a:xfrm>
          <a:prstGeom prst="rect">
            <a:avLst/>
          </a:prstGeom>
        </p:spPr>
      </p:pic>
    </p:spTree>
    <p:extLst>
      <p:ext uri="{BB962C8B-B14F-4D97-AF65-F5344CB8AC3E}">
        <p14:creationId xmlns:p14="http://schemas.microsoft.com/office/powerpoint/2010/main" val="17329780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47087" y="222917"/>
            <a:ext cx="7886700" cy="1325563"/>
          </a:xfrm>
        </p:spPr>
        <p:txBody>
          <a:bodyPr>
            <a:normAutofit/>
          </a:bodyPr>
          <a:lstStyle/>
          <a:p>
            <a:pPr algn="ctr"/>
            <a:r>
              <a:rPr lang="nl-NL" sz="4200" b="1" dirty="0" smtClean="0"/>
              <a:t>QPS – ESRI Seamless Workflow</a:t>
            </a:r>
            <a:endParaRPr lang="nl-NL" sz="4200" b="1" dirty="0"/>
          </a:p>
        </p:txBody>
      </p:sp>
      <p:graphicFrame>
        <p:nvGraphicFramePr>
          <p:cNvPr id="5" name="Tijdelijke aanduiding voor inhoud 4"/>
          <p:cNvGraphicFramePr>
            <a:graphicFrameLocks noGrp="1"/>
          </p:cNvGraphicFramePr>
          <p:nvPr>
            <p:ph idx="1"/>
            <p:extLst>
              <p:ext uri="{D42A27DB-BD31-4B8C-83A1-F6EECF244321}">
                <p14:modId xmlns:p14="http://schemas.microsoft.com/office/powerpoint/2010/main" val="2977379028"/>
              </p:ext>
            </p:extLst>
          </p:nvPr>
        </p:nvGraphicFramePr>
        <p:xfrm>
          <a:off x="245984" y="544989"/>
          <a:ext cx="8652031" cy="4326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el 1"/>
          <p:cNvSpPr txBox="1">
            <a:spLocks/>
          </p:cNvSpPr>
          <p:nvPr/>
        </p:nvSpPr>
        <p:spPr>
          <a:xfrm>
            <a:off x="2717321" y="5210244"/>
            <a:ext cx="6348955" cy="950976"/>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400" kern="1200">
                <a:solidFill>
                  <a:schemeClr val="tx1"/>
                </a:solidFill>
                <a:latin typeface="+mj-lt"/>
                <a:ea typeface="+mj-ea"/>
                <a:cs typeface="+mj-cs"/>
              </a:defRPr>
            </a:lvl1pPr>
          </a:lstStyle>
          <a:p>
            <a:r>
              <a:rPr lang="nl-NL" sz="2800" b="1" i="1" dirty="0" smtClean="0"/>
              <a:t>The Future of Modern Hydrographic Surveys</a:t>
            </a:r>
            <a:endParaRPr lang="nl-NL" sz="2800" b="1" i="1" dirty="0"/>
          </a:p>
        </p:txBody>
      </p:sp>
      <p:sp>
        <p:nvSpPr>
          <p:cNvPr id="6" name="Titel 1"/>
          <p:cNvSpPr txBox="1">
            <a:spLocks/>
          </p:cNvSpPr>
          <p:nvPr/>
        </p:nvSpPr>
        <p:spPr>
          <a:xfrm>
            <a:off x="1696547" y="4451294"/>
            <a:ext cx="5632700" cy="950976"/>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400" kern="1200">
                <a:solidFill>
                  <a:schemeClr val="tx1"/>
                </a:solidFill>
                <a:latin typeface="+mj-lt"/>
                <a:ea typeface="+mj-ea"/>
                <a:cs typeface="+mj-cs"/>
              </a:defRPr>
            </a:lvl1pPr>
          </a:lstStyle>
          <a:p>
            <a:r>
              <a:rPr lang="nl-NL" sz="2800" b="1" i="1" dirty="0" smtClean="0"/>
              <a:t>Unique COTS Solution</a:t>
            </a:r>
            <a:endParaRPr lang="nl-NL" sz="2800" b="1" i="1" dirty="0"/>
          </a:p>
        </p:txBody>
      </p:sp>
      <p:sp>
        <p:nvSpPr>
          <p:cNvPr id="7" name="Titel 1"/>
          <p:cNvSpPr txBox="1">
            <a:spLocks/>
          </p:cNvSpPr>
          <p:nvPr/>
        </p:nvSpPr>
        <p:spPr>
          <a:xfrm>
            <a:off x="533095" y="3692344"/>
            <a:ext cx="5632700" cy="950976"/>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400" kern="1200">
                <a:solidFill>
                  <a:schemeClr val="tx1"/>
                </a:solidFill>
                <a:latin typeface="+mj-lt"/>
                <a:ea typeface="+mj-ea"/>
                <a:cs typeface="+mj-cs"/>
              </a:defRPr>
            </a:lvl1pPr>
          </a:lstStyle>
          <a:p>
            <a:r>
              <a:rPr lang="nl-NL" sz="2800" b="1" i="1" dirty="0" smtClean="0"/>
              <a:t>Complete Workflow Simplicity</a:t>
            </a:r>
            <a:endParaRPr lang="nl-NL" sz="2800" b="1" i="1" dirty="0"/>
          </a:p>
        </p:txBody>
      </p:sp>
    </p:spTree>
    <p:extLst>
      <p:ext uri="{BB962C8B-B14F-4D97-AF65-F5344CB8AC3E}">
        <p14:creationId xmlns:p14="http://schemas.microsoft.com/office/powerpoint/2010/main" val="58633199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382" y="79645"/>
            <a:ext cx="5487397" cy="1325563"/>
          </a:xfrm>
        </p:spPr>
        <p:txBody>
          <a:bodyPr>
            <a:normAutofit/>
          </a:bodyPr>
          <a:lstStyle/>
          <a:p>
            <a:pPr algn="ctr"/>
            <a:r>
              <a:rPr lang="en-US" sz="4200" dirty="0">
                <a:solidFill>
                  <a:prstClr val="black"/>
                </a:solidFill>
                <a:latin typeface="Calibri"/>
              </a:rPr>
              <a:t>QPS Product Workflow: Goal</a:t>
            </a:r>
            <a:endParaRPr lang="nl-NL" sz="4200" dirty="0"/>
          </a:p>
        </p:txBody>
      </p:sp>
      <p:sp>
        <p:nvSpPr>
          <p:cNvPr id="6" name="Right Arrow 5"/>
          <p:cNvSpPr/>
          <p:nvPr/>
        </p:nvSpPr>
        <p:spPr bwMode="auto">
          <a:xfrm>
            <a:off x="2682677" y="3067859"/>
            <a:ext cx="475716" cy="146619"/>
          </a:xfrm>
          <a:prstGeom prst="rightArrow">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none" lIns="91435" tIns="45718" rIns="91435" bIns="45718" numCol="1" rtlCol="0" anchor="ctr" anchorCtr="0" compatLnSpc="1">
            <a:prstTxWarp prst="textNoShape">
              <a:avLst/>
            </a:prstTxWarp>
          </a:bodyPr>
          <a:lstStyle/>
          <a:p>
            <a:pPr algn="ctr" eaLnBrk="0" fontAlgn="base" hangingPunct="0">
              <a:spcBef>
                <a:spcPct val="0"/>
              </a:spcBef>
              <a:spcAft>
                <a:spcPct val="0"/>
              </a:spcAft>
            </a:pPr>
            <a:endParaRPr lang="en-US" sz="1400" b="1" dirty="0">
              <a:solidFill>
                <a:srgbClr val="000000"/>
              </a:solidFill>
              <a:latin typeface="Arial" charset="0"/>
              <a:ea typeface="ＭＳ Ｐゴシック" pitchFamily="16" charset="-128"/>
              <a:cs typeface="ＭＳ Ｐゴシック" pitchFamily="-97" charset="-128"/>
            </a:endParaRPr>
          </a:p>
        </p:txBody>
      </p:sp>
      <p:sp>
        <p:nvSpPr>
          <p:cNvPr id="7" name="Right Arrow 6"/>
          <p:cNvSpPr/>
          <p:nvPr/>
        </p:nvSpPr>
        <p:spPr bwMode="auto">
          <a:xfrm>
            <a:off x="5794005" y="3067859"/>
            <a:ext cx="475716" cy="146619"/>
          </a:xfrm>
          <a:prstGeom prst="rightArrow">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none" lIns="91435" tIns="45718" rIns="91435" bIns="45718" numCol="1" rtlCol="0" anchor="ctr" anchorCtr="0" compatLnSpc="1">
            <a:prstTxWarp prst="textNoShape">
              <a:avLst/>
            </a:prstTxWarp>
          </a:bodyPr>
          <a:lstStyle/>
          <a:p>
            <a:pPr algn="ctr" eaLnBrk="0" fontAlgn="base" hangingPunct="0">
              <a:spcBef>
                <a:spcPct val="0"/>
              </a:spcBef>
              <a:spcAft>
                <a:spcPct val="0"/>
              </a:spcAft>
            </a:pPr>
            <a:endParaRPr lang="en-US" sz="1400" b="1" dirty="0">
              <a:solidFill>
                <a:srgbClr val="000000"/>
              </a:solidFill>
              <a:latin typeface="Arial" charset="0"/>
              <a:ea typeface="ＭＳ Ｐゴシック" pitchFamily="16" charset="-128"/>
              <a:cs typeface="ＭＳ Ｐゴシック" pitchFamily="-97" charset="-128"/>
            </a:endParaRPr>
          </a:p>
        </p:txBody>
      </p:sp>
      <p:sp>
        <p:nvSpPr>
          <p:cNvPr id="8" name="TextBox 7"/>
          <p:cNvSpPr txBox="1"/>
          <p:nvPr/>
        </p:nvSpPr>
        <p:spPr>
          <a:xfrm>
            <a:off x="613897" y="4075355"/>
            <a:ext cx="1632317" cy="765312"/>
          </a:xfrm>
          <a:prstGeom prst="rect">
            <a:avLst/>
          </a:prstGeom>
          <a:noFill/>
          <a:effectLst/>
        </p:spPr>
        <p:txBody>
          <a:bodyPr wrap="square" lIns="0" tIns="0" rIns="0" bIns="0" rtlCol="0">
            <a:noAutofit/>
          </a:bodyPr>
          <a:lstStyle/>
          <a:p>
            <a:pPr algn="ctr" eaLnBrk="0" hangingPunct="0"/>
            <a:r>
              <a:rPr lang="en-US" b="1" dirty="0">
                <a:latin typeface="Calibri" panose="020F0502020204030204" pitchFamily="34" charset="0"/>
              </a:rPr>
              <a:t>Data </a:t>
            </a:r>
            <a:r>
              <a:rPr lang="en-US" b="1" dirty="0" smtClean="0">
                <a:latin typeface="Calibri" panose="020F0502020204030204" pitchFamily="34" charset="0"/>
              </a:rPr>
              <a:t>Acquisition: </a:t>
            </a:r>
            <a:r>
              <a:rPr lang="en-US" b="1" dirty="0" smtClean="0">
                <a:solidFill>
                  <a:schemeClr val="accent1">
                    <a:lumMod val="75000"/>
                  </a:schemeClr>
                </a:solidFill>
                <a:latin typeface="HandelGothicEFOP-Bold"/>
                <a:cs typeface="HandelGothicEFOP-Bold"/>
              </a:rPr>
              <a:t>QINSy</a:t>
            </a:r>
            <a:endParaRPr lang="en-US" b="1" dirty="0">
              <a:solidFill>
                <a:schemeClr val="accent1">
                  <a:lumMod val="75000"/>
                </a:schemeClr>
              </a:solidFill>
              <a:latin typeface="HandelGothicEFOP-Bold"/>
              <a:cs typeface="HandelGothicEFOP-Bold"/>
            </a:endParaRPr>
          </a:p>
        </p:txBody>
      </p:sp>
      <p:sp>
        <p:nvSpPr>
          <p:cNvPr id="9" name="TextBox 8"/>
          <p:cNvSpPr txBox="1"/>
          <p:nvPr/>
        </p:nvSpPr>
        <p:spPr>
          <a:xfrm>
            <a:off x="6514039" y="4111811"/>
            <a:ext cx="2253885" cy="1453247"/>
          </a:xfrm>
          <a:prstGeom prst="rect">
            <a:avLst/>
          </a:prstGeom>
          <a:noFill/>
          <a:effectLst/>
        </p:spPr>
        <p:txBody>
          <a:bodyPr wrap="square" lIns="0" tIns="0" rIns="0" bIns="0" rtlCol="0">
            <a:noAutofit/>
          </a:bodyPr>
          <a:lstStyle/>
          <a:p>
            <a:pPr algn="ctr" eaLnBrk="0" hangingPunct="0"/>
            <a:r>
              <a:rPr lang="en-US" b="1" dirty="0" smtClean="0">
                <a:latin typeface="Calibri" panose="020F0502020204030204" pitchFamily="34" charset="0"/>
              </a:rPr>
              <a:t>Interactive Visualization,  Analysis, &amp; Interpretation: </a:t>
            </a:r>
          </a:p>
          <a:p>
            <a:pPr algn="ctr" eaLnBrk="0" hangingPunct="0"/>
            <a:r>
              <a:rPr lang="en-US" b="1" dirty="0">
                <a:solidFill>
                  <a:schemeClr val="accent1">
                    <a:lumMod val="75000"/>
                  </a:schemeClr>
                </a:solidFill>
                <a:latin typeface="HandelGothicEFOP-Bold"/>
                <a:cs typeface="HandelGothicEFOP-Bold"/>
              </a:rPr>
              <a:t>Fledermaus</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64278" y="1527556"/>
            <a:ext cx="2275651" cy="1572204"/>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29919" y="2313658"/>
            <a:ext cx="2422126" cy="1572204"/>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0903" y="2313658"/>
            <a:ext cx="2358306" cy="1572204"/>
          </a:xfrm>
          <a:prstGeom prst="rect">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75073" y="3310043"/>
            <a:ext cx="2290392" cy="1530625"/>
          </a:xfrm>
          <a:prstGeom prst="rect">
            <a:avLst/>
          </a:prstGeom>
        </p:spPr>
      </p:pic>
      <p:sp>
        <p:nvSpPr>
          <p:cNvPr id="14" name="TextBox 13"/>
          <p:cNvSpPr txBox="1"/>
          <p:nvPr/>
        </p:nvSpPr>
        <p:spPr>
          <a:xfrm>
            <a:off x="3182039" y="5001329"/>
            <a:ext cx="2676459" cy="1213111"/>
          </a:xfrm>
          <a:prstGeom prst="rect">
            <a:avLst/>
          </a:prstGeom>
          <a:noFill/>
          <a:effectLst/>
        </p:spPr>
        <p:txBody>
          <a:bodyPr wrap="square" lIns="0" tIns="0" rIns="0" bIns="0" rtlCol="0">
            <a:noAutofit/>
          </a:bodyPr>
          <a:lstStyle/>
          <a:p>
            <a:pPr algn="ctr" eaLnBrk="0" hangingPunct="0"/>
            <a:r>
              <a:rPr lang="en-US" b="1" dirty="0" smtClean="0">
                <a:latin typeface="Calibri" panose="020F0502020204030204" pitchFamily="34" charset="0"/>
              </a:rPr>
              <a:t>Processing: </a:t>
            </a:r>
          </a:p>
          <a:p>
            <a:pPr eaLnBrk="0" hangingPunct="0"/>
            <a:r>
              <a:rPr lang="en-US" b="1" dirty="0">
                <a:solidFill>
                  <a:schemeClr val="accent1">
                    <a:lumMod val="75000"/>
                  </a:schemeClr>
                </a:solidFill>
                <a:latin typeface="HandelGothicEFOP-Bold"/>
                <a:cs typeface="HandelGothicEFOP-Bold"/>
              </a:rPr>
              <a:t>Qimera </a:t>
            </a:r>
            <a:r>
              <a:rPr lang="en-US" b="1" dirty="0" smtClean="0">
                <a:solidFill>
                  <a:schemeClr val="accent1">
                    <a:lumMod val="75000"/>
                  </a:schemeClr>
                </a:solidFill>
                <a:latin typeface="HandelGothicEFOP-Bold"/>
                <a:cs typeface="HandelGothicEFOP-Bold"/>
              </a:rPr>
              <a:t>&amp; </a:t>
            </a:r>
            <a:r>
              <a:rPr lang="en-US" b="1" dirty="0" err="1" smtClean="0">
                <a:solidFill>
                  <a:schemeClr val="accent1">
                    <a:lumMod val="75000"/>
                  </a:schemeClr>
                </a:solidFill>
                <a:latin typeface="HandelGothicEFOP-Bold"/>
                <a:cs typeface="HandelGothicEFOP-Bold"/>
              </a:rPr>
              <a:t>FMMidwater</a:t>
            </a:r>
            <a:endParaRPr lang="en-US" b="1" dirty="0">
              <a:solidFill>
                <a:schemeClr val="accent1">
                  <a:lumMod val="75000"/>
                </a:schemeClr>
              </a:solidFill>
              <a:latin typeface="HandelGothicEFOP-Bold"/>
              <a:cs typeface="HandelGothicEFOP-Bold"/>
            </a:endParaRPr>
          </a:p>
        </p:txBody>
      </p:sp>
    </p:spTree>
    <p:extLst>
      <p:ext uri="{BB962C8B-B14F-4D97-AF65-F5344CB8AC3E}">
        <p14:creationId xmlns:p14="http://schemas.microsoft.com/office/powerpoint/2010/main" val="199871644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503" y="419555"/>
            <a:ext cx="9413507" cy="1325563"/>
          </a:xfrm>
        </p:spPr>
        <p:txBody>
          <a:bodyPr>
            <a:normAutofit/>
          </a:bodyPr>
          <a:lstStyle/>
          <a:p>
            <a:pPr algn="ctr"/>
            <a:r>
              <a:rPr lang="nl-NL" sz="4000" b="1" dirty="0" smtClean="0">
                <a:cs typeface="HandelGothicEFOP-Bold"/>
              </a:rPr>
              <a:t>QINSy - </a:t>
            </a:r>
            <a:r>
              <a:rPr lang="nl-NL" sz="4000" b="1" dirty="0" err="1" smtClean="0">
                <a:cs typeface="HandelGothicEFOP-Bold"/>
              </a:rPr>
              <a:t>One</a:t>
            </a:r>
            <a:r>
              <a:rPr lang="nl-NL" sz="4000" b="1" dirty="0" smtClean="0">
                <a:cs typeface="HandelGothicEFOP-Bold"/>
              </a:rPr>
              <a:t> product, many applications</a:t>
            </a:r>
            <a:endParaRPr lang="nl-NL" sz="4000" b="1" dirty="0">
              <a:cs typeface="HandelGothicEFOP-Bold"/>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066354656"/>
              </p:ext>
            </p:extLst>
          </p:nvPr>
        </p:nvGraphicFramePr>
        <p:xfrm>
          <a:off x="58723" y="1409351"/>
          <a:ext cx="9026553" cy="4966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73418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nl-NL" b="1" dirty="0">
                <a:cs typeface="HandelGothicEFOP-Bold"/>
              </a:rPr>
              <a:t>The QINSy Philosophy...</a:t>
            </a:r>
          </a:p>
        </p:txBody>
      </p:sp>
      <p:sp>
        <p:nvSpPr>
          <p:cNvPr id="3" name="Content Placeholder 2"/>
          <p:cNvSpPr>
            <a:spLocks noGrp="1"/>
          </p:cNvSpPr>
          <p:nvPr>
            <p:ph idx="1"/>
          </p:nvPr>
        </p:nvSpPr>
        <p:spPr/>
        <p:txBody>
          <a:bodyPr/>
          <a:lstStyle/>
          <a:p>
            <a:r>
              <a:rPr lang="nl-NL" dirty="0" smtClean="0"/>
              <a:t>Do things right the first time but utilizing:</a:t>
            </a:r>
          </a:p>
          <a:p>
            <a:pPr lvl="1"/>
            <a:r>
              <a:rPr lang="nl-NL" dirty="0" smtClean="0"/>
              <a:t>Online data visualisation</a:t>
            </a:r>
          </a:p>
          <a:p>
            <a:pPr lvl="1"/>
            <a:r>
              <a:rPr lang="nl-NL" dirty="0" smtClean="0"/>
              <a:t>Online data QA-QC</a:t>
            </a:r>
          </a:p>
          <a:p>
            <a:pPr lvl="1"/>
            <a:r>
              <a:rPr lang="nl-NL" dirty="0" smtClean="0"/>
              <a:t>Delivery of online clean dataset directly from vessel</a:t>
            </a:r>
          </a:p>
          <a:p>
            <a:pPr marL="0" indent="0" algn="ctr">
              <a:buNone/>
            </a:pPr>
            <a:endParaRPr lang="nl-NL" sz="3600" b="1" dirty="0" smtClean="0"/>
          </a:p>
          <a:p>
            <a:pPr marL="0" indent="0" algn="ctr">
              <a:buNone/>
            </a:pPr>
            <a:r>
              <a:rPr lang="nl-NL" sz="3600" b="1" dirty="0" smtClean="0"/>
              <a:t>*</a:t>
            </a:r>
            <a:r>
              <a:rPr lang="nl-NL" sz="3600" b="1" dirty="0">
                <a:latin typeface="HandelGothicEFOP-Bold"/>
                <a:ea typeface="+mj-ea"/>
                <a:cs typeface="HandelGothicEFOP-Bold"/>
              </a:rPr>
              <a:t>QINSy</a:t>
            </a:r>
            <a:r>
              <a:rPr lang="nl-NL" sz="3600" b="1" dirty="0" smtClean="0"/>
              <a:t> is extremely flexible, make use of this flexibility!</a:t>
            </a:r>
            <a:endParaRPr lang="nl-NL" sz="3600" b="1" dirty="0"/>
          </a:p>
        </p:txBody>
      </p:sp>
    </p:spTree>
    <p:extLst>
      <p:ext uri="{BB962C8B-B14F-4D97-AF65-F5344CB8AC3E}">
        <p14:creationId xmlns:p14="http://schemas.microsoft.com/office/powerpoint/2010/main" val="32520986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23888" y="2493495"/>
            <a:ext cx="7886700" cy="2852737"/>
          </a:xfrm>
        </p:spPr>
        <p:txBody>
          <a:bodyPr>
            <a:normAutofit/>
          </a:bodyPr>
          <a:lstStyle/>
          <a:p>
            <a:pPr algn="ctr"/>
            <a:r>
              <a:rPr lang="nl-NL" sz="5400" dirty="0" err="1">
                <a:latin typeface="Arial" panose="020B0604020202020204" pitchFamily="34" charset="0"/>
                <a:cs typeface="Arial" panose="020B0604020202020204" pitchFamily="34" charset="0"/>
              </a:rPr>
              <a:t>S</a:t>
            </a:r>
            <a:r>
              <a:rPr lang="nl-NL" sz="5400" dirty="0" err="1" smtClean="0">
                <a:latin typeface="Arial" panose="020B0604020202020204" pitchFamily="34" charset="0"/>
                <a:cs typeface="Arial" panose="020B0604020202020204" pitchFamily="34" charset="0"/>
              </a:rPr>
              <a:t>eamless</a:t>
            </a:r>
            <a:r>
              <a:rPr lang="nl-NL" sz="5400" dirty="0" smtClean="0">
                <a:latin typeface="Arial" panose="020B0604020202020204" pitchFamily="34" charset="0"/>
                <a:cs typeface="Arial" panose="020B0604020202020204" pitchFamily="34" charset="0"/>
              </a:rPr>
              <a:t> Workflow</a:t>
            </a:r>
            <a:endParaRPr lang="en-US" sz="5400" dirty="0">
              <a:latin typeface="Arial" panose="020B0604020202020204" pitchFamily="34" charset="0"/>
              <a:cs typeface="Arial" panose="020B0604020202020204" pitchFamily="34" charset="0"/>
            </a:endParaRPr>
          </a:p>
        </p:txBody>
      </p:sp>
      <p:sp>
        <p:nvSpPr>
          <p:cNvPr id="5" name="Footer Placeholder 2"/>
          <p:cNvSpPr>
            <a:spLocks noGrp="1"/>
          </p:cNvSpPr>
          <p:nvPr>
            <p:ph type="ftr" sz="quarter" idx="11"/>
          </p:nvPr>
        </p:nvSpPr>
        <p:spPr>
          <a:xfrm>
            <a:off x="0" y="6237312"/>
            <a:ext cx="9144000" cy="620688"/>
          </a:xfrm>
          <a:solidFill>
            <a:srgbClr val="CDCDCD"/>
          </a:solidFill>
        </p:spPr>
        <p:txBody>
          <a:bodyPr/>
          <a:lstStyle/>
          <a:p>
            <a:endParaRPr kumimoji="0" lang="en-US"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72400" y="6358701"/>
            <a:ext cx="1187115" cy="377909"/>
          </a:xfrm>
          <a:prstGeom prst="rect">
            <a:avLst/>
          </a:prstGeom>
        </p:spPr>
      </p:pic>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913693"/>
            <a:ext cx="9144000" cy="18525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232198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a:xfrm>
            <a:off x="0" y="6237312"/>
            <a:ext cx="9144000" cy="620688"/>
          </a:xfrm>
          <a:solidFill>
            <a:srgbClr val="CDCDCD"/>
          </a:solidFill>
        </p:spPr>
        <p:txBody>
          <a:bodyPr/>
          <a:lstStyle/>
          <a:p>
            <a:endParaRPr kumimoji="0" lang="en-US"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72400" y="6358701"/>
            <a:ext cx="1187115" cy="377909"/>
          </a:xfrm>
          <a:prstGeom prst="rect">
            <a:avLst/>
          </a:prstGeom>
        </p:spPr>
      </p:pic>
      <p:graphicFrame>
        <p:nvGraphicFramePr>
          <p:cNvPr id="12" name="Tijdelijke aanduiding voor inhoud 4"/>
          <p:cNvGraphicFramePr>
            <a:graphicFrameLocks noGrp="1"/>
          </p:cNvGraphicFramePr>
          <p:nvPr>
            <p:ph idx="1"/>
            <p:extLst>
              <p:ext uri="{D42A27DB-BD31-4B8C-83A1-F6EECF244321}">
                <p14:modId xmlns:p14="http://schemas.microsoft.com/office/powerpoint/2010/main" val="635332614"/>
              </p:ext>
            </p:extLst>
          </p:nvPr>
        </p:nvGraphicFramePr>
        <p:xfrm>
          <a:off x="307484" y="1066800"/>
          <a:ext cx="8652031" cy="43260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itle 2"/>
          <p:cNvSpPr>
            <a:spLocks noGrp="1"/>
          </p:cNvSpPr>
          <p:nvPr>
            <p:ph type="title"/>
          </p:nvPr>
        </p:nvSpPr>
        <p:spPr/>
        <p:txBody>
          <a:bodyPr/>
          <a:lstStyle/>
          <a:p>
            <a:r>
              <a:rPr lang="en-GB" dirty="0" smtClean="0"/>
              <a:t>Seamless Workflow</a:t>
            </a:r>
            <a:endParaRPr lang="en-GB" dirty="0"/>
          </a:p>
        </p:txBody>
      </p:sp>
    </p:spTree>
    <p:extLst>
      <p:ext uri="{BB962C8B-B14F-4D97-AF65-F5344CB8AC3E}">
        <p14:creationId xmlns:p14="http://schemas.microsoft.com/office/powerpoint/2010/main" val="398267222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38900" y="557858"/>
            <a:ext cx="8459115" cy="1143000"/>
          </a:xfrm>
        </p:spPr>
        <p:txBody>
          <a:bodyPr>
            <a:normAutofit/>
          </a:bodyPr>
          <a:lstStyle/>
          <a:p>
            <a:r>
              <a:rPr lang="en-AU" sz="3600" dirty="0" smtClean="0"/>
              <a:t>QINSy examples</a:t>
            </a:r>
            <a:endParaRPr lang="en-AU" sz="3600" dirty="0"/>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327" y="1349375"/>
            <a:ext cx="8230749" cy="4629796"/>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371" y="1351234"/>
            <a:ext cx="8184068" cy="4629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9865" y="1376409"/>
            <a:ext cx="8188574" cy="4636989"/>
          </a:xfrm>
          <a:prstGeom prst="rect">
            <a:avLst/>
          </a:prstGeom>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4371" y="1336893"/>
            <a:ext cx="8230865" cy="4644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9865" y="1344063"/>
            <a:ext cx="8177210" cy="4613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0327" y="1344063"/>
            <a:ext cx="8172704" cy="4644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7854840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left)">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027"/>
                                        </p:tgtEl>
                                        <p:attrNameLst>
                                          <p:attrName>style.visibility</p:attrName>
                                        </p:attrNameLst>
                                      </p:cBhvr>
                                      <p:to>
                                        <p:strVal val="visible"/>
                                      </p:to>
                                    </p:set>
                                    <p:animEffect transition="in" filter="wipe(left)">
                                      <p:cBhvr>
                                        <p:cTn id="22" dur="500"/>
                                        <p:tgtEl>
                                          <p:spTgt spid="102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1029"/>
                                        </p:tgtEl>
                                        <p:attrNameLst>
                                          <p:attrName>style.visibility</p:attrName>
                                        </p:attrNameLst>
                                      </p:cBhvr>
                                      <p:to>
                                        <p:strVal val="visible"/>
                                      </p:to>
                                    </p:set>
                                    <p:animEffect transition="in" filter="wipe(left)">
                                      <p:cBhvr>
                                        <p:cTn id="27" dur="500"/>
                                        <p:tgtEl>
                                          <p:spTgt spid="102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1028"/>
                                        </p:tgtEl>
                                        <p:attrNameLst>
                                          <p:attrName>style.visibility</p:attrName>
                                        </p:attrNameLst>
                                      </p:cBhvr>
                                      <p:to>
                                        <p:strVal val="visible"/>
                                      </p:to>
                                    </p:set>
                                    <p:animEffect transition="in" filter="wipe(left)">
                                      <p:cBhvr>
                                        <p:cTn id="32"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38900" y="646870"/>
            <a:ext cx="8459115" cy="1143000"/>
          </a:xfrm>
        </p:spPr>
        <p:txBody>
          <a:bodyPr>
            <a:normAutofit/>
          </a:bodyPr>
          <a:lstStyle/>
          <a:p>
            <a:r>
              <a:rPr lang="en-AU" sz="3600" dirty="0" smtClean="0"/>
              <a:t>Fledermaus examples</a:t>
            </a:r>
            <a:endParaRPr lang="en-AU" sz="36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7731" y="1585268"/>
            <a:ext cx="7068537" cy="4715533"/>
          </a:xfrm>
          <a:prstGeom prst="rect">
            <a:avLst/>
          </a:prstGeom>
        </p:spPr>
      </p:pic>
    </p:spTree>
    <p:extLst>
      <p:ext uri="{BB962C8B-B14F-4D97-AF65-F5344CB8AC3E}">
        <p14:creationId xmlns:p14="http://schemas.microsoft.com/office/powerpoint/2010/main" val="33819562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Content Placeholder 5"/>
          <p:cNvGrpSpPr>
            <a:grpSpLocks noGrp="1"/>
          </p:cNvGrpSpPr>
          <p:nvPr/>
        </p:nvGrpSpPr>
        <p:grpSpPr bwMode="auto">
          <a:xfrm>
            <a:off x="5433708" y="1806753"/>
            <a:ext cx="1491037" cy="1688967"/>
            <a:chOff x="3234773" y="667655"/>
            <a:chExt cx="5445776" cy="5602517"/>
          </a:xfrm>
        </p:grpSpPr>
        <p:sp>
          <p:nvSpPr>
            <p:cNvPr id="5" name="Rounded Rectangle 4"/>
            <p:cNvSpPr/>
            <p:nvPr/>
          </p:nvSpPr>
          <p:spPr bwMode="auto">
            <a:xfrm rot="5400000">
              <a:off x="3497291" y="1086916"/>
              <a:ext cx="5602517" cy="4763997"/>
            </a:xfrm>
            <a:prstGeom prst="roundRect">
              <a:avLst/>
            </a:prstGeom>
            <a:gradFill flip="none" rotWithShape="1">
              <a:gsLst>
                <a:gs pos="0">
                  <a:schemeClr val="bg1">
                    <a:lumMod val="20000"/>
                    <a:lumOff val="80000"/>
                    <a:shade val="30000"/>
                    <a:satMod val="115000"/>
                  </a:schemeClr>
                </a:gs>
                <a:gs pos="50000">
                  <a:schemeClr val="bg1">
                    <a:lumMod val="20000"/>
                    <a:lumOff val="80000"/>
                    <a:shade val="67500"/>
                    <a:satMod val="115000"/>
                  </a:schemeClr>
                </a:gs>
                <a:gs pos="100000">
                  <a:schemeClr val="bg1">
                    <a:lumMod val="20000"/>
                    <a:lumOff val="80000"/>
                    <a:shade val="100000"/>
                    <a:satMod val="115000"/>
                  </a:schemeClr>
                </a:gs>
              </a:gsLst>
              <a:lin ang="13500000" scaled="1"/>
              <a:tileRect/>
            </a:gradFill>
            <a:ln w="28575" cap="flat" cmpd="sng" algn="ctr">
              <a:solidFill>
                <a:schemeClr val="bg2"/>
              </a:solidFill>
              <a:prstDash val="solid"/>
              <a:round/>
              <a:headEnd type="none" w="med" len="med"/>
              <a:tailEnd type="none" w="med" len="med"/>
            </a:ln>
            <a:effectLst/>
          </p:spPr>
          <p:txBody>
            <a:bodyPr wrap="none" anchor="ctr"/>
            <a:lstStyle/>
            <a:p>
              <a:pPr algn="ctr">
                <a:defRPr/>
              </a:pPr>
              <a:endParaRPr lang="en-US" sz="1600">
                <a:effectLst>
                  <a:outerShdw blurRad="38100" dist="38100" dir="2700000" algn="tl">
                    <a:srgbClr val="000000">
                      <a:alpha val="43137"/>
                    </a:srgbClr>
                  </a:outerShdw>
                </a:effectLst>
                <a:latin typeface="Arial" pitchFamily="-110" charset="0"/>
                <a:ea typeface="ＭＳ Ｐゴシック" pitchFamily="-110" charset="-128"/>
              </a:endParaRPr>
            </a:p>
          </p:txBody>
        </p:sp>
        <p:pic>
          <p:nvPicPr>
            <p:cNvPr id="6" name="Picture 7" descr="database_blu.pn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4773" y="2830698"/>
              <a:ext cx="1229786" cy="1179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clip1.wmf"/>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01028" y="1041156"/>
              <a:ext cx="1799772" cy="4458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9" descr="clip2.wmf"/>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31818" y="878107"/>
              <a:ext cx="1771953" cy="4912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File"/>
          <p:cNvSpPr>
            <a:spLocks noGrp="1" noEditPoints="1" noChangeArrowheads="1"/>
          </p:cNvSpPr>
          <p:nvPr>
            <p:ph sz="half" idx="1"/>
          </p:nvPr>
        </p:nvSpPr>
        <p:spPr>
          <a:xfrm>
            <a:off x="5715001" y="4160641"/>
            <a:ext cx="2486608" cy="1573212"/>
          </a:xfrm>
          <a:custGeom>
            <a:avLst/>
            <a:gdLst>
              <a:gd name="T0" fmla="*/ 2147483647 w 21600"/>
              <a:gd name="T1" fmla="*/ 1620302989 h 21600"/>
              <a:gd name="T2" fmla="*/ 0 w 21600"/>
              <a:gd name="T3" fmla="*/ 2147483647 h 21600"/>
              <a:gd name="T4" fmla="*/ 2147483647 w 21600"/>
              <a:gd name="T5" fmla="*/ 2147483647 h 21600"/>
              <a:gd name="T6" fmla="*/ 2147483647 w 21600"/>
              <a:gd name="T7" fmla="*/ 2147483647 h 21600"/>
              <a:gd name="T8" fmla="*/ 0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1086 w 21600"/>
              <a:gd name="T19" fmla="*/ 4628 h 21600"/>
              <a:gd name="T20" fmla="*/ 20635 w 21600"/>
              <a:gd name="T21" fmla="*/ 2028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9790" y="3240"/>
                </a:moveTo>
                <a:cubicBezTo>
                  <a:pt x="10981" y="3240"/>
                  <a:pt x="9171" y="3240"/>
                  <a:pt x="9050" y="3086"/>
                </a:cubicBezTo>
                <a:cubicBezTo>
                  <a:pt x="9050" y="2931"/>
                  <a:pt x="8930" y="2777"/>
                  <a:pt x="8930" y="2469"/>
                </a:cubicBezTo>
                <a:cubicBezTo>
                  <a:pt x="8930" y="2160"/>
                  <a:pt x="8809" y="1851"/>
                  <a:pt x="8688" y="1389"/>
                </a:cubicBezTo>
                <a:cubicBezTo>
                  <a:pt x="8568" y="1080"/>
                  <a:pt x="8326" y="771"/>
                  <a:pt x="8085" y="463"/>
                </a:cubicBezTo>
                <a:cubicBezTo>
                  <a:pt x="7723" y="154"/>
                  <a:pt x="7361" y="0"/>
                  <a:pt x="7361" y="0"/>
                </a:cubicBezTo>
                <a:cubicBezTo>
                  <a:pt x="7361" y="0"/>
                  <a:pt x="2293" y="0"/>
                  <a:pt x="2051" y="154"/>
                </a:cubicBezTo>
                <a:cubicBezTo>
                  <a:pt x="1689" y="309"/>
                  <a:pt x="1448" y="463"/>
                  <a:pt x="1327" y="771"/>
                </a:cubicBezTo>
                <a:cubicBezTo>
                  <a:pt x="1207" y="1080"/>
                  <a:pt x="1086" y="1389"/>
                  <a:pt x="965" y="1697"/>
                </a:cubicBezTo>
                <a:cubicBezTo>
                  <a:pt x="845" y="2160"/>
                  <a:pt x="724" y="2314"/>
                  <a:pt x="724" y="2469"/>
                </a:cubicBezTo>
                <a:cubicBezTo>
                  <a:pt x="603" y="2623"/>
                  <a:pt x="603" y="2777"/>
                  <a:pt x="483" y="2931"/>
                </a:cubicBezTo>
                <a:cubicBezTo>
                  <a:pt x="483" y="3086"/>
                  <a:pt x="362" y="3240"/>
                  <a:pt x="241" y="3240"/>
                </a:cubicBezTo>
                <a:lnTo>
                  <a:pt x="0" y="3394"/>
                </a:lnTo>
                <a:lnTo>
                  <a:pt x="0" y="3703"/>
                </a:lnTo>
                <a:lnTo>
                  <a:pt x="0" y="10800"/>
                </a:lnTo>
                <a:lnTo>
                  <a:pt x="0" y="21600"/>
                </a:lnTo>
                <a:lnTo>
                  <a:pt x="10981" y="21600"/>
                </a:lnTo>
                <a:lnTo>
                  <a:pt x="21600" y="21600"/>
                </a:lnTo>
                <a:lnTo>
                  <a:pt x="21600" y="10800"/>
                </a:lnTo>
                <a:lnTo>
                  <a:pt x="21600" y="5246"/>
                </a:lnTo>
                <a:lnTo>
                  <a:pt x="21600" y="4783"/>
                </a:lnTo>
                <a:cubicBezTo>
                  <a:pt x="21479" y="4320"/>
                  <a:pt x="21359" y="4011"/>
                  <a:pt x="21117" y="3703"/>
                </a:cubicBezTo>
                <a:cubicBezTo>
                  <a:pt x="20876" y="3549"/>
                  <a:pt x="20514" y="3394"/>
                  <a:pt x="20152" y="3240"/>
                </a:cubicBezTo>
                <a:lnTo>
                  <a:pt x="19790" y="3240"/>
                </a:lnTo>
                <a:close/>
              </a:path>
            </a:pathLst>
          </a:custGeom>
          <a:solidFill>
            <a:srgbClr val="FFFFCC"/>
          </a:solidFill>
          <a:ln>
            <a:solidFill>
              <a:srgbClr val="000000"/>
            </a:solidFill>
          </a:ln>
          <a:effectLst>
            <a:outerShdw dist="107763" dir="2700000" algn="ctr" rotWithShape="0">
              <a:srgbClr val="808080"/>
            </a:outerShdw>
          </a:effectLst>
        </p:spPr>
        <p:txBody>
          <a:bodyPr>
            <a:normAutofit lnSpcReduction="10000"/>
          </a:bodyPr>
          <a:lstStyle/>
          <a:p>
            <a:pPr>
              <a:buClr>
                <a:schemeClr val="tx1"/>
              </a:buClr>
              <a:buSzPct val="150000"/>
            </a:pPr>
            <a:r>
              <a:rPr lang="en-AU" sz="1400" dirty="0" smtClean="0">
                <a:effectLst/>
                <a:latin typeface="Arial" panose="020B0604020202020204" pitchFamily="34" charset="0"/>
                <a:cs typeface="Arial" panose="020B0604020202020204" pitchFamily="34" charset="0"/>
              </a:rPr>
              <a:t>Rasters (e.g., bathymetry, mosaics)</a:t>
            </a:r>
          </a:p>
          <a:p>
            <a:pPr>
              <a:buClr>
                <a:schemeClr val="tx1"/>
              </a:buClr>
              <a:buSzPct val="150000"/>
            </a:pPr>
            <a:r>
              <a:rPr lang="en-AU" sz="1400" dirty="0" smtClean="0">
                <a:effectLst/>
                <a:latin typeface="Arial" panose="020B0604020202020204" pitchFamily="34" charset="0"/>
                <a:cs typeface="Arial" panose="020B0604020202020204" pitchFamily="34" charset="0"/>
              </a:rPr>
              <a:t>Vectors (coastlines, sediments samples, etc.)</a:t>
            </a:r>
          </a:p>
        </p:txBody>
      </p:sp>
      <p:pic>
        <p:nvPicPr>
          <p:cNvPr id="11" name="Picture 11" descr="C:\Acoustic Imaging\Conferences_AI\OI 2010\OI 2010 Figures\ArcWorkspace in FM.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8625" y="1731766"/>
            <a:ext cx="4205288"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a:off x="714375" y="1384482"/>
            <a:ext cx="3500438" cy="368300"/>
          </a:xfrm>
          <a:prstGeom prst="rect">
            <a:avLst/>
          </a:prstGeom>
          <a:noFill/>
        </p:spPr>
        <p:txBody>
          <a:bodyPr>
            <a:spAutoFit/>
          </a:bodyPr>
          <a:lstStyle/>
          <a:p>
            <a:pPr algn="ctr">
              <a:defRPr/>
            </a:pPr>
            <a:r>
              <a:rPr lang="en-AU" sz="1800" dirty="0">
                <a:solidFill>
                  <a:schemeClr val="tx1"/>
                </a:solidFill>
                <a:latin typeface="Arial" panose="020B0604020202020204" pitchFamily="34" charset="0"/>
                <a:ea typeface="ＭＳ Ｐゴシック" pitchFamily="-112" charset="-128"/>
                <a:cs typeface="Arial" panose="020B0604020202020204" pitchFamily="34" charset="0"/>
              </a:rPr>
              <a:t>Workspace data object</a:t>
            </a:r>
          </a:p>
        </p:txBody>
      </p:sp>
      <p:sp>
        <p:nvSpPr>
          <p:cNvPr id="15" name="TextBox 14"/>
          <p:cNvSpPr txBox="1"/>
          <p:nvPr/>
        </p:nvSpPr>
        <p:spPr>
          <a:xfrm>
            <a:off x="714375" y="4721028"/>
            <a:ext cx="3500438" cy="338554"/>
          </a:xfrm>
          <a:prstGeom prst="rect">
            <a:avLst/>
          </a:prstGeom>
          <a:noFill/>
        </p:spPr>
        <p:txBody>
          <a:bodyPr>
            <a:spAutoFit/>
          </a:bodyPr>
          <a:lstStyle/>
          <a:p>
            <a:pPr>
              <a:buFont typeface="Arial" pitchFamily="34" charset="0"/>
              <a:buChar char="•"/>
              <a:defRPr/>
            </a:pPr>
            <a:r>
              <a:rPr lang="en-AU" sz="1600" dirty="0">
                <a:solidFill>
                  <a:schemeClr val="tx1"/>
                </a:solidFill>
                <a:latin typeface="Arial" panose="020B0604020202020204" pitchFamily="34" charset="0"/>
                <a:ea typeface="ＭＳ Ｐゴシック" pitchFamily="-112" charset="-128"/>
                <a:cs typeface="Arial" panose="020B0604020202020204" pitchFamily="34" charset="0"/>
              </a:rPr>
              <a:t> Folder</a:t>
            </a:r>
          </a:p>
        </p:txBody>
      </p:sp>
      <p:sp>
        <p:nvSpPr>
          <p:cNvPr id="16" name="TextBox 15"/>
          <p:cNvSpPr txBox="1"/>
          <p:nvPr/>
        </p:nvSpPr>
        <p:spPr>
          <a:xfrm>
            <a:off x="714375" y="5125840"/>
            <a:ext cx="3500438" cy="338554"/>
          </a:xfrm>
          <a:prstGeom prst="rect">
            <a:avLst/>
          </a:prstGeom>
          <a:noFill/>
        </p:spPr>
        <p:txBody>
          <a:bodyPr>
            <a:spAutoFit/>
          </a:bodyPr>
          <a:lstStyle/>
          <a:p>
            <a:pPr>
              <a:buFont typeface="Arial" pitchFamily="34" charset="0"/>
              <a:buChar char="•"/>
              <a:defRPr/>
            </a:pPr>
            <a:r>
              <a:rPr lang="en-AU" sz="1600" dirty="0">
                <a:solidFill>
                  <a:schemeClr val="tx1"/>
                </a:solidFill>
                <a:latin typeface="Arial" panose="020B0604020202020204" pitchFamily="34" charset="0"/>
                <a:ea typeface="ＭＳ Ｐゴシック" pitchFamily="-112" charset="-128"/>
                <a:cs typeface="Arial" panose="020B0604020202020204" pitchFamily="34" charset="0"/>
              </a:rPr>
              <a:t> File (GDB)</a:t>
            </a:r>
          </a:p>
        </p:txBody>
      </p:sp>
      <p:sp>
        <p:nvSpPr>
          <p:cNvPr id="17" name="TextBox 16"/>
          <p:cNvSpPr txBox="1"/>
          <p:nvPr/>
        </p:nvSpPr>
        <p:spPr>
          <a:xfrm>
            <a:off x="714375" y="5530653"/>
            <a:ext cx="3500438" cy="338554"/>
          </a:xfrm>
          <a:prstGeom prst="rect">
            <a:avLst/>
          </a:prstGeom>
          <a:noFill/>
        </p:spPr>
        <p:txBody>
          <a:bodyPr>
            <a:spAutoFit/>
          </a:bodyPr>
          <a:lstStyle/>
          <a:p>
            <a:pPr>
              <a:buFont typeface="Arial" pitchFamily="34" charset="0"/>
              <a:buChar char="•"/>
              <a:defRPr/>
            </a:pPr>
            <a:r>
              <a:rPr lang="en-AU" sz="1600" dirty="0">
                <a:solidFill>
                  <a:schemeClr val="tx1"/>
                </a:solidFill>
                <a:latin typeface="Arial" panose="020B0604020202020204" pitchFamily="34" charset="0"/>
                <a:ea typeface="ＭＳ Ｐゴシック" pitchFamily="-112" charset="-128"/>
                <a:cs typeface="Arial" panose="020B0604020202020204" pitchFamily="34" charset="0"/>
              </a:rPr>
              <a:t> Personal (MDB)</a:t>
            </a:r>
          </a:p>
        </p:txBody>
      </p:sp>
      <p:sp>
        <p:nvSpPr>
          <p:cNvPr id="18" name="TextBox 17"/>
          <p:cNvSpPr txBox="1"/>
          <p:nvPr/>
        </p:nvSpPr>
        <p:spPr>
          <a:xfrm>
            <a:off x="714375" y="5935465"/>
            <a:ext cx="5000625" cy="338554"/>
          </a:xfrm>
          <a:prstGeom prst="rect">
            <a:avLst/>
          </a:prstGeom>
          <a:noFill/>
        </p:spPr>
        <p:txBody>
          <a:bodyPr>
            <a:spAutoFit/>
          </a:bodyPr>
          <a:lstStyle/>
          <a:p>
            <a:pPr>
              <a:buFont typeface="Arial" pitchFamily="34" charset="0"/>
              <a:buChar char="•"/>
              <a:defRPr/>
            </a:pPr>
            <a:r>
              <a:rPr lang="en-AU" sz="1600" dirty="0">
                <a:solidFill>
                  <a:schemeClr val="tx1"/>
                </a:solidFill>
                <a:latin typeface="Arial" panose="020B0604020202020204" pitchFamily="34" charset="0"/>
                <a:ea typeface="ＭＳ Ｐゴシック" pitchFamily="-112" charset="-128"/>
                <a:cs typeface="Arial" panose="020B0604020202020204" pitchFamily="34" charset="0"/>
              </a:rPr>
              <a:t> Spatial Database Engine (SDE)</a:t>
            </a:r>
          </a:p>
        </p:txBody>
      </p:sp>
      <p:sp>
        <p:nvSpPr>
          <p:cNvPr id="3" name="TextBox 2"/>
          <p:cNvSpPr txBox="1"/>
          <p:nvPr/>
        </p:nvSpPr>
        <p:spPr>
          <a:xfrm>
            <a:off x="5558635" y="1399634"/>
            <a:ext cx="1517900" cy="338554"/>
          </a:xfrm>
          <a:prstGeom prst="rect">
            <a:avLst/>
          </a:prstGeom>
          <a:noFill/>
        </p:spPr>
        <p:txBody>
          <a:bodyPr wrap="square" rtlCol="0">
            <a:spAutoFit/>
          </a:bodyPr>
          <a:lstStyle/>
          <a:p>
            <a:r>
              <a:rPr lang="en-AU" sz="1600" dirty="0" err="1" smtClean="0">
                <a:latin typeface="Arial" panose="020B0604020202020204" pitchFamily="34" charset="0"/>
                <a:cs typeface="Arial" panose="020B0604020202020204" pitchFamily="34" charset="0"/>
              </a:rPr>
              <a:t>Geodatabase</a:t>
            </a:r>
            <a:endParaRPr lang="en-AU" sz="1600" dirty="0">
              <a:latin typeface="Arial" panose="020B0604020202020204" pitchFamily="34" charset="0"/>
              <a:cs typeface="Arial" panose="020B0604020202020204" pitchFamily="34" charset="0"/>
            </a:endParaRPr>
          </a:p>
        </p:txBody>
      </p:sp>
      <p:sp>
        <p:nvSpPr>
          <p:cNvPr id="19" name="TextBox 18"/>
          <p:cNvSpPr txBox="1"/>
          <p:nvPr/>
        </p:nvSpPr>
        <p:spPr>
          <a:xfrm>
            <a:off x="7213264" y="1911743"/>
            <a:ext cx="1517900" cy="1569660"/>
          </a:xfrm>
          <a:prstGeom prst="rect">
            <a:avLst/>
          </a:prstGeom>
          <a:noFill/>
        </p:spPr>
        <p:txBody>
          <a:bodyPr wrap="square" rtlCol="0">
            <a:spAutoFit/>
          </a:bodyPr>
          <a:lstStyle/>
          <a:p>
            <a:r>
              <a:rPr lang="en-AU" sz="1600" dirty="0" smtClean="0">
                <a:latin typeface="Arial" panose="020B0604020202020204" pitchFamily="34" charset="0"/>
                <a:cs typeface="Arial" panose="020B0604020202020204" pitchFamily="34" charset="0"/>
              </a:rPr>
              <a:t>Data Model</a:t>
            </a:r>
          </a:p>
          <a:p>
            <a:pPr marL="285750" indent="-285750">
              <a:buFont typeface="Arial" pitchFamily="34" charset="0"/>
              <a:buChar char="•"/>
            </a:pPr>
            <a:r>
              <a:rPr lang="en-AU" sz="1600" i="1" dirty="0" smtClean="0">
                <a:latin typeface="Arial" panose="020B0604020202020204" pitchFamily="34" charset="0"/>
                <a:cs typeface="Arial" panose="020B0604020202020204" pitchFamily="34" charset="0"/>
              </a:rPr>
              <a:t>BIS</a:t>
            </a:r>
          </a:p>
          <a:p>
            <a:pPr marL="285750" indent="-285750">
              <a:buFont typeface="Arial" pitchFamily="34" charset="0"/>
              <a:buChar char="•"/>
            </a:pPr>
            <a:r>
              <a:rPr lang="en-AU" sz="1600" i="1" dirty="0" smtClean="0">
                <a:latin typeface="Arial" panose="020B0604020202020204" pitchFamily="34" charset="0"/>
                <a:cs typeface="Arial" panose="020B0604020202020204" pitchFamily="34" charset="0"/>
              </a:rPr>
              <a:t>SSDM</a:t>
            </a:r>
          </a:p>
          <a:p>
            <a:pPr marL="285750" indent="-285750">
              <a:buFont typeface="Arial" pitchFamily="34" charset="0"/>
              <a:buChar char="•"/>
            </a:pPr>
            <a:r>
              <a:rPr lang="en-AU" sz="1600" i="1" dirty="0" smtClean="0">
                <a:latin typeface="Arial" panose="020B0604020202020204" pitchFamily="34" charset="0"/>
                <a:cs typeface="Arial" panose="020B0604020202020204" pitchFamily="34" charset="0"/>
              </a:rPr>
              <a:t>PODS</a:t>
            </a:r>
          </a:p>
          <a:p>
            <a:pPr marL="285750" indent="-285750">
              <a:buFont typeface="Arial" pitchFamily="34" charset="0"/>
              <a:buChar char="•"/>
            </a:pPr>
            <a:r>
              <a:rPr lang="en-AU" sz="1600" i="1" dirty="0" err="1" smtClean="0">
                <a:latin typeface="Arial" panose="020B0604020202020204" pitchFamily="34" charset="0"/>
                <a:cs typeface="Arial" panose="020B0604020202020204" pitchFamily="34" charset="0"/>
              </a:rPr>
              <a:t>ArcMarine</a:t>
            </a:r>
            <a:endParaRPr lang="en-AU" sz="1600" i="1" dirty="0" smtClean="0">
              <a:latin typeface="Arial" panose="020B0604020202020204" pitchFamily="34" charset="0"/>
              <a:cs typeface="Arial" panose="020B0604020202020204" pitchFamily="34" charset="0"/>
            </a:endParaRPr>
          </a:p>
          <a:p>
            <a:pPr marL="285750" indent="-285750">
              <a:buFont typeface="Arial" pitchFamily="34" charset="0"/>
              <a:buChar char="•"/>
            </a:pPr>
            <a:r>
              <a:rPr lang="en-AU" sz="1600" i="1" dirty="0" smtClean="0">
                <a:latin typeface="Arial" panose="020B0604020202020204" pitchFamily="34" charset="0"/>
                <a:cs typeface="Arial" panose="020B0604020202020204" pitchFamily="34" charset="0"/>
              </a:rPr>
              <a:t>Nautical</a:t>
            </a:r>
          </a:p>
        </p:txBody>
      </p:sp>
      <p:sp>
        <p:nvSpPr>
          <p:cNvPr id="20" name="Footer Placeholder 2"/>
          <p:cNvSpPr>
            <a:spLocks noGrp="1"/>
          </p:cNvSpPr>
          <p:nvPr>
            <p:ph type="ftr" sz="quarter" idx="11"/>
          </p:nvPr>
        </p:nvSpPr>
        <p:spPr>
          <a:xfrm>
            <a:off x="0" y="6237312"/>
            <a:ext cx="9144000" cy="620688"/>
          </a:xfrm>
          <a:solidFill>
            <a:srgbClr val="CDCDCD"/>
          </a:solidFill>
        </p:spPr>
        <p:txBody>
          <a:bodyPr/>
          <a:lstStyle/>
          <a:p>
            <a:endParaRPr kumimoji="0" lang="en-US" dirty="0"/>
          </a:p>
        </p:txBody>
      </p:sp>
      <p:pic>
        <p:nvPicPr>
          <p:cNvPr id="21" name="Picture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72400" y="6358701"/>
            <a:ext cx="1187115" cy="377909"/>
          </a:xfrm>
          <a:prstGeom prst="rect">
            <a:avLst/>
          </a:prstGeom>
        </p:spPr>
      </p:pic>
      <p:sp>
        <p:nvSpPr>
          <p:cNvPr id="22" name="Title 1"/>
          <p:cNvSpPr>
            <a:spLocks noGrp="1"/>
          </p:cNvSpPr>
          <p:nvPr>
            <p:ph type="title"/>
          </p:nvPr>
        </p:nvSpPr>
        <p:spPr>
          <a:xfrm>
            <a:off x="438900" y="638778"/>
            <a:ext cx="8459115" cy="1143000"/>
          </a:xfrm>
        </p:spPr>
        <p:txBody>
          <a:bodyPr>
            <a:normAutofit/>
          </a:bodyPr>
          <a:lstStyle/>
          <a:p>
            <a:r>
              <a:rPr lang="en-AU" sz="3600" dirty="0" smtClean="0"/>
              <a:t>Fledermaus - ArcGIS workspace</a:t>
            </a:r>
            <a:endParaRPr lang="en-AU" sz="3600" dirty="0"/>
          </a:p>
        </p:txBody>
      </p:sp>
    </p:spTree>
    <p:extLst>
      <p:ext uri="{BB962C8B-B14F-4D97-AF65-F5344CB8AC3E}">
        <p14:creationId xmlns:p14="http://schemas.microsoft.com/office/powerpoint/2010/main" val="399216564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43150"/>
            <a:ext cx="7886700" cy="1325563"/>
          </a:xfrm>
        </p:spPr>
        <p:txBody>
          <a:bodyPr>
            <a:normAutofit/>
          </a:bodyPr>
          <a:lstStyle/>
          <a:p>
            <a:r>
              <a:rPr lang="en-US" sz="3600" dirty="0" smtClean="0"/>
              <a:t>Fledermaus &amp; ArcGIS</a:t>
            </a:r>
            <a:endParaRPr lang="en-US" sz="36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686" y="1436915"/>
            <a:ext cx="8831112" cy="4842424"/>
          </a:xfrm>
          <a:prstGeom prst="rect">
            <a:avLst/>
          </a:prstGeom>
        </p:spPr>
      </p:pic>
    </p:spTree>
    <p:extLst>
      <p:ext uri="{BB962C8B-B14F-4D97-AF65-F5344CB8AC3E}">
        <p14:creationId xmlns:p14="http://schemas.microsoft.com/office/powerpoint/2010/main" val="296949465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err="1" smtClean="0"/>
              <a:t>Sabertooth</a:t>
            </a:r>
            <a:r>
              <a:rPr lang="nl-NL" dirty="0" smtClean="0"/>
              <a:t> </a:t>
            </a:r>
            <a:r>
              <a:rPr lang="nl-NL" dirty="0" err="1" smtClean="0"/>
              <a:t>and</a:t>
            </a:r>
            <a:r>
              <a:rPr lang="nl-NL" dirty="0" smtClean="0"/>
              <a:t> </a:t>
            </a:r>
            <a:r>
              <a:rPr lang="nl-NL" dirty="0" err="1" smtClean="0"/>
              <a:t>QINSy</a:t>
            </a:r>
            <a:endParaRPr lang="nl-NL" dirty="0"/>
          </a:p>
        </p:txBody>
      </p:sp>
      <p:sp>
        <p:nvSpPr>
          <p:cNvPr id="3" name="Content Placeholder 2"/>
          <p:cNvSpPr>
            <a:spLocks noGrp="1"/>
          </p:cNvSpPr>
          <p:nvPr>
            <p:ph idx="1"/>
          </p:nvPr>
        </p:nvSpPr>
        <p:spPr/>
        <p:txBody>
          <a:bodyPr/>
          <a:lstStyle/>
          <a:p>
            <a:r>
              <a:rPr lang="nl-NL" dirty="0" err="1" smtClean="0"/>
              <a:t>Flexible</a:t>
            </a:r>
            <a:r>
              <a:rPr lang="nl-NL" dirty="0" smtClean="0"/>
              <a:t> in modes/</a:t>
            </a:r>
            <a:r>
              <a:rPr lang="nl-NL" dirty="0" err="1" smtClean="0"/>
              <a:t>missions</a:t>
            </a:r>
            <a:r>
              <a:rPr lang="nl-NL" dirty="0" smtClean="0"/>
              <a:t>/sensors/</a:t>
            </a:r>
            <a:r>
              <a:rPr lang="nl-NL" dirty="0" err="1" smtClean="0"/>
              <a:t>tasks</a:t>
            </a:r>
            <a:endParaRPr lang="nl-NL" dirty="0" smtClean="0"/>
          </a:p>
          <a:p>
            <a:endParaRPr lang="nl-NL" dirty="0"/>
          </a:p>
          <a:p>
            <a:r>
              <a:rPr lang="nl-NL" dirty="0" smtClean="0"/>
              <a:t>A perfect match.</a:t>
            </a:r>
            <a:endParaRPr lang="nl-NL" dirty="0"/>
          </a:p>
        </p:txBody>
      </p:sp>
    </p:spTree>
    <p:extLst>
      <p:ext uri="{BB962C8B-B14F-4D97-AF65-F5344CB8AC3E}">
        <p14:creationId xmlns:p14="http://schemas.microsoft.com/office/powerpoint/2010/main" val="214119559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Sensors </a:t>
            </a:r>
            <a:r>
              <a:rPr lang="nl-NL" dirty="0" err="1" smtClean="0"/>
              <a:t>supported</a:t>
            </a:r>
            <a:r>
              <a:rPr lang="nl-NL" dirty="0" smtClean="0"/>
              <a:t> </a:t>
            </a:r>
            <a:r>
              <a:rPr lang="nl-NL" dirty="0" err="1" smtClean="0"/>
              <a:t>by</a:t>
            </a:r>
            <a:r>
              <a:rPr lang="nl-NL" dirty="0" smtClean="0"/>
              <a:t> </a:t>
            </a:r>
            <a:r>
              <a:rPr lang="nl-NL" dirty="0" err="1" smtClean="0"/>
              <a:t>Sabertooth</a:t>
            </a:r>
            <a:r>
              <a:rPr lang="nl-NL" dirty="0" smtClean="0"/>
              <a:t>/</a:t>
            </a:r>
            <a:r>
              <a:rPr lang="nl-NL" dirty="0" err="1" smtClean="0"/>
              <a:t>QINSy</a:t>
            </a:r>
            <a:endParaRPr lang="nl-NL" dirty="0"/>
          </a:p>
        </p:txBody>
      </p:sp>
      <p:sp>
        <p:nvSpPr>
          <p:cNvPr id="3" name="Content Placeholder 2"/>
          <p:cNvSpPr>
            <a:spLocks noGrp="1"/>
          </p:cNvSpPr>
          <p:nvPr>
            <p:ph idx="1"/>
          </p:nvPr>
        </p:nvSpPr>
        <p:spPr/>
        <p:txBody>
          <a:bodyPr/>
          <a:lstStyle/>
          <a:p>
            <a:r>
              <a:rPr lang="nl-NL" dirty="0" smtClean="0"/>
              <a:t>MBES</a:t>
            </a:r>
          </a:p>
          <a:p>
            <a:r>
              <a:rPr lang="nl-NL" dirty="0" err="1" smtClean="0"/>
              <a:t>Sidescan</a:t>
            </a:r>
            <a:endParaRPr lang="nl-NL" dirty="0" smtClean="0"/>
          </a:p>
          <a:p>
            <a:r>
              <a:rPr lang="nl-NL" dirty="0" smtClean="0"/>
              <a:t>Pipe </a:t>
            </a:r>
            <a:r>
              <a:rPr lang="nl-NL" dirty="0" err="1" smtClean="0"/>
              <a:t>tracker</a:t>
            </a:r>
            <a:endParaRPr lang="nl-NL" dirty="0" smtClean="0"/>
          </a:p>
          <a:p>
            <a:r>
              <a:rPr lang="nl-NL" dirty="0" err="1" smtClean="0"/>
              <a:t>Payload</a:t>
            </a:r>
            <a:endParaRPr lang="nl-NL" dirty="0" smtClean="0"/>
          </a:p>
          <a:p>
            <a:r>
              <a:rPr lang="nl-NL" dirty="0" err="1" smtClean="0"/>
              <a:t>Environmental</a:t>
            </a:r>
            <a:endParaRPr lang="nl-NL" dirty="0" smtClean="0"/>
          </a:p>
          <a:p>
            <a:r>
              <a:rPr lang="nl-NL" dirty="0" smtClean="0"/>
              <a:t>Sub </a:t>
            </a:r>
            <a:r>
              <a:rPr lang="nl-NL" dirty="0" err="1" smtClean="0"/>
              <a:t>Bottom</a:t>
            </a:r>
            <a:r>
              <a:rPr lang="nl-NL" dirty="0" smtClean="0"/>
              <a:t> Profiler (</a:t>
            </a:r>
            <a:r>
              <a:rPr lang="nl-NL" dirty="0" err="1" smtClean="0"/>
              <a:t>planned</a:t>
            </a:r>
            <a:r>
              <a:rPr lang="nl-NL" dirty="0" smtClean="0"/>
              <a:t>)</a:t>
            </a:r>
            <a:endParaRPr lang="nl-NL" dirty="0"/>
          </a:p>
          <a:p>
            <a:r>
              <a:rPr lang="nl-NL" dirty="0" smtClean="0"/>
              <a:t>Video (</a:t>
            </a:r>
            <a:r>
              <a:rPr lang="nl-NL" dirty="0" err="1" smtClean="0"/>
              <a:t>planned</a:t>
            </a:r>
            <a:r>
              <a:rPr lang="nl-NL" dirty="0" smtClean="0"/>
              <a:t>)</a:t>
            </a:r>
            <a:endParaRPr lang="nl-NL" dirty="0"/>
          </a:p>
          <a:p>
            <a:endParaRPr lang="nl-NL" dirty="0" smtClean="0"/>
          </a:p>
          <a:p>
            <a:endParaRPr lang="nl-NL" dirty="0"/>
          </a:p>
        </p:txBody>
      </p:sp>
    </p:spTree>
    <p:extLst>
      <p:ext uri="{BB962C8B-B14F-4D97-AF65-F5344CB8AC3E}">
        <p14:creationId xmlns:p14="http://schemas.microsoft.com/office/powerpoint/2010/main" val="348876843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err="1" smtClean="0"/>
              <a:t>Operation</a:t>
            </a:r>
            <a:r>
              <a:rPr lang="nl-NL" dirty="0" smtClean="0"/>
              <a:t> modes </a:t>
            </a:r>
            <a:r>
              <a:rPr lang="nl-NL" dirty="0" err="1" smtClean="0"/>
              <a:t>Sabertooth</a:t>
            </a:r>
            <a:endParaRPr lang="nl-NL" dirty="0"/>
          </a:p>
        </p:txBody>
      </p:sp>
      <p:sp>
        <p:nvSpPr>
          <p:cNvPr id="3" name="Content Placeholder 2"/>
          <p:cNvSpPr>
            <a:spLocks noGrp="1"/>
          </p:cNvSpPr>
          <p:nvPr>
            <p:ph idx="1"/>
          </p:nvPr>
        </p:nvSpPr>
        <p:spPr/>
        <p:txBody>
          <a:bodyPr/>
          <a:lstStyle/>
          <a:p>
            <a:r>
              <a:rPr lang="nl-NL" dirty="0" err="1" smtClean="0"/>
              <a:t>Tethered</a:t>
            </a:r>
            <a:r>
              <a:rPr lang="nl-NL" dirty="0" smtClean="0"/>
              <a:t> mode</a:t>
            </a:r>
          </a:p>
          <a:p>
            <a:r>
              <a:rPr lang="nl-NL" dirty="0" err="1" smtClean="0"/>
              <a:t>Acoustic</a:t>
            </a:r>
            <a:r>
              <a:rPr lang="nl-NL" dirty="0" smtClean="0"/>
              <a:t> Modem mode </a:t>
            </a:r>
            <a:r>
              <a:rPr lang="nl-NL" dirty="0" err="1" smtClean="0"/>
              <a:t>with</a:t>
            </a:r>
            <a:r>
              <a:rPr lang="nl-NL" dirty="0" smtClean="0"/>
              <a:t> </a:t>
            </a:r>
            <a:r>
              <a:rPr lang="nl-NL" dirty="0" err="1" smtClean="0"/>
              <a:t>some</a:t>
            </a:r>
            <a:r>
              <a:rPr lang="nl-NL" dirty="0" smtClean="0"/>
              <a:t> control </a:t>
            </a:r>
            <a:r>
              <a:rPr lang="nl-NL" dirty="0" err="1" smtClean="0"/>
              <a:t>from</a:t>
            </a:r>
            <a:r>
              <a:rPr lang="nl-NL" dirty="0" smtClean="0"/>
              <a:t> </a:t>
            </a:r>
            <a:r>
              <a:rPr lang="nl-NL" dirty="0" err="1" smtClean="0"/>
              <a:t>Surface</a:t>
            </a:r>
            <a:r>
              <a:rPr lang="nl-NL" dirty="0" smtClean="0"/>
              <a:t> </a:t>
            </a:r>
            <a:r>
              <a:rPr lang="nl-NL" dirty="0" err="1" smtClean="0"/>
              <a:t>vessel</a:t>
            </a:r>
            <a:endParaRPr lang="nl-NL" dirty="0" smtClean="0"/>
          </a:p>
          <a:p>
            <a:r>
              <a:rPr lang="nl-NL" dirty="0" err="1" smtClean="0"/>
              <a:t>Autonomous</a:t>
            </a:r>
            <a:r>
              <a:rPr lang="nl-NL" dirty="0" smtClean="0"/>
              <a:t> </a:t>
            </a:r>
            <a:r>
              <a:rPr lang="nl-NL" dirty="0" smtClean="0"/>
              <a:t>modes</a:t>
            </a:r>
            <a:endParaRPr lang="nl-NL" dirty="0" smtClean="0"/>
          </a:p>
          <a:p>
            <a:pPr lvl="1"/>
            <a:r>
              <a:rPr lang="nl-NL" dirty="0" err="1" smtClean="0"/>
              <a:t>Predefined</a:t>
            </a:r>
            <a:r>
              <a:rPr lang="nl-NL" dirty="0" smtClean="0"/>
              <a:t> </a:t>
            </a:r>
            <a:r>
              <a:rPr lang="nl-NL" dirty="0" err="1" smtClean="0"/>
              <a:t>missions</a:t>
            </a:r>
            <a:endParaRPr lang="nl-NL" dirty="0" smtClean="0"/>
          </a:p>
          <a:p>
            <a:pPr lvl="1"/>
            <a:r>
              <a:rPr lang="nl-NL" dirty="0" err="1" smtClean="0"/>
              <a:t>Autonomous</a:t>
            </a:r>
            <a:r>
              <a:rPr lang="nl-NL" dirty="0" smtClean="0"/>
              <a:t> mode </a:t>
            </a:r>
            <a:r>
              <a:rPr lang="nl-NL" dirty="0" err="1" smtClean="0"/>
              <a:t>with</a:t>
            </a:r>
            <a:r>
              <a:rPr lang="nl-NL" dirty="0" smtClean="0"/>
              <a:t> </a:t>
            </a:r>
            <a:r>
              <a:rPr lang="nl-NL" dirty="0" err="1" smtClean="0"/>
              <a:t>guidance</a:t>
            </a:r>
            <a:r>
              <a:rPr lang="nl-NL" dirty="0" smtClean="0"/>
              <a:t> </a:t>
            </a:r>
            <a:r>
              <a:rPr lang="nl-NL" dirty="0" err="1" smtClean="0"/>
              <a:t>from</a:t>
            </a:r>
            <a:r>
              <a:rPr lang="nl-NL" dirty="0" smtClean="0"/>
              <a:t> </a:t>
            </a:r>
            <a:r>
              <a:rPr lang="nl-NL" dirty="0" err="1" smtClean="0"/>
              <a:t>QINSy</a:t>
            </a:r>
            <a:r>
              <a:rPr lang="nl-NL" dirty="0" smtClean="0"/>
              <a:t> </a:t>
            </a:r>
          </a:p>
          <a:p>
            <a:pPr lvl="1"/>
            <a:r>
              <a:rPr lang="nl-NL" dirty="0" err="1" smtClean="0"/>
              <a:t>Autonomous</a:t>
            </a:r>
            <a:r>
              <a:rPr lang="nl-NL" dirty="0" smtClean="0"/>
              <a:t> mission </a:t>
            </a:r>
            <a:r>
              <a:rPr lang="nl-NL" dirty="0" err="1" smtClean="0"/>
              <a:t>interrupted</a:t>
            </a:r>
            <a:r>
              <a:rPr lang="nl-NL" dirty="0" smtClean="0"/>
              <a:t> </a:t>
            </a:r>
            <a:r>
              <a:rPr lang="nl-NL" dirty="0" err="1" smtClean="0"/>
              <a:t>by</a:t>
            </a:r>
            <a:r>
              <a:rPr lang="nl-NL" dirty="0" smtClean="0"/>
              <a:t> </a:t>
            </a:r>
            <a:r>
              <a:rPr lang="nl-NL" dirty="0" err="1" smtClean="0"/>
              <a:t>secondary</a:t>
            </a:r>
            <a:r>
              <a:rPr lang="nl-NL" dirty="0" smtClean="0"/>
              <a:t> mission</a:t>
            </a:r>
          </a:p>
          <a:p>
            <a:pPr lvl="1"/>
            <a:endParaRPr lang="nl-NL" dirty="0"/>
          </a:p>
        </p:txBody>
      </p:sp>
    </p:spTree>
    <p:extLst>
      <p:ext uri="{BB962C8B-B14F-4D97-AF65-F5344CB8AC3E}">
        <p14:creationId xmlns:p14="http://schemas.microsoft.com/office/powerpoint/2010/main" val="428058552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8750" y="863482"/>
            <a:ext cx="8198142" cy="3416320"/>
          </a:xfrm>
          <a:prstGeom prst="rect">
            <a:avLst/>
          </a:prstGeom>
          <a:noFill/>
        </p:spPr>
        <p:txBody>
          <a:bodyPr wrap="none" rtlCol="0">
            <a:spAutoFit/>
          </a:bodyPr>
          <a:lstStyle/>
          <a:p>
            <a:r>
              <a:rPr lang="nl-NL" sz="3600" dirty="0" err="1" smtClean="0">
                <a:latin typeface="+mj-lt"/>
              </a:rPr>
              <a:t>QINSy</a:t>
            </a:r>
            <a:r>
              <a:rPr lang="nl-NL" sz="3600" dirty="0" smtClean="0">
                <a:latin typeface="+mj-lt"/>
              </a:rPr>
              <a:t> </a:t>
            </a:r>
            <a:r>
              <a:rPr lang="nl-NL" sz="3600" dirty="0" err="1" smtClean="0">
                <a:latin typeface="+mj-lt"/>
              </a:rPr>
              <a:t>tasks</a:t>
            </a:r>
            <a:r>
              <a:rPr lang="nl-NL" sz="3600" dirty="0" smtClean="0">
                <a:latin typeface="+mj-lt"/>
              </a:rPr>
              <a:t> on </a:t>
            </a:r>
            <a:r>
              <a:rPr lang="nl-NL" sz="3600" dirty="0" err="1" smtClean="0">
                <a:latin typeface="+mj-lt"/>
              </a:rPr>
              <a:t>Sabertooth</a:t>
            </a:r>
            <a:r>
              <a:rPr lang="nl-NL" sz="3600" dirty="0" smtClean="0">
                <a:latin typeface="+mj-lt"/>
              </a:rPr>
              <a:t> </a:t>
            </a:r>
            <a:endParaRPr lang="nl-NL" sz="2000"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Meet the </a:t>
            </a:r>
            <a:r>
              <a:rPr lang="nl-NL" dirty="0" err="1" smtClean="0">
                <a:effectLst>
                  <a:outerShdw blurRad="38100" dist="38100" dir="2700000" algn="tl">
                    <a:srgbClr val="000000">
                      <a:alpha val="43137"/>
                    </a:srgbClr>
                  </a:outerShdw>
                </a:effectLst>
              </a:rPr>
              <a:t>highest</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standards</a:t>
            </a:r>
            <a:r>
              <a:rPr lang="nl-NL" dirty="0" smtClean="0">
                <a:effectLst>
                  <a:outerShdw blurRad="38100" dist="38100" dir="2700000" algn="tl">
                    <a:srgbClr val="000000">
                      <a:alpha val="43137"/>
                    </a:srgbClr>
                  </a:outerShdw>
                </a:effectLst>
              </a:rPr>
              <a:t> (e.g. IHO S44) </a:t>
            </a:r>
            <a:r>
              <a:rPr lang="nl-NL" dirty="0" err="1" smtClean="0">
                <a:effectLst>
                  <a:outerShdw blurRad="38100" dist="38100" dir="2700000" algn="tl">
                    <a:srgbClr val="000000">
                      <a:alpha val="43137"/>
                    </a:srgbClr>
                  </a:outerShdw>
                </a:effectLst>
              </a:rPr>
              <a:t>for</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hydrographic</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surveys</a:t>
            </a:r>
            <a:endParaRPr lang="nl-NL"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endParaRPr lang="nl-NL" dirty="0">
              <a:effectLst>
                <a:outerShdw blurRad="38100" dist="38100" dir="2700000" algn="tl">
                  <a:srgbClr val="000000">
                    <a:alpha val="43137"/>
                  </a:srgbClr>
                </a:outerShdw>
              </a:effectLs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Send</a:t>
            </a:r>
            <a:r>
              <a:rPr lang="nl-NL" dirty="0" smtClean="0">
                <a:effectLst>
                  <a:outerShdw blurRad="38100" dist="38100" dir="2700000" algn="tl">
                    <a:srgbClr val="000000">
                      <a:alpha val="43137"/>
                    </a:srgbClr>
                  </a:outerShdw>
                </a:effectLst>
              </a:rPr>
              <a:t>/</a:t>
            </a:r>
            <a:r>
              <a:rPr lang="nl-NL" dirty="0" err="1" smtClean="0">
                <a:effectLst>
                  <a:outerShdw blurRad="38100" dist="38100" dir="2700000" algn="tl">
                    <a:srgbClr val="000000">
                      <a:alpha val="43137"/>
                    </a:srgbClr>
                  </a:outerShdw>
                </a:effectLst>
              </a:rPr>
              <a:t>receive</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critical</a:t>
            </a:r>
            <a:r>
              <a:rPr lang="nl-NL" dirty="0" smtClean="0">
                <a:effectLst>
                  <a:outerShdw blurRad="38100" dist="38100" dir="2700000" algn="tl">
                    <a:srgbClr val="000000">
                      <a:alpha val="43137"/>
                    </a:srgbClr>
                  </a:outerShdw>
                </a:effectLst>
              </a:rPr>
              <a:t> mission information </a:t>
            </a:r>
            <a:r>
              <a:rPr lang="nl-NL" dirty="0" err="1" smtClean="0">
                <a:effectLst>
                  <a:outerShdw blurRad="38100" dist="38100" dir="2700000" algn="tl">
                    <a:srgbClr val="000000">
                      <a:alpha val="43137"/>
                    </a:srgbClr>
                  </a:outerShdw>
                </a:effectLst>
              </a:rPr>
              <a:t>to</a:t>
            </a:r>
            <a:r>
              <a:rPr lang="nl-NL" dirty="0" smtClean="0">
                <a:effectLst>
                  <a:outerShdw blurRad="38100" dist="38100" dir="2700000" algn="tl">
                    <a:srgbClr val="000000">
                      <a:alpha val="43137"/>
                    </a:srgbClr>
                  </a:outerShdw>
                </a:effectLst>
              </a:rPr>
              <a:t>/</a:t>
            </a:r>
            <a:r>
              <a:rPr lang="nl-NL" dirty="0" err="1" smtClean="0">
                <a:effectLst>
                  <a:outerShdw blurRad="38100" dist="38100" dir="2700000" algn="tl">
                    <a:srgbClr val="000000">
                      <a:alpha val="43137"/>
                    </a:srgbClr>
                  </a:outerShdw>
                </a:effectLst>
              </a:rPr>
              <a:t>from</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Sabertooth</a:t>
            </a:r>
            <a:r>
              <a:rPr lang="nl-NL" dirty="0" smtClean="0">
                <a:effectLst>
                  <a:outerShdw blurRad="38100" dist="38100" dir="2700000" algn="tl">
                    <a:srgbClr val="000000">
                      <a:alpha val="43137"/>
                    </a:srgbClr>
                  </a:outerShdw>
                </a:effectLst>
              </a:rPr>
              <a:t> ICON Control System</a:t>
            </a:r>
          </a:p>
          <a:p>
            <a:pPr marL="285750" indent="-285750">
              <a:buFont typeface="Arial" panose="020B0604020202020204" pitchFamily="34" charset="0"/>
              <a:buChar char="•"/>
            </a:pPr>
            <a:endParaRPr lang="nl-NL"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Acquisition</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and</a:t>
            </a:r>
            <a:r>
              <a:rPr lang="nl-NL" dirty="0" smtClean="0">
                <a:effectLst>
                  <a:outerShdw blurRad="38100" dist="38100" dir="2700000" algn="tl">
                    <a:srgbClr val="000000">
                      <a:alpha val="43137"/>
                    </a:srgbClr>
                  </a:outerShdw>
                </a:effectLst>
              </a:rPr>
              <a:t> storage of </a:t>
            </a:r>
            <a:r>
              <a:rPr lang="nl-NL" dirty="0" err="1" smtClean="0">
                <a:effectLst>
                  <a:outerShdw blurRad="38100" dist="38100" dir="2700000" algn="tl">
                    <a:srgbClr val="000000">
                      <a:alpha val="43137"/>
                    </a:srgbClr>
                  </a:outerShdw>
                </a:effectLst>
              </a:rPr>
              <a:t>raw</a:t>
            </a:r>
            <a:r>
              <a:rPr lang="nl-NL" dirty="0" smtClean="0">
                <a:effectLst>
                  <a:outerShdw blurRad="38100" dist="38100" dir="2700000" algn="tl">
                    <a:srgbClr val="000000">
                      <a:alpha val="43137"/>
                    </a:srgbClr>
                  </a:outerShdw>
                </a:effectLst>
              </a:rPr>
              <a:t> sensor data</a:t>
            </a:r>
          </a:p>
          <a:p>
            <a:pPr marL="285750" indent="-285750">
              <a:buFont typeface="Arial" panose="020B0604020202020204" pitchFamily="34" charset="0"/>
              <a:buChar char="•"/>
            </a:pPr>
            <a:endParaRPr lang="nl-NL"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Controlling the </a:t>
            </a:r>
            <a:r>
              <a:rPr lang="nl-NL" dirty="0" smtClean="0">
                <a:effectLst>
                  <a:outerShdw blurRad="38100" dist="38100" dir="2700000" algn="tl">
                    <a:srgbClr val="000000">
                      <a:alpha val="43137"/>
                    </a:srgbClr>
                  </a:outerShdw>
                </a:effectLst>
              </a:rPr>
              <a:t>sensors</a:t>
            </a:r>
            <a:endParaRPr lang="nl-NL"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endParaRPr lang="nl-NL"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1 </a:t>
            </a:r>
            <a:r>
              <a:rPr lang="nl-NL" dirty="0" err="1" smtClean="0">
                <a:effectLst>
                  <a:outerShdw blurRad="38100" dist="38100" dir="2700000" algn="tl">
                    <a:srgbClr val="000000">
                      <a:alpha val="43137"/>
                    </a:srgbClr>
                  </a:outerShdw>
                </a:effectLst>
              </a:rPr>
              <a:t>millisecond</a:t>
            </a:r>
            <a:r>
              <a:rPr lang="nl-NL" dirty="0" smtClean="0">
                <a:effectLst>
                  <a:outerShdw blurRad="38100" dist="38100" dir="2700000" algn="tl">
                    <a:srgbClr val="000000">
                      <a:alpha val="43137"/>
                    </a:srgbClr>
                  </a:outerShdw>
                </a:effectLst>
              </a:rPr>
              <a:t> sensor timing in UTC time</a:t>
            </a:r>
          </a:p>
          <a:p>
            <a:pPr marL="285750" indent="-285750">
              <a:buFont typeface="Arial" panose="020B0604020202020204" pitchFamily="34" charset="0"/>
              <a:buChar char="•"/>
            </a:pPr>
            <a:endParaRPr lang="nl-NL"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535894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 name="Group 38"/>
          <p:cNvGrpSpPr/>
          <p:nvPr/>
        </p:nvGrpSpPr>
        <p:grpSpPr>
          <a:xfrm>
            <a:off x="715895" y="2063811"/>
            <a:ext cx="7913279" cy="4199424"/>
            <a:chOff x="715895" y="1885144"/>
            <a:chExt cx="7913279" cy="4810206"/>
          </a:xfrm>
        </p:grpSpPr>
        <p:sp>
          <p:nvSpPr>
            <p:cNvPr id="4" name="Rounded Rectangle 3"/>
            <p:cNvSpPr/>
            <p:nvPr/>
          </p:nvSpPr>
          <p:spPr>
            <a:xfrm>
              <a:off x="2715024" y="4632193"/>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INS</a:t>
              </a:r>
              <a:endParaRPr lang="nl-NL" b="1" dirty="0">
                <a:effectLst>
                  <a:outerShdw blurRad="38100" dist="38100" dir="2700000" algn="tl">
                    <a:srgbClr val="000000">
                      <a:alpha val="43137"/>
                    </a:srgbClr>
                  </a:outerShdw>
                </a:effectLst>
              </a:endParaRPr>
            </a:p>
          </p:txBody>
        </p:sp>
        <p:sp>
          <p:nvSpPr>
            <p:cNvPr id="5" name="Rounded Rectangle 4"/>
            <p:cNvSpPr/>
            <p:nvPr/>
          </p:nvSpPr>
          <p:spPr>
            <a:xfrm>
              <a:off x="3975208" y="6042205"/>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RDI</a:t>
              </a:r>
            </a:p>
            <a:p>
              <a:pPr algn="ctr"/>
              <a:r>
                <a:rPr lang="nl-NL" b="1" dirty="0" smtClean="0">
                  <a:effectLst>
                    <a:outerShdw blurRad="38100" dist="38100" dir="2700000" algn="tl">
                      <a:srgbClr val="000000">
                        <a:alpha val="43137"/>
                      </a:srgbClr>
                    </a:outerShdw>
                  </a:effectLst>
                </a:rPr>
                <a:t>Doppler</a:t>
              </a:r>
              <a:endParaRPr lang="nl-NL" b="1" dirty="0">
                <a:effectLst>
                  <a:outerShdw blurRad="38100" dist="38100" dir="2700000" algn="tl">
                    <a:srgbClr val="000000">
                      <a:alpha val="43137"/>
                    </a:srgbClr>
                  </a:outerShdw>
                </a:effectLst>
              </a:endParaRPr>
            </a:p>
          </p:txBody>
        </p:sp>
        <p:sp>
          <p:nvSpPr>
            <p:cNvPr id="6" name="Rounded Rectangle 5"/>
            <p:cNvSpPr/>
            <p:nvPr/>
          </p:nvSpPr>
          <p:spPr>
            <a:xfrm>
              <a:off x="7476566" y="3237539"/>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MBE</a:t>
              </a:r>
            </a:p>
          </p:txBody>
        </p:sp>
        <p:sp>
          <p:nvSpPr>
            <p:cNvPr id="7" name="Rounded Rectangle 6"/>
            <p:cNvSpPr/>
            <p:nvPr/>
          </p:nvSpPr>
          <p:spPr>
            <a:xfrm>
              <a:off x="7476567" y="3936788"/>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SBP</a:t>
              </a:r>
            </a:p>
          </p:txBody>
        </p:sp>
        <p:sp>
          <p:nvSpPr>
            <p:cNvPr id="8" name="Rounded Rectangle 7"/>
            <p:cNvSpPr/>
            <p:nvPr/>
          </p:nvSpPr>
          <p:spPr>
            <a:xfrm>
              <a:off x="7476569" y="4632194"/>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SSS</a:t>
              </a:r>
            </a:p>
          </p:txBody>
        </p:sp>
        <p:sp>
          <p:nvSpPr>
            <p:cNvPr id="9" name="Rounded Rectangle 8"/>
            <p:cNvSpPr/>
            <p:nvPr/>
          </p:nvSpPr>
          <p:spPr>
            <a:xfrm>
              <a:off x="7476569" y="5330160"/>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HD Camera</a:t>
              </a:r>
            </a:p>
          </p:txBody>
        </p:sp>
        <p:sp>
          <p:nvSpPr>
            <p:cNvPr id="10" name="Rounded Rectangle 9"/>
            <p:cNvSpPr/>
            <p:nvPr/>
          </p:nvSpPr>
          <p:spPr>
            <a:xfrm>
              <a:off x="2715024" y="6042206"/>
              <a:ext cx="1152606"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Altimeter</a:t>
              </a:r>
              <a:endParaRPr lang="nl-NL" b="1" dirty="0">
                <a:effectLst>
                  <a:outerShdw blurRad="38100" dist="38100" dir="2700000" algn="tl">
                    <a:srgbClr val="000000">
                      <a:alpha val="43137"/>
                    </a:srgbClr>
                  </a:outerShdw>
                </a:effectLst>
              </a:endParaRPr>
            </a:p>
          </p:txBody>
        </p:sp>
        <p:sp>
          <p:nvSpPr>
            <p:cNvPr id="11" name="Rounded Rectangle 10"/>
            <p:cNvSpPr/>
            <p:nvPr/>
          </p:nvSpPr>
          <p:spPr>
            <a:xfrm>
              <a:off x="7476568" y="6040932"/>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SVP</a:t>
              </a:r>
            </a:p>
          </p:txBody>
        </p:sp>
        <p:sp>
          <p:nvSpPr>
            <p:cNvPr id="12" name="Rounded Rectangle 11"/>
            <p:cNvSpPr/>
            <p:nvPr/>
          </p:nvSpPr>
          <p:spPr>
            <a:xfrm>
              <a:off x="992038" y="6042207"/>
              <a:ext cx="1601323"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Forward </a:t>
              </a:r>
              <a:r>
                <a:rPr lang="nl-NL" b="1" dirty="0" err="1" smtClean="0">
                  <a:effectLst>
                    <a:outerShdw blurRad="38100" dist="38100" dir="2700000" algn="tl">
                      <a:srgbClr val="000000">
                        <a:alpha val="43137"/>
                      </a:srgbClr>
                    </a:outerShdw>
                  </a:effectLst>
                </a:rPr>
                <a:t>Looking</a:t>
              </a:r>
              <a:r>
                <a:rPr lang="nl-NL" b="1" dirty="0" smtClean="0">
                  <a:effectLst>
                    <a:outerShdw blurRad="38100" dist="38100" dir="2700000" algn="tl">
                      <a:srgbClr val="000000">
                        <a:alpha val="43137"/>
                      </a:srgbClr>
                    </a:outerShdw>
                  </a:effectLst>
                </a:rPr>
                <a:t> Sonar</a:t>
              </a:r>
              <a:endParaRPr lang="nl-NL" b="1" dirty="0">
                <a:effectLst>
                  <a:outerShdw blurRad="38100" dist="38100" dir="2700000" algn="tl">
                    <a:srgbClr val="000000">
                      <a:alpha val="43137"/>
                    </a:srgbClr>
                  </a:outerShdw>
                </a:effectLst>
              </a:endParaRPr>
            </a:p>
          </p:txBody>
        </p:sp>
        <p:sp>
          <p:nvSpPr>
            <p:cNvPr id="13" name="Rounded Rectangle 12"/>
            <p:cNvSpPr/>
            <p:nvPr/>
          </p:nvSpPr>
          <p:spPr>
            <a:xfrm>
              <a:off x="7476569" y="2537009"/>
              <a:ext cx="1152605"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err="1" smtClean="0">
                  <a:effectLst>
                    <a:outerShdw blurRad="38100" dist="38100" dir="2700000" algn="tl">
                      <a:srgbClr val="000000">
                        <a:alpha val="43137"/>
                      </a:srgbClr>
                    </a:outerShdw>
                  </a:effectLst>
                </a:rPr>
                <a:t>Optional</a:t>
              </a:r>
              <a:endParaRPr lang="nl-NL" b="1" dirty="0" smtClean="0">
                <a:effectLst>
                  <a:outerShdw blurRad="38100" dist="38100" dir="2700000" algn="tl">
                    <a:srgbClr val="000000">
                      <a:alpha val="43137"/>
                    </a:srgbClr>
                  </a:outerShdw>
                </a:effectLst>
              </a:endParaRPr>
            </a:p>
          </p:txBody>
        </p:sp>
        <p:sp>
          <p:nvSpPr>
            <p:cNvPr id="14" name="Rounded Rectangle 13"/>
            <p:cNvSpPr/>
            <p:nvPr/>
          </p:nvSpPr>
          <p:spPr>
            <a:xfrm>
              <a:off x="4533580" y="1885144"/>
              <a:ext cx="2597204"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smtClean="0">
                  <a:effectLst>
                    <a:outerShdw blurRad="38100" dist="38100" dir="2700000" algn="tl">
                      <a:srgbClr val="000000">
                        <a:alpha val="43137"/>
                      </a:srgbClr>
                    </a:outerShdw>
                  </a:effectLst>
                </a:rPr>
                <a:t>QINSy Data </a:t>
              </a:r>
              <a:r>
                <a:rPr lang="nl-NL" b="1" dirty="0" err="1" smtClean="0">
                  <a:effectLst>
                    <a:outerShdw blurRad="38100" dist="38100" dir="2700000" algn="tl">
                      <a:srgbClr val="000000">
                        <a:alpha val="43137"/>
                      </a:srgbClr>
                    </a:outerShdw>
                  </a:effectLst>
                </a:rPr>
                <a:t>Acquisition</a:t>
              </a:r>
              <a:endParaRPr lang="nl-NL" b="1" dirty="0" smtClean="0">
                <a:effectLst>
                  <a:outerShdw blurRad="38100" dist="38100" dir="2700000" algn="tl">
                    <a:srgbClr val="000000">
                      <a:alpha val="43137"/>
                    </a:srgbClr>
                  </a:outerShdw>
                </a:effectLst>
              </a:endParaRPr>
            </a:p>
          </p:txBody>
        </p:sp>
        <p:sp>
          <p:nvSpPr>
            <p:cNvPr id="15" name="Rounded Rectangle 14"/>
            <p:cNvSpPr/>
            <p:nvPr/>
          </p:nvSpPr>
          <p:spPr>
            <a:xfrm>
              <a:off x="715895" y="1885144"/>
              <a:ext cx="2597204" cy="653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b="1" dirty="0" err="1" smtClean="0">
                  <a:effectLst>
                    <a:outerShdw blurRad="38100" dist="38100" dir="2700000" algn="tl">
                      <a:srgbClr val="000000">
                        <a:alpha val="43137"/>
                      </a:srgbClr>
                    </a:outerShdw>
                  </a:effectLst>
                </a:rPr>
                <a:t>Sabertooth</a:t>
              </a:r>
              <a:r>
                <a:rPr lang="nl-NL" b="1" dirty="0" smtClean="0">
                  <a:effectLst>
                    <a:outerShdw blurRad="38100" dist="38100" dir="2700000" algn="tl">
                      <a:srgbClr val="000000">
                        <a:alpha val="43137"/>
                      </a:srgbClr>
                    </a:outerShdw>
                  </a:effectLst>
                </a:rPr>
                <a:t> Control System (ICON)</a:t>
              </a:r>
            </a:p>
          </p:txBody>
        </p:sp>
        <p:cxnSp>
          <p:nvCxnSpPr>
            <p:cNvPr id="16" name="Straight Connector 15"/>
            <p:cNvCxnSpPr>
              <a:stCxn id="14" idx="2"/>
            </p:cNvCxnSpPr>
            <p:nvPr/>
          </p:nvCxnSpPr>
          <p:spPr>
            <a:xfrm>
              <a:off x="5832182" y="2538287"/>
              <a:ext cx="0" cy="383049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3" idx="1"/>
            </p:cNvCxnSpPr>
            <p:nvPr/>
          </p:nvCxnSpPr>
          <p:spPr>
            <a:xfrm flipH="1" flipV="1">
              <a:off x="5832182" y="2863580"/>
              <a:ext cx="1644387" cy="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6" idx="1"/>
            </p:cNvCxnSpPr>
            <p:nvPr/>
          </p:nvCxnSpPr>
          <p:spPr>
            <a:xfrm flipH="1" flipV="1">
              <a:off x="5832182" y="3564110"/>
              <a:ext cx="1644384" cy="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7" idx="1"/>
            </p:cNvCxnSpPr>
            <p:nvPr/>
          </p:nvCxnSpPr>
          <p:spPr>
            <a:xfrm flipH="1" flipV="1">
              <a:off x="5832182" y="4263359"/>
              <a:ext cx="1644385" cy="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8" idx="1"/>
            </p:cNvCxnSpPr>
            <p:nvPr/>
          </p:nvCxnSpPr>
          <p:spPr>
            <a:xfrm flipH="1" flipV="1">
              <a:off x="5832182" y="4958765"/>
              <a:ext cx="1644387" cy="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9" idx="1"/>
            </p:cNvCxnSpPr>
            <p:nvPr/>
          </p:nvCxnSpPr>
          <p:spPr>
            <a:xfrm flipH="1" flipV="1">
              <a:off x="5832182" y="5656731"/>
              <a:ext cx="1644387" cy="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1" idx="1"/>
            </p:cNvCxnSpPr>
            <p:nvPr/>
          </p:nvCxnSpPr>
          <p:spPr>
            <a:xfrm flipH="1">
              <a:off x="5832182" y="6367504"/>
              <a:ext cx="1644386" cy="1274"/>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1792700" y="5656731"/>
              <a:ext cx="275881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2" idx="0"/>
            </p:cNvCxnSpPr>
            <p:nvPr/>
          </p:nvCxnSpPr>
          <p:spPr>
            <a:xfrm flipH="1" flipV="1">
              <a:off x="1792699" y="5656731"/>
              <a:ext cx="1" cy="385476"/>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10" idx="0"/>
            </p:cNvCxnSpPr>
            <p:nvPr/>
          </p:nvCxnSpPr>
          <p:spPr>
            <a:xfrm flipV="1">
              <a:off x="3291327" y="5656732"/>
              <a:ext cx="0" cy="385474"/>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5" idx="0"/>
            </p:cNvCxnSpPr>
            <p:nvPr/>
          </p:nvCxnSpPr>
          <p:spPr>
            <a:xfrm flipH="1" flipV="1">
              <a:off x="4551510" y="5656732"/>
              <a:ext cx="1" cy="385473"/>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4" idx="2"/>
            </p:cNvCxnSpPr>
            <p:nvPr/>
          </p:nvCxnSpPr>
          <p:spPr>
            <a:xfrm flipH="1">
              <a:off x="3291326" y="5285336"/>
              <a:ext cx="1" cy="371395"/>
            </a:xfrm>
            <a:prstGeom prst="straightConnector1">
              <a:avLst/>
            </a:prstGeom>
            <a:ln w="12700">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4" idx="1"/>
              <a:endCxn id="15" idx="3"/>
            </p:cNvCxnSpPr>
            <p:nvPr/>
          </p:nvCxnSpPr>
          <p:spPr>
            <a:xfrm flipH="1">
              <a:off x="3313099" y="2211716"/>
              <a:ext cx="1220481"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792699" y="2537009"/>
              <a:ext cx="0" cy="3119723"/>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0" name="Flowchart: Magnetic Disk 29"/>
            <p:cNvSpPr/>
            <p:nvPr/>
          </p:nvSpPr>
          <p:spPr>
            <a:xfrm>
              <a:off x="7768559" y="1974788"/>
              <a:ext cx="568619" cy="471294"/>
            </a:xfrm>
            <a:prstGeom prst="flowChartMagneticDisk">
              <a:avLst/>
            </a:prstGeom>
            <a:solidFill>
              <a:schemeClr val="accent3">
                <a:lumMod val="75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1" name="Flowchart: Magnetic Disk 30"/>
            <p:cNvSpPr/>
            <p:nvPr/>
          </p:nvSpPr>
          <p:spPr>
            <a:xfrm>
              <a:off x="4249270" y="4723117"/>
              <a:ext cx="568619" cy="471294"/>
            </a:xfrm>
            <a:prstGeom prst="flowChartMagneticDisk">
              <a:avLst/>
            </a:prstGeom>
            <a:solidFill>
              <a:schemeClr val="accent6">
                <a:lumMod val="7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2" name="TextBox 31"/>
            <p:cNvSpPr txBox="1"/>
            <p:nvPr/>
          </p:nvSpPr>
          <p:spPr>
            <a:xfrm>
              <a:off x="3165821" y="2508055"/>
              <a:ext cx="1834605" cy="738664"/>
            </a:xfrm>
            <a:prstGeom prst="rect">
              <a:avLst/>
            </a:prstGeom>
            <a:noFill/>
          </p:spPr>
          <p:txBody>
            <a:bodyPr wrap="none" rtlCol="0">
              <a:spAutoFit/>
            </a:bodyPr>
            <a:lstStyle/>
            <a:p>
              <a:r>
                <a:rPr lang="nl-NL" sz="1400" dirty="0" smtClean="0">
                  <a:effectLst>
                    <a:outerShdw blurRad="38100" dist="38100" dir="2700000" algn="tl">
                      <a:srgbClr val="000000">
                        <a:alpha val="43137"/>
                      </a:srgbClr>
                    </a:outerShdw>
                  </a:effectLst>
                </a:rPr>
                <a:t>QINSy/</a:t>
              </a:r>
              <a:r>
                <a:rPr lang="nl-NL" sz="1400" dirty="0" err="1" smtClean="0">
                  <a:effectLst>
                    <a:outerShdw blurRad="38100" dist="38100" dir="2700000" algn="tl">
                      <a:srgbClr val="000000">
                        <a:alpha val="43137"/>
                      </a:srgbClr>
                    </a:outerShdw>
                  </a:effectLst>
                </a:rPr>
                <a:t>Sabertooth</a:t>
              </a:r>
              <a:endParaRPr lang="nl-NL" sz="1400" dirty="0" smtClean="0">
                <a:effectLst>
                  <a:outerShdw blurRad="38100" dist="38100" dir="2700000" algn="tl">
                    <a:srgbClr val="000000">
                      <a:alpha val="43137"/>
                    </a:srgbClr>
                  </a:outerShdw>
                </a:effectLst>
              </a:endParaRPr>
            </a:p>
            <a:p>
              <a:r>
                <a:rPr lang="nl-NL" sz="1400" dirty="0" err="1" smtClean="0">
                  <a:effectLst>
                    <a:outerShdw blurRad="38100" dist="38100" dir="2700000" algn="tl">
                      <a:srgbClr val="000000">
                        <a:alpha val="43137"/>
                      </a:srgbClr>
                    </a:outerShdw>
                  </a:effectLst>
                </a:rPr>
                <a:t>Proprietary</a:t>
              </a:r>
              <a:r>
                <a:rPr lang="nl-NL" sz="1400" dirty="0" smtClean="0">
                  <a:effectLst>
                    <a:outerShdw blurRad="38100" dist="38100" dir="2700000" algn="tl">
                      <a:srgbClr val="000000">
                        <a:alpha val="43137"/>
                      </a:srgbClr>
                    </a:outerShdw>
                  </a:effectLst>
                </a:rPr>
                <a:t> </a:t>
              </a:r>
              <a:r>
                <a:rPr lang="nl-NL" sz="1400" dirty="0" err="1" smtClean="0">
                  <a:effectLst>
                    <a:outerShdw blurRad="38100" dist="38100" dir="2700000" algn="tl">
                      <a:srgbClr val="000000">
                        <a:alpha val="43137"/>
                      </a:srgbClr>
                    </a:outerShdw>
                  </a:effectLst>
                </a:rPr>
                <a:t>Command</a:t>
              </a:r>
              <a:endParaRPr lang="nl-NL" sz="1400" dirty="0" smtClean="0">
                <a:effectLst>
                  <a:outerShdw blurRad="38100" dist="38100" dir="2700000" algn="tl">
                    <a:srgbClr val="000000">
                      <a:alpha val="43137"/>
                    </a:srgbClr>
                  </a:outerShdw>
                </a:effectLst>
              </a:endParaRPr>
            </a:p>
            <a:p>
              <a:r>
                <a:rPr lang="nl-NL" sz="1400" dirty="0" smtClean="0">
                  <a:effectLst>
                    <a:outerShdw blurRad="38100" dist="38100" dir="2700000" algn="tl">
                      <a:srgbClr val="000000">
                        <a:alpha val="43137"/>
                      </a:srgbClr>
                    </a:outerShdw>
                  </a:effectLst>
                </a:rPr>
                <a:t>Interface Protocol</a:t>
              </a:r>
              <a:endParaRPr lang="nl-NL" sz="1400" dirty="0">
                <a:effectLst>
                  <a:outerShdw blurRad="38100" dist="38100" dir="2700000" algn="tl">
                    <a:srgbClr val="000000">
                      <a:alpha val="43137"/>
                    </a:srgbClr>
                  </a:outerShdw>
                </a:effectLst>
              </a:endParaRPr>
            </a:p>
          </p:txBody>
        </p:sp>
        <p:cxnSp>
          <p:nvCxnSpPr>
            <p:cNvPr id="33" name="Straight Arrow Connector 32"/>
            <p:cNvCxnSpPr>
              <a:stCxn id="4" idx="3"/>
              <a:endCxn id="31" idx="2"/>
            </p:cNvCxnSpPr>
            <p:nvPr/>
          </p:nvCxnSpPr>
          <p:spPr>
            <a:xfrm flipV="1">
              <a:off x="3867629" y="4958764"/>
              <a:ext cx="381641" cy="1"/>
            </a:xfrm>
            <a:prstGeom prst="straightConnector1">
              <a:avLst/>
            </a:prstGeom>
            <a:ln w="12700">
              <a:tailEnd type="arrow"/>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1792700" y="4263359"/>
              <a:ext cx="4030518" cy="1289"/>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stCxn id="4" idx="0"/>
            </p:cNvCxnSpPr>
            <p:nvPr/>
          </p:nvCxnSpPr>
          <p:spPr>
            <a:xfrm flipH="1" flipV="1">
              <a:off x="3291326" y="4263359"/>
              <a:ext cx="1" cy="368834"/>
            </a:xfrm>
            <a:prstGeom prst="straightConnector1">
              <a:avLst/>
            </a:prstGeom>
            <a:ln w="12700">
              <a:tailEnd type="none"/>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2238267" y="3973568"/>
              <a:ext cx="3327321" cy="307777"/>
            </a:xfrm>
            <a:prstGeom prst="rect">
              <a:avLst/>
            </a:prstGeom>
            <a:noFill/>
          </p:spPr>
          <p:txBody>
            <a:bodyPr wrap="none" rtlCol="0">
              <a:spAutoFit/>
            </a:bodyPr>
            <a:lstStyle/>
            <a:p>
              <a:r>
                <a:rPr lang="nl-NL" sz="1400" dirty="0" err="1" smtClean="0">
                  <a:effectLst>
                    <a:outerShdw blurRad="38100" dist="38100" dir="2700000" algn="tl">
                      <a:srgbClr val="000000">
                        <a:alpha val="43137"/>
                      </a:srgbClr>
                    </a:outerShdw>
                  </a:effectLst>
                </a:rPr>
                <a:t>Position</a:t>
              </a:r>
              <a:r>
                <a:rPr lang="nl-NL" sz="1400" dirty="0">
                  <a:effectLst>
                    <a:outerShdw blurRad="38100" dist="38100" dir="2700000" algn="tl">
                      <a:srgbClr val="000000">
                        <a:alpha val="43137"/>
                      </a:srgbClr>
                    </a:outerShdw>
                  </a:effectLst>
                </a:rPr>
                <a:t> </a:t>
              </a:r>
              <a:r>
                <a:rPr lang="nl-NL" sz="1400" dirty="0" smtClean="0">
                  <a:effectLst>
                    <a:outerShdw blurRad="38100" dist="38100" dir="2700000" algn="tl">
                      <a:srgbClr val="000000">
                        <a:alpha val="43137"/>
                      </a:srgbClr>
                    </a:outerShdw>
                  </a:effectLst>
                </a:rPr>
                <a:t>+ </a:t>
              </a:r>
              <a:r>
                <a:rPr lang="nl-NL" sz="1400" dirty="0" err="1" smtClean="0">
                  <a:effectLst>
                    <a:outerShdw blurRad="38100" dist="38100" dir="2700000" algn="tl">
                      <a:srgbClr val="000000">
                        <a:alpha val="43137"/>
                      </a:srgbClr>
                    </a:outerShdw>
                  </a:effectLst>
                </a:rPr>
                <a:t>Heading</a:t>
              </a:r>
              <a:r>
                <a:rPr lang="nl-NL" sz="1400" dirty="0" smtClean="0">
                  <a:effectLst>
                    <a:outerShdw blurRad="38100" dist="38100" dir="2700000" algn="tl">
                      <a:srgbClr val="000000">
                        <a:alpha val="43137"/>
                      </a:srgbClr>
                    </a:outerShdw>
                  </a:effectLst>
                </a:rPr>
                <a:t> + RPH + PPS UTC Timing</a:t>
              </a:r>
              <a:endParaRPr lang="nl-NL" sz="1400" dirty="0">
                <a:effectLst>
                  <a:outerShdw blurRad="38100" dist="38100" dir="2700000" algn="tl">
                    <a:srgbClr val="000000">
                      <a:alpha val="43137"/>
                    </a:srgbClr>
                  </a:outerShdw>
                </a:effectLst>
              </a:endParaRPr>
            </a:p>
          </p:txBody>
        </p:sp>
        <p:cxnSp>
          <p:nvCxnSpPr>
            <p:cNvPr id="37" name="Straight Arrow Connector 36"/>
            <p:cNvCxnSpPr>
              <a:stCxn id="14" idx="3"/>
              <a:endCxn id="30" idx="2"/>
            </p:cNvCxnSpPr>
            <p:nvPr/>
          </p:nvCxnSpPr>
          <p:spPr>
            <a:xfrm flipV="1">
              <a:off x="7130784" y="2210435"/>
              <a:ext cx="637775" cy="1281"/>
            </a:xfrm>
            <a:prstGeom prst="straightConnector1">
              <a:avLst/>
            </a:prstGeom>
            <a:ln w="12700">
              <a:tailEnd type="arrow"/>
            </a:ln>
          </p:spPr>
          <p:style>
            <a:lnRef idx="1">
              <a:schemeClr val="accent1"/>
            </a:lnRef>
            <a:fillRef idx="0">
              <a:schemeClr val="accent1"/>
            </a:fillRef>
            <a:effectRef idx="0">
              <a:schemeClr val="accent1"/>
            </a:effectRef>
            <a:fontRef idx="minor">
              <a:schemeClr val="tx1"/>
            </a:fontRef>
          </p:style>
        </p:cxnSp>
      </p:grpSp>
      <p:sp>
        <p:nvSpPr>
          <p:cNvPr id="38" name="TextBox 37"/>
          <p:cNvSpPr txBox="1"/>
          <p:nvPr/>
        </p:nvSpPr>
        <p:spPr>
          <a:xfrm>
            <a:off x="591593" y="863481"/>
            <a:ext cx="7882542" cy="1200329"/>
          </a:xfrm>
          <a:prstGeom prst="rect">
            <a:avLst/>
          </a:prstGeom>
          <a:noFill/>
        </p:spPr>
        <p:txBody>
          <a:bodyPr wrap="none" rtlCol="0">
            <a:spAutoFit/>
          </a:bodyPr>
          <a:lstStyle/>
          <a:p>
            <a:r>
              <a:rPr lang="nl-NL" sz="3600" dirty="0" err="1">
                <a:latin typeface="+mj-lt"/>
              </a:rPr>
              <a:t>Sabertooth</a:t>
            </a:r>
            <a:r>
              <a:rPr lang="nl-NL" sz="3600" dirty="0">
                <a:latin typeface="+mj-lt"/>
              </a:rPr>
              <a:t> Hydrographic Survey Platform</a:t>
            </a:r>
            <a:endParaRPr lang="nl-NL" sz="4400" u="sng" dirty="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Sabertooth</a:t>
            </a:r>
            <a:r>
              <a:rPr lang="nl-NL" dirty="0" smtClean="0">
                <a:effectLst>
                  <a:outerShdw blurRad="38100" dist="38100" dir="2700000" algn="tl">
                    <a:srgbClr val="000000">
                      <a:alpha val="43137"/>
                    </a:srgbClr>
                  </a:outerShdw>
                </a:effectLst>
              </a:rPr>
              <a:t> Control System</a:t>
            </a: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QINSy Data </a:t>
            </a:r>
            <a:r>
              <a:rPr lang="nl-NL" dirty="0" err="1" smtClean="0">
                <a:effectLst>
                  <a:outerShdw blurRad="38100" dist="38100" dir="2700000" algn="tl">
                    <a:srgbClr val="000000">
                      <a:alpha val="43137"/>
                    </a:srgbClr>
                  </a:outerShdw>
                </a:effectLst>
              </a:rPr>
              <a:t>Acquisition</a:t>
            </a:r>
            <a:r>
              <a:rPr lang="nl-NL" dirty="0" smtClean="0">
                <a:effectLst>
                  <a:outerShdw blurRad="38100" dist="38100" dir="2700000" algn="tl">
                    <a:srgbClr val="000000">
                      <a:alpha val="43137"/>
                    </a:srgbClr>
                  </a:outerShdw>
                </a:effectLst>
              </a:rPr>
              <a:t> System</a:t>
            </a:r>
          </a:p>
        </p:txBody>
      </p:sp>
    </p:spTree>
    <p:extLst>
      <p:ext uri="{BB962C8B-B14F-4D97-AF65-F5344CB8AC3E}">
        <p14:creationId xmlns:p14="http://schemas.microsoft.com/office/powerpoint/2010/main" val="210575810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Processing </a:t>
            </a:r>
            <a:r>
              <a:rPr lang="nl-NL" dirty="0" err="1" smtClean="0"/>
              <a:t>tasks</a:t>
            </a:r>
            <a:endParaRPr lang="nl-NL" dirty="0"/>
          </a:p>
        </p:txBody>
      </p:sp>
      <p:sp>
        <p:nvSpPr>
          <p:cNvPr id="3" name="Content Placeholder 2"/>
          <p:cNvSpPr>
            <a:spLocks noGrp="1"/>
          </p:cNvSpPr>
          <p:nvPr>
            <p:ph idx="1"/>
          </p:nvPr>
        </p:nvSpPr>
        <p:spPr/>
        <p:txBody>
          <a:bodyPr/>
          <a:lstStyle/>
          <a:p>
            <a:pPr marL="285750" indent="-285750"/>
            <a:r>
              <a:rPr lang="nl-NL" dirty="0">
                <a:effectLst>
                  <a:outerShdw blurRad="38100" dist="38100" dir="2700000" algn="tl">
                    <a:srgbClr val="000000">
                      <a:alpha val="43137"/>
                    </a:srgbClr>
                  </a:outerShdw>
                </a:effectLst>
              </a:rPr>
              <a:t>Import </a:t>
            </a:r>
            <a:r>
              <a:rPr lang="nl-NL" dirty="0" err="1">
                <a:effectLst>
                  <a:outerShdw blurRad="38100" dist="38100" dir="2700000" algn="tl">
                    <a:srgbClr val="000000">
                      <a:alpha val="43137"/>
                    </a:srgbClr>
                  </a:outerShdw>
                </a:effectLst>
              </a:rPr>
              <a:t>improved</a:t>
            </a:r>
            <a:r>
              <a:rPr lang="nl-NL" dirty="0">
                <a:effectLst>
                  <a:outerShdw blurRad="38100" dist="38100" dir="2700000" algn="tl">
                    <a:srgbClr val="000000">
                      <a:alpha val="43137"/>
                    </a:srgbClr>
                  </a:outerShdw>
                </a:effectLst>
              </a:rPr>
              <a:t> </a:t>
            </a:r>
            <a:r>
              <a:rPr lang="nl-NL" dirty="0" err="1">
                <a:effectLst>
                  <a:outerShdw blurRad="38100" dist="38100" dir="2700000" algn="tl">
                    <a:srgbClr val="000000">
                      <a:alpha val="43137"/>
                    </a:srgbClr>
                  </a:outerShdw>
                </a:effectLst>
              </a:rPr>
              <a:t>trajectory</a:t>
            </a:r>
            <a:r>
              <a:rPr lang="nl-NL" dirty="0">
                <a:effectLst>
                  <a:outerShdw blurRad="38100" dist="38100" dir="2700000" algn="tl">
                    <a:srgbClr val="000000">
                      <a:alpha val="43137"/>
                    </a:srgbClr>
                  </a:outerShdw>
                </a:effectLst>
              </a:rPr>
              <a:t> data </a:t>
            </a:r>
            <a:r>
              <a:rPr lang="nl-NL" dirty="0" err="1">
                <a:effectLst>
                  <a:outerShdw blurRad="38100" dist="38100" dir="2700000" algn="tl">
                    <a:srgbClr val="000000">
                      <a:alpha val="43137"/>
                    </a:srgbClr>
                  </a:outerShdw>
                </a:effectLst>
              </a:rPr>
              <a:t>to</a:t>
            </a:r>
            <a:r>
              <a:rPr lang="nl-NL" dirty="0">
                <a:effectLst>
                  <a:outerShdw blurRad="38100" dist="38100" dir="2700000" algn="tl">
                    <a:srgbClr val="000000">
                      <a:alpha val="43137"/>
                    </a:srgbClr>
                  </a:outerShdw>
                </a:effectLst>
              </a:rPr>
              <a:t> </a:t>
            </a:r>
            <a:r>
              <a:rPr lang="nl-NL" dirty="0" err="1">
                <a:effectLst>
                  <a:outerShdw blurRad="38100" dist="38100" dir="2700000" algn="tl">
                    <a:srgbClr val="000000">
                      <a:alpha val="43137"/>
                    </a:srgbClr>
                  </a:outerShdw>
                </a:effectLst>
              </a:rPr>
              <a:t>compensate</a:t>
            </a:r>
            <a:r>
              <a:rPr lang="nl-NL" dirty="0">
                <a:effectLst>
                  <a:outerShdw blurRad="38100" dist="38100" dir="2700000" algn="tl">
                    <a:srgbClr val="000000">
                      <a:alpha val="43137"/>
                    </a:srgbClr>
                  </a:outerShdw>
                </a:effectLst>
              </a:rPr>
              <a:t> </a:t>
            </a:r>
            <a:r>
              <a:rPr lang="nl-NL" dirty="0" err="1">
                <a:effectLst>
                  <a:outerShdw blurRad="38100" dist="38100" dir="2700000" algn="tl">
                    <a:srgbClr val="000000">
                      <a:alpha val="43137"/>
                    </a:srgbClr>
                  </a:outerShdw>
                </a:effectLst>
              </a:rPr>
              <a:t>for</a:t>
            </a:r>
            <a:r>
              <a:rPr lang="nl-NL" dirty="0">
                <a:effectLst>
                  <a:outerShdw blurRad="38100" dist="38100" dir="2700000" algn="tl">
                    <a:srgbClr val="000000">
                      <a:alpha val="43137"/>
                    </a:srgbClr>
                  </a:outerShdw>
                </a:effectLst>
              </a:rPr>
              <a:t> INS drift</a:t>
            </a:r>
          </a:p>
          <a:p>
            <a:pPr marL="285750" indent="-285750"/>
            <a:r>
              <a:rPr lang="nl-NL" dirty="0" smtClean="0">
                <a:effectLst>
                  <a:outerShdw blurRad="38100" dist="38100" dir="2700000" algn="tl">
                    <a:srgbClr val="000000">
                      <a:alpha val="43137"/>
                    </a:srgbClr>
                  </a:outerShdw>
                </a:effectLst>
              </a:rPr>
              <a:t>Data </a:t>
            </a:r>
            <a:r>
              <a:rPr lang="nl-NL" dirty="0">
                <a:effectLst>
                  <a:outerShdw blurRad="38100" dist="38100" dir="2700000" algn="tl">
                    <a:srgbClr val="000000">
                      <a:alpha val="43137"/>
                    </a:srgbClr>
                  </a:outerShdw>
                </a:effectLst>
              </a:rPr>
              <a:t>cleaning tools </a:t>
            </a:r>
            <a:r>
              <a:rPr lang="nl-NL" dirty="0" err="1">
                <a:effectLst>
                  <a:outerShdw blurRad="38100" dist="38100" dir="2700000" algn="tl">
                    <a:srgbClr val="000000">
                      <a:alpha val="43137"/>
                    </a:srgbClr>
                  </a:outerShdw>
                </a:effectLst>
              </a:rPr>
              <a:t>QINSy</a:t>
            </a:r>
            <a:r>
              <a:rPr lang="nl-NL" dirty="0">
                <a:effectLst>
                  <a:outerShdw blurRad="38100" dist="38100" dir="2700000" algn="tl">
                    <a:srgbClr val="000000">
                      <a:alpha val="43137"/>
                    </a:srgbClr>
                  </a:outerShdw>
                </a:effectLst>
              </a:rPr>
              <a:t>/</a:t>
            </a:r>
            <a:r>
              <a:rPr lang="nl-NL" dirty="0" err="1">
                <a:effectLst>
                  <a:outerShdw blurRad="38100" dist="38100" dir="2700000" algn="tl">
                    <a:srgbClr val="000000">
                      <a:alpha val="43137"/>
                    </a:srgbClr>
                  </a:outerShdw>
                </a:effectLst>
              </a:rPr>
              <a:t>Qimera</a:t>
            </a:r>
            <a:r>
              <a:rPr lang="nl-NL" dirty="0">
                <a:effectLst>
                  <a:outerShdw blurRad="38100" dist="38100" dir="2700000" algn="tl">
                    <a:srgbClr val="000000">
                      <a:alpha val="43137"/>
                    </a:srgbClr>
                  </a:outerShdw>
                </a:effectLst>
              </a:rPr>
              <a:t>/</a:t>
            </a:r>
            <a:r>
              <a:rPr lang="nl-NL" dirty="0" err="1">
                <a:effectLst>
                  <a:outerShdw blurRad="38100" dist="38100" dir="2700000" algn="tl">
                    <a:srgbClr val="000000">
                      <a:alpha val="43137"/>
                    </a:srgbClr>
                  </a:outerShdw>
                </a:effectLst>
              </a:rPr>
              <a:t>Fledermaus</a:t>
            </a:r>
            <a:endParaRPr lang="nl-NL" dirty="0">
              <a:effectLst>
                <a:outerShdw blurRad="38100" dist="38100" dir="2700000" algn="tl">
                  <a:srgbClr val="000000">
                    <a:alpha val="43137"/>
                  </a:srgbClr>
                </a:outerShdw>
              </a:effectLst>
            </a:endParaRPr>
          </a:p>
          <a:p>
            <a:pPr marL="285750" indent="-285750"/>
            <a:r>
              <a:rPr lang="nl-NL" dirty="0" smtClean="0">
                <a:effectLst>
                  <a:outerShdw blurRad="38100" dist="38100" dir="2700000" algn="tl">
                    <a:srgbClr val="000000">
                      <a:alpha val="43137"/>
                    </a:srgbClr>
                  </a:outerShdw>
                </a:effectLst>
              </a:rPr>
              <a:t>Data </a:t>
            </a:r>
            <a:r>
              <a:rPr lang="nl-NL" dirty="0">
                <a:effectLst>
                  <a:outerShdw blurRad="38100" dist="38100" dir="2700000" algn="tl">
                    <a:srgbClr val="000000">
                      <a:alpha val="43137"/>
                    </a:srgbClr>
                  </a:outerShdw>
                </a:effectLst>
              </a:rPr>
              <a:t>processing tools </a:t>
            </a:r>
            <a:r>
              <a:rPr lang="nl-NL" dirty="0" err="1">
                <a:effectLst>
                  <a:outerShdw blurRad="38100" dist="38100" dir="2700000" algn="tl">
                    <a:srgbClr val="000000">
                      <a:alpha val="43137"/>
                    </a:srgbClr>
                  </a:outerShdw>
                </a:effectLst>
              </a:rPr>
              <a:t>QINSy</a:t>
            </a:r>
            <a:r>
              <a:rPr lang="nl-NL" dirty="0">
                <a:effectLst>
                  <a:outerShdw blurRad="38100" dist="38100" dir="2700000" algn="tl">
                    <a:srgbClr val="000000">
                      <a:alpha val="43137"/>
                    </a:srgbClr>
                  </a:outerShdw>
                </a:effectLst>
              </a:rPr>
              <a:t>/</a:t>
            </a:r>
            <a:r>
              <a:rPr lang="nl-NL" dirty="0" err="1">
                <a:effectLst>
                  <a:outerShdw blurRad="38100" dist="38100" dir="2700000" algn="tl">
                    <a:srgbClr val="000000">
                      <a:alpha val="43137"/>
                    </a:srgbClr>
                  </a:outerShdw>
                </a:effectLst>
              </a:rPr>
              <a:t>Qimera</a:t>
            </a:r>
            <a:r>
              <a:rPr lang="nl-NL" dirty="0">
                <a:effectLst>
                  <a:outerShdw blurRad="38100" dist="38100" dir="2700000" algn="tl">
                    <a:srgbClr val="000000">
                      <a:alpha val="43137"/>
                    </a:srgbClr>
                  </a:outerShdw>
                </a:effectLst>
              </a:rPr>
              <a:t>/</a:t>
            </a:r>
            <a:r>
              <a:rPr lang="nl-NL" dirty="0" err="1">
                <a:effectLst>
                  <a:outerShdw blurRad="38100" dist="38100" dir="2700000" algn="tl">
                    <a:srgbClr val="000000">
                      <a:alpha val="43137"/>
                    </a:srgbClr>
                  </a:outerShdw>
                </a:effectLst>
              </a:rPr>
              <a:t>Fledermaus</a:t>
            </a:r>
            <a:endParaRPr lang="nl-NL" dirty="0">
              <a:effectLst>
                <a:outerShdw blurRad="38100" dist="38100" dir="2700000" algn="tl">
                  <a:srgbClr val="000000">
                    <a:alpha val="43137"/>
                  </a:srgbClr>
                </a:outerShdw>
              </a:effectLst>
            </a:endParaRPr>
          </a:p>
          <a:p>
            <a:endParaRPr lang="nl-NL" dirty="0"/>
          </a:p>
        </p:txBody>
      </p:sp>
    </p:spTree>
    <p:extLst>
      <p:ext uri="{BB962C8B-B14F-4D97-AF65-F5344CB8AC3E}">
        <p14:creationId xmlns:p14="http://schemas.microsoft.com/office/powerpoint/2010/main" val="258798250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4" name="Group 103"/>
          <p:cNvGrpSpPr/>
          <p:nvPr/>
        </p:nvGrpSpPr>
        <p:grpSpPr>
          <a:xfrm>
            <a:off x="331773" y="2102727"/>
            <a:ext cx="8690846" cy="4160508"/>
            <a:chOff x="331773" y="1619920"/>
            <a:chExt cx="8690846" cy="5083309"/>
          </a:xfrm>
        </p:grpSpPr>
        <p:sp>
          <p:nvSpPr>
            <p:cNvPr id="54" name="Freeform 53"/>
            <p:cNvSpPr/>
            <p:nvPr/>
          </p:nvSpPr>
          <p:spPr>
            <a:xfrm>
              <a:off x="331773" y="3983648"/>
              <a:ext cx="8690846" cy="91795"/>
            </a:xfrm>
            <a:custGeom>
              <a:avLst/>
              <a:gdLst>
                <a:gd name="connsiteX0" fmla="*/ 0 w 7028330"/>
                <a:gd name="connsiteY0" fmla="*/ 98612 h 224118"/>
                <a:gd name="connsiteX1" fmla="*/ 286871 w 7028330"/>
                <a:gd name="connsiteY1" fmla="*/ 8965 h 224118"/>
                <a:gd name="connsiteX2" fmla="*/ 627530 w 7028330"/>
                <a:gd name="connsiteY2" fmla="*/ 224118 h 224118"/>
                <a:gd name="connsiteX3" fmla="*/ 1075765 w 7028330"/>
                <a:gd name="connsiteY3" fmla="*/ 8965 h 224118"/>
                <a:gd name="connsiteX4" fmla="*/ 1470212 w 7028330"/>
                <a:gd name="connsiteY4" fmla="*/ 215153 h 224118"/>
                <a:gd name="connsiteX5" fmla="*/ 1882589 w 7028330"/>
                <a:gd name="connsiteY5" fmla="*/ 8965 h 224118"/>
                <a:gd name="connsiteX6" fmla="*/ 2241177 w 7028330"/>
                <a:gd name="connsiteY6" fmla="*/ 224118 h 224118"/>
                <a:gd name="connsiteX7" fmla="*/ 2653553 w 7028330"/>
                <a:gd name="connsiteY7" fmla="*/ 8965 h 224118"/>
                <a:gd name="connsiteX8" fmla="*/ 2976283 w 7028330"/>
                <a:gd name="connsiteY8" fmla="*/ 215153 h 224118"/>
                <a:gd name="connsiteX9" fmla="*/ 3272118 w 7028330"/>
                <a:gd name="connsiteY9" fmla="*/ 17929 h 224118"/>
                <a:gd name="connsiteX10" fmla="*/ 3567953 w 7028330"/>
                <a:gd name="connsiteY10" fmla="*/ 215153 h 224118"/>
                <a:gd name="connsiteX11" fmla="*/ 3917577 w 7028330"/>
                <a:gd name="connsiteY11" fmla="*/ 8965 h 224118"/>
                <a:gd name="connsiteX12" fmla="*/ 4222377 w 7028330"/>
                <a:gd name="connsiteY12" fmla="*/ 224118 h 224118"/>
                <a:gd name="connsiteX13" fmla="*/ 4536141 w 7028330"/>
                <a:gd name="connsiteY13" fmla="*/ 8965 h 224118"/>
                <a:gd name="connsiteX14" fmla="*/ 4858871 w 7028330"/>
                <a:gd name="connsiteY14" fmla="*/ 215153 h 224118"/>
                <a:gd name="connsiteX15" fmla="*/ 5271247 w 7028330"/>
                <a:gd name="connsiteY15" fmla="*/ 0 h 224118"/>
                <a:gd name="connsiteX16" fmla="*/ 5629836 w 7028330"/>
                <a:gd name="connsiteY16" fmla="*/ 215153 h 224118"/>
                <a:gd name="connsiteX17" fmla="*/ 5979459 w 7028330"/>
                <a:gd name="connsiteY17" fmla="*/ 0 h 224118"/>
                <a:gd name="connsiteX18" fmla="*/ 6391836 w 7028330"/>
                <a:gd name="connsiteY18" fmla="*/ 215153 h 224118"/>
                <a:gd name="connsiteX19" fmla="*/ 6696636 w 7028330"/>
                <a:gd name="connsiteY19" fmla="*/ 8965 h 224118"/>
                <a:gd name="connsiteX20" fmla="*/ 7028330 w 7028330"/>
                <a:gd name="connsiteY20" fmla="*/ 224118 h 224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028330" h="224118">
                  <a:moveTo>
                    <a:pt x="0" y="98612"/>
                  </a:moveTo>
                  <a:cubicBezTo>
                    <a:pt x="91141" y="43329"/>
                    <a:pt x="182283" y="-11953"/>
                    <a:pt x="286871" y="8965"/>
                  </a:cubicBezTo>
                  <a:cubicBezTo>
                    <a:pt x="391459" y="29883"/>
                    <a:pt x="496048" y="224118"/>
                    <a:pt x="627530" y="224118"/>
                  </a:cubicBezTo>
                  <a:cubicBezTo>
                    <a:pt x="759012" y="224118"/>
                    <a:pt x="935318" y="10459"/>
                    <a:pt x="1075765" y="8965"/>
                  </a:cubicBezTo>
                  <a:cubicBezTo>
                    <a:pt x="1216212" y="7471"/>
                    <a:pt x="1335741" y="215153"/>
                    <a:pt x="1470212" y="215153"/>
                  </a:cubicBezTo>
                  <a:cubicBezTo>
                    <a:pt x="1604683" y="215153"/>
                    <a:pt x="1754095" y="7471"/>
                    <a:pt x="1882589" y="8965"/>
                  </a:cubicBezTo>
                  <a:cubicBezTo>
                    <a:pt x="2011083" y="10459"/>
                    <a:pt x="2112683" y="224118"/>
                    <a:pt x="2241177" y="224118"/>
                  </a:cubicBezTo>
                  <a:cubicBezTo>
                    <a:pt x="2369671" y="224118"/>
                    <a:pt x="2531035" y="10459"/>
                    <a:pt x="2653553" y="8965"/>
                  </a:cubicBezTo>
                  <a:cubicBezTo>
                    <a:pt x="2776071" y="7471"/>
                    <a:pt x="2873189" y="213659"/>
                    <a:pt x="2976283" y="215153"/>
                  </a:cubicBezTo>
                  <a:cubicBezTo>
                    <a:pt x="3079377" y="216647"/>
                    <a:pt x="3173506" y="17929"/>
                    <a:pt x="3272118" y="17929"/>
                  </a:cubicBezTo>
                  <a:cubicBezTo>
                    <a:pt x="3370730" y="17929"/>
                    <a:pt x="3460377" y="216647"/>
                    <a:pt x="3567953" y="215153"/>
                  </a:cubicBezTo>
                  <a:cubicBezTo>
                    <a:pt x="3675529" y="213659"/>
                    <a:pt x="3808506" y="7471"/>
                    <a:pt x="3917577" y="8965"/>
                  </a:cubicBezTo>
                  <a:cubicBezTo>
                    <a:pt x="4026648" y="10459"/>
                    <a:pt x="4119283" y="224118"/>
                    <a:pt x="4222377" y="224118"/>
                  </a:cubicBezTo>
                  <a:cubicBezTo>
                    <a:pt x="4325471" y="224118"/>
                    <a:pt x="4430059" y="10459"/>
                    <a:pt x="4536141" y="8965"/>
                  </a:cubicBezTo>
                  <a:cubicBezTo>
                    <a:pt x="4642223" y="7471"/>
                    <a:pt x="4736353" y="216647"/>
                    <a:pt x="4858871" y="215153"/>
                  </a:cubicBezTo>
                  <a:cubicBezTo>
                    <a:pt x="4981389" y="213659"/>
                    <a:pt x="5142753" y="0"/>
                    <a:pt x="5271247" y="0"/>
                  </a:cubicBezTo>
                  <a:cubicBezTo>
                    <a:pt x="5399741" y="0"/>
                    <a:pt x="5511801" y="215153"/>
                    <a:pt x="5629836" y="215153"/>
                  </a:cubicBezTo>
                  <a:cubicBezTo>
                    <a:pt x="5747871" y="215153"/>
                    <a:pt x="5852459" y="0"/>
                    <a:pt x="5979459" y="0"/>
                  </a:cubicBezTo>
                  <a:cubicBezTo>
                    <a:pt x="6106459" y="0"/>
                    <a:pt x="6272307" y="213659"/>
                    <a:pt x="6391836" y="215153"/>
                  </a:cubicBezTo>
                  <a:cubicBezTo>
                    <a:pt x="6511365" y="216647"/>
                    <a:pt x="6590554" y="7471"/>
                    <a:pt x="6696636" y="8965"/>
                  </a:cubicBezTo>
                  <a:cubicBezTo>
                    <a:pt x="6802718" y="10459"/>
                    <a:pt x="6915524" y="117288"/>
                    <a:pt x="7028330" y="22411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55" name="Straight Connector 54"/>
            <p:cNvCxnSpPr/>
            <p:nvPr/>
          </p:nvCxnSpPr>
          <p:spPr>
            <a:xfrm flipH="1">
              <a:off x="331774" y="6703229"/>
              <a:ext cx="8690845" cy="0"/>
            </a:xfrm>
            <a:prstGeom prst="line">
              <a:avLst/>
            </a:prstGeom>
            <a:ln w="25400">
              <a:solidFill>
                <a:srgbClr val="00B050"/>
              </a:solidFill>
            </a:ln>
          </p:spPr>
          <p:style>
            <a:lnRef idx="1">
              <a:schemeClr val="accent1"/>
            </a:lnRef>
            <a:fillRef idx="0">
              <a:schemeClr val="accent1"/>
            </a:fillRef>
            <a:effectRef idx="0">
              <a:schemeClr val="accent1"/>
            </a:effectRef>
            <a:fontRef idx="minor">
              <a:schemeClr val="tx1"/>
            </a:fontRef>
          </p:style>
        </p:cxnSp>
        <p:grpSp>
          <p:nvGrpSpPr>
            <p:cNvPr id="56" name="Group 55"/>
            <p:cNvGrpSpPr/>
            <p:nvPr/>
          </p:nvGrpSpPr>
          <p:grpSpPr>
            <a:xfrm>
              <a:off x="347957" y="5786341"/>
              <a:ext cx="1199412" cy="413239"/>
              <a:chOff x="2671482" y="3206931"/>
              <a:chExt cx="1586753" cy="504457"/>
            </a:xfrm>
          </p:grpSpPr>
          <p:sp>
            <p:nvSpPr>
              <p:cNvPr id="57" name="Rectangle 56"/>
              <p:cNvSpPr/>
              <p:nvPr/>
            </p:nvSpPr>
            <p:spPr>
              <a:xfrm>
                <a:off x="2796988" y="3487271"/>
                <a:ext cx="1335741" cy="224117"/>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8" name="Oval 57"/>
              <p:cNvSpPr/>
              <p:nvPr/>
            </p:nvSpPr>
            <p:spPr>
              <a:xfrm>
                <a:off x="4007223" y="3487271"/>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9" name="Oval 58"/>
              <p:cNvSpPr/>
              <p:nvPr/>
            </p:nvSpPr>
            <p:spPr>
              <a:xfrm>
                <a:off x="2671482" y="3487270"/>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0" name="Oval 59"/>
              <p:cNvSpPr/>
              <p:nvPr/>
            </p:nvSpPr>
            <p:spPr>
              <a:xfrm>
                <a:off x="3762103" y="3206931"/>
                <a:ext cx="245120" cy="8327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61" name="Straight Connector 60"/>
              <p:cNvCxnSpPr>
                <a:stCxn id="60" idx="4"/>
              </p:cNvCxnSpPr>
              <p:nvPr/>
            </p:nvCxnSpPr>
            <p:spPr>
              <a:xfrm>
                <a:off x="3884663" y="3290207"/>
                <a:ext cx="0" cy="197064"/>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62" name="Group 61"/>
            <p:cNvGrpSpPr/>
            <p:nvPr/>
          </p:nvGrpSpPr>
          <p:grpSpPr>
            <a:xfrm>
              <a:off x="3102771" y="3732864"/>
              <a:ext cx="1199412" cy="413239"/>
              <a:chOff x="2671482" y="3206931"/>
              <a:chExt cx="1586753" cy="504457"/>
            </a:xfrm>
          </p:grpSpPr>
          <p:sp>
            <p:nvSpPr>
              <p:cNvPr id="63" name="Rectangle 62"/>
              <p:cNvSpPr/>
              <p:nvPr/>
            </p:nvSpPr>
            <p:spPr>
              <a:xfrm>
                <a:off x="2796988" y="3487271"/>
                <a:ext cx="1335741" cy="224117"/>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4" name="Oval 63"/>
              <p:cNvSpPr/>
              <p:nvPr/>
            </p:nvSpPr>
            <p:spPr>
              <a:xfrm>
                <a:off x="4007223" y="3487271"/>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5" name="Oval 64"/>
              <p:cNvSpPr/>
              <p:nvPr/>
            </p:nvSpPr>
            <p:spPr>
              <a:xfrm>
                <a:off x="2671482" y="3487270"/>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6" name="Oval 65"/>
              <p:cNvSpPr/>
              <p:nvPr/>
            </p:nvSpPr>
            <p:spPr>
              <a:xfrm>
                <a:off x="3762103" y="3206931"/>
                <a:ext cx="245120" cy="8327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67" name="Straight Connector 66"/>
              <p:cNvCxnSpPr>
                <a:stCxn id="66" idx="4"/>
              </p:cNvCxnSpPr>
              <p:nvPr/>
            </p:nvCxnSpPr>
            <p:spPr>
              <a:xfrm>
                <a:off x="3884663" y="3290207"/>
                <a:ext cx="0" cy="197064"/>
              </a:xfrm>
              <a:prstGeom prst="line">
                <a:avLst/>
              </a:prstGeom>
              <a:ln w="38100"/>
            </p:spPr>
            <p:style>
              <a:lnRef idx="1">
                <a:schemeClr val="accent1"/>
              </a:lnRef>
              <a:fillRef idx="0">
                <a:schemeClr val="accent1"/>
              </a:fillRef>
              <a:effectRef idx="0">
                <a:schemeClr val="accent1"/>
              </a:effectRef>
              <a:fontRef idx="minor">
                <a:schemeClr val="tx1"/>
              </a:fontRef>
            </p:style>
          </p:cxnSp>
        </p:grpSp>
        <p:pic>
          <p:nvPicPr>
            <p:cNvPr id="68" name="Picture 6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125188">
              <a:off x="1237521" y="1965030"/>
              <a:ext cx="599930" cy="480422"/>
            </a:xfrm>
            <a:prstGeom prst="rect">
              <a:avLst/>
            </a:prstGeom>
          </p:spPr>
        </p:pic>
        <p:pic>
          <p:nvPicPr>
            <p:cNvPr id="69" name="Picture 6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74704" y="1724819"/>
              <a:ext cx="599930" cy="480422"/>
            </a:xfrm>
            <a:prstGeom prst="rect">
              <a:avLst/>
            </a:prstGeom>
          </p:spPr>
        </p:pic>
        <p:pic>
          <p:nvPicPr>
            <p:cNvPr id="70" name="Picture 6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335043">
              <a:off x="2992544" y="1619920"/>
              <a:ext cx="599930" cy="480422"/>
            </a:xfrm>
            <a:prstGeom prst="rect">
              <a:avLst/>
            </a:prstGeom>
          </p:spPr>
        </p:pic>
        <p:pic>
          <p:nvPicPr>
            <p:cNvPr id="71" name="Picture 7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3019863">
              <a:off x="3911835" y="1716635"/>
              <a:ext cx="599930" cy="480422"/>
            </a:xfrm>
            <a:prstGeom prst="rect">
              <a:avLst/>
            </a:prstGeom>
          </p:spPr>
        </p:pic>
        <p:grpSp>
          <p:nvGrpSpPr>
            <p:cNvPr id="72" name="Group 71"/>
            <p:cNvGrpSpPr/>
            <p:nvPr/>
          </p:nvGrpSpPr>
          <p:grpSpPr>
            <a:xfrm>
              <a:off x="5735895" y="5786340"/>
              <a:ext cx="1199412" cy="413239"/>
              <a:chOff x="2671482" y="3206931"/>
              <a:chExt cx="1586753" cy="504457"/>
            </a:xfrm>
          </p:grpSpPr>
          <p:sp>
            <p:nvSpPr>
              <p:cNvPr id="73" name="Rectangle 72"/>
              <p:cNvSpPr/>
              <p:nvPr/>
            </p:nvSpPr>
            <p:spPr>
              <a:xfrm>
                <a:off x="2796988" y="3487271"/>
                <a:ext cx="1335741" cy="224117"/>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4" name="Oval 73"/>
              <p:cNvSpPr/>
              <p:nvPr/>
            </p:nvSpPr>
            <p:spPr>
              <a:xfrm>
                <a:off x="4007223" y="3487271"/>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5" name="Oval 74"/>
              <p:cNvSpPr/>
              <p:nvPr/>
            </p:nvSpPr>
            <p:spPr>
              <a:xfrm>
                <a:off x="2671482" y="3487270"/>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6" name="Oval 75"/>
              <p:cNvSpPr/>
              <p:nvPr/>
            </p:nvSpPr>
            <p:spPr>
              <a:xfrm>
                <a:off x="3762103" y="3206931"/>
                <a:ext cx="245120" cy="8327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77" name="Straight Connector 76"/>
              <p:cNvCxnSpPr>
                <a:stCxn id="76" idx="4"/>
              </p:cNvCxnSpPr>
              <p:nvPr/>
            </p:nvCxnSpPr>
            <p:spPr>
              <a:xfrm>
                <a:off x="3884663" y="3290207"/>
                <a:ext cx="0" cy="197064"/>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78" name="Group 77"/>
            <p:cNvGrpSpPr/>
            <p:nvPr/>
          </p:nvGrpSpPr>
          <p:grpSpPr>
            <a:xfrm>
              <a:off x="7539540" y="3732863"/>
              <a:ext cx="1199412" cy="413239"/>
              <a:chOff x="2671482" y="3206931"/>
              <a:chExt cx="1586753" cy="504457"/>
            </a:xfrm>
          </p:grpSpPr>
          <p:sp>
            <p:nvSpPr>
              <p:cNvPr id="79" name="Rectangle 78"/>
              <p:cNvSpPr/>
              <p:nvPr/>
            </p:nvSpPr>
            <p:spPr>
              <a:xfrm>
                <a:off x="2796988" y="3487271"/>
                <a:ext cx="1335741" cy="224117"/>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0" name="Oval 79"/>
              <p:cNvSpPr/>
              <p:nvPr/>
            </p:nvSpPr>
            <p:spPr>
              <a:xfrm>
                <a:off x="4007223" y="3487271"/>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1" name="Oval 80"/>
              <p:cNvSpPr/>
              <p:nvPr/>
            </p:nvSpPr>
            <p:spPr>
              <a:xfrm>
                <a:off x="2671482" y="3487270"/>
                <a:ext cx="251012" cy="22411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2" name="Oval 81"/>
              <p:cNvSpPr/>
              <p:nvPr/>
            </p:nvSpPr>
            <p:spPr>
              <a:xfrm>
                <a:off x="3762103" y="3206931"/>
                <a:ext cx="245120" cy="8327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83" name="Straight Connector 82"/>
              <p:cNvCxnSpPr>
                <a:stCxn id="82" idx="4"/>
              </p:cNvCxnSpPr>
              <p:nvPr/>
            </p:nvCxnSpPr>
            <p:spPr>
              <a:xfrm>
                <a:off x="3884663" y="3290207"/>
                <a:ext cx="0" cy="197064"/>
              </a:xfrm>
              <a:prstGeom prst="line">
                <a:avLst/>
              </a:prstGeom>
              <a:ln w="38100"/>
            </p:spPr>
            <p:style>
              <a:lnRef idx="1">
                <a:schemeClr val="accent1"/>
              </a:lnRef>
              <a:fillRef idx="0">
                <a:schemeClr val="accent1"/>
              </a:fillRef>
              <a:effectRef idx="0">
                <a:schemeClr val="accent1"/>
              </a:effectRef>
              <a:fontRef idx="minor">
                <a:schemeClr val="tx1"/>
              </a:fontRef>
            </p:style>
          </p:cxnSp>
        </p:grpSp>
        <p:sp>
          <p:nvSpPr>
            <p:cNvPr id="84" name="Freeform 83"/>
            <p:cNvSpPr/>
            <p:nvPr/>
          </p:nvSpPr>
          <p:spPr>
            <a:xfrm>
              <a:off x="1537486" y="4138609"/>
              <a:ext cx="1998733" cy="1966364"/>
            </a:xfrm>
            <a:custGeom>
              <a:avLst/>
              <a:gdLst>
                <a:gd name="connsiteX0" fmla="*/ 0 w 1885444"/>
                <a:gd name="connsiteY0" fmla="*/ 1966364 h 1966364"/>
                <a:gd name="connsiteX1" fmla="*/ 857755 w 1885444"/>
                <a:gd name="connsiteY1" fmla="*/ 1958272 h 1966364"/>
                <a:gd name="connsiteX2" fmla="*/ 1391830 w 1885444"/>
                <a:gd name="connsiteY2" fmla="*/ 1950180 h 1966364"/>
                <a:gd name="connsiteX3" fmla="*/ 1553670 w 1885444"/>
                <a:gd name="connsiteY3" fmla="*/ 1917812 h 1966364"/>
                <a:gd name="connsiteX4" fmla="*/ 1764063 w 1885444"/>
                <a:gd name="connsiteY4" fmla="*/ 1707419 h 1966364"/>
                <a:gd name="connsiteX5" fmla="*/ 1853076 w 1885444"/>
                <a:gd name="connsiteY5" fmla="*/ 1416106 h 1966364"/>
                <a:gd name="connsiteX6" fmla="*/ 1885444 w 1885444"/>
                <a:gd name="connsiteY6" fmla="*/ 0 h 196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5444" h="1966364">
                  <a:moveTo>
                    <a:pt x="0" y="1966364"/>
                  </a:moveTo>
                  <a:lnTo>
                    <a:pt x="857755" y="1958272"/>
                  </a:lnTo>
                  <a:cubicBezTo>
                    <a:pt x="1089727" y="1955575"/>
                    <a:pt x="1275844" y="1956923"/>
                    <a:pt x="1391830" y="1950180"/>
                  </a:cubicBezTo>
                  <a:cubicBezTo>
                    <a:pt x="1507816" y="1943437"/>
                    <a:pt x="1491631" y="1958272"/>
                    <a:pt x="1553670" y="1917812"/>
                  </a:cubicBezTo>
                  <a:cubicBezTo>
                    <a:pt x="1615709" y="1877352"/>
                    <a:pt x="1714162" y="1791037"/>
                    <a:pt x="1764063" y="1707419"/>
                  </a:cubicBezTo>
                  <a:cubicBezTo>
                    <a:pt x="1813964" y="1623801"/>
                    <a:pt x="1832846" y="1700676"/>
                    <a:pt x="1853076" y="1416106"/>
                  </a:cubicBezTo>
                  <a:cubicBezTo>
                    <a:pt x="1873306" y="1131536"/>
                    <a:pt x="1879375" y="565768"/>
                    <a:pt x="1885444" y="0"/>
                  </a:cubicBezTo>
                </a:path>
              </a:pathLst>
            </a:custGeom>
            <a:noFill/>
            <a:ln>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5" name="Freeform 84"/>
            <p:cNvSpPr/>
            <p:nvPr/>
          </p:nvSpPr>
          <p:spPr>
            <a:xfrm flipH="1">
              <a:off x="3640058" y="4145353"/>
              <a:ext cx="2095837" cy="1966364"/>
            </a:xfrm>
            <a:custGeom>
              <a:avLst/>
              <a:gdLst>
                <a:gd name="connsiteX0" fmla="*/ 0 w 1885444"/>
                <a:gd name="connsiteY0" fmla="*/ 1966364 h 1966364"/>
                <a:gd name="connsiteX1" fmla="*/ 857755 w 1885444"/>
                <a:gd name="connsiteY1" fmla="*/ 1958272 h 1966364"/>
                <a:gd name="connsiteX2" fmla="*/ 1391830 w 1885444"/>
                <a:gd name="connsiteY2" fmla="*/ 1950180 h 1966364"/>
                <a:gd name="connsiteX3" fmla="*/ 1553670 w 1885444"/>
                <a:gd name="connsiteY3" fmla="*/ 1917812 h 1966364"/>
                <a:gd name="connsiteX4" fmla="*/ 1764063 w 1885444"/>
                <a:gd name="connsiteY4" fmla="*/ 1707419 h 1966364"/>
                <a:gd name="connsiteX5" fmla="*/ 1853076 w 1885444"/>
                <a:gd name="connsiteY5" fmla="*/ 1416106 h 1966364"/>
                <a:gd name="connsiteX6" fmla="*/ 1885444 w 1885444"/>
                <a:gd name="connsiteY6" fmla="*/ 0 h 196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5444" h="1966364">
                  <a:moveTo>
                    <a:pt x="0" y="1966364"/>
                  </a:moveTo>
                  <a:lnTo>
                    <a:pt x="857755" y="1958272"/>
                  </a:lnTo>
                  <a:cubicBezTo>
                    <a:pt x="1089727" y="1955575"/>
                    <a:pt x="1275844" y="1956923"/>
                    <a:pt x="1391830" y="1950180"/>
                  </a:cubicBezTo>
                  <a:cubicBezTo>
                    <a:pt x="1507816" y="1943437"/>
                    <a:pt x="1491631" y="1958272"/>
                    <a:pt x="1553670" y="1917812"/>
                  </a:cubicBezTo>
                  <a:cubicBezTo>
                    <a:pt x="1615709" y="1877352"/>
                    <a:pt x="1714162" y="1791037"/>
                    <a:pt x="1764063" y="1707419"/>
                  </a:cubicBezTo>
                  <a:cubicBezTo>
                    <a:pt x="1813964" y="1623801"/>
                    <a:pt x="1832846" y="1700676"/>
                    <a:pt x="1853076" y="1416106"/>
                  </a:cubicBezTo>
                  <a:cubicBezTo>
                    <a:pt x="1873306" y="1131536"/>
                    <a:pt x="1879375" y="565768"/>
                    <a:pt x="1885444" y="0"/>
                  </a:cubicBezTo>
                </a:path>
              </a:pathLst>
            </a:custGeom>
            <a:noFill/>
            <a:ln>
              <a:headEnd type="stealth" w="lg" len="lg"/>
              <a:tailEnd type="non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6" name="Freeform 85"/>
            <p:cNvSpPr/>
            <p:nvPr/>
          </p:nvSpPr>
          <p:spPr>
            <a:xfrm>
              <a:off x="6917319" y="4137261"/>
              <a:ext cx="1221928" cy="1966364"/>
            </a:xfrm>
            <a:custGeom>
              <a:avLst/>
              <a:gdLst>
                <a:gd name="connsiteX0" fmla="*/ 0 w 1885444"/>
                <a:gd name="connsiteY0" fmla="*/ 1966364 h 1966364"/>
                <a:gd name="connsiteX1" fmla="*/ 857755 w 1885444"/>
                <a:gd name="connsiteY1" fmla="*/ 1958272 h 1966364"/>
                <a:gd name="connsiteX2" fmla="*/ 1391830 w 1885444"/>
                <a:gd name="connsiteY2" fmla="*/ 1950180 h 1966364"/>
                <a:gd name="connsiteX3" fmla="*/ 1553670 w 1885444"/>
                <a:gd name="connsiteY3" fmla="*/ 1917812 h 1966364"/>
                <a:gd name="connsiteX4" fmla="*/ 1764063 w 1885444"/>
                <a:gd name="connsiteY4" fmla="*/ 1707419 h 1966364"/>
                <a:gd name="connsiteX5" fmla="*/ 1853076 w 1885444"/>
                <a:gd name="connsiteY5" fmla="*/ 1416106 h 1966364"/>
                <a:gd name="connsiteX6" fmla="*/ 1885444 w 1885444"/>
                <a:gd name="connsiteY6" fmla="*/ 0 h 196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5444" h="1966364">
                  <a:moveTo>
                    <a:pt x="0" y="1966364"/>
                  </a:moveTo>
                  <a:lnTo>
                    <a:pt x="857755" y="1958272"/>
                  </a:lnTo>
                  <a:cubicBezTo>
                    <a:pt x="1089727" y="1955575"/>
                    <a:pt x="1275844" y="1956923"/>
                    <a:pt x="1391830" y="1950180"/>
                  </a:cubicBezTo>
                  <a:cubicBezTo>
                    <a:pt x="1507816" y="1943437"/>
                    <a:pt x="1491631" y="1958272"/>
                    <a:pt x="1553670" y="1917812"/>
                  </a:cubicBezTo>
                  <a:cubicBezTo>
                    <a:pt x="1615709" y="1877352"/>
                    <a:pt x="1714162" y="1791037"/>
                    <a:pt x="1764063" y="1707419"/>
                  </a:cubicBezTo>
                  <a:cubicBezTo>
                    <a:pt x="1813964" y="1623801"/>
                    <a:pt x="1832846" y="1700676"/>
                    <a:pt x="1853076" y="1416106"/>
                  </a:cubicBezTo>
                  <a:cubicBezTo>
                    <a:pt x="1873306" y="1131536"/>
                    <a:pt x="1879375" y="565768"/>
                    <a:pt x="1885444" y="0"/>
                  </a:cubicBezTo>
                </a:path>
              </a:pathLst>
            </a:custGeom>
            <a:noFill/>
            <a:ln>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87" name="Straight Connector 86"/>
            <p:cNvCxnSpPr>
              <a:endCxn id="66" idx="0"/>
            </p:cNvCxnSpPr>
            <p:nvPr/>
          </p:nvCxnSpPr>
          <p:spPr>
            <a:xfrm>
              <a:off x="1747880" y="2341082"/>
              <a:ext cx="2271923" cy="1391782"/>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a:off x="2565231" y="2144837"/>
              <a:ext cx="1454572" cy="1588026"/>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p:cNvCxnSpPr>
              <a:endCxn id="66" idx="0"/>
            </p:cNvCxnSpPr>
            <p:nvPr/>
          </p:nvCxnSpPr>
          <p:spPr>
            <a:xfrm>
              <a:off x="3398211" y="2091602"/>
              <a:ext cx="621592" cy="1641262"/>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p:cNvCxnSpPr>
              <a:endCxn id="66" idx="0"/>
            </p:cNvCxnSpPr>
            <p:nvPr/>
          </p:nvCxnSpPr>
          <p:spPr>
            <a:xfrm flipH="1">
              <a:off x="4019803" y="2205241"/>
              <a:ext cx="187511" cy="1527623"/>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91" name="Picture 9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125188">
              <a:off x="5671957" y="1981589"/>
              <a:ext cx="599930" cy="480422"/>
            </a:xfrm>
            <a:prstGeom prst="rect">
              <a:avLst/>
            </a:prstGeom>
          </p:spPr>
        </p:pic>
        <p:pic>
          <p:nvPicPr>
            <p:cNvPr id="92" name="Picture 9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09140" y="1741378"/>
              <a:ext cx="599930" cy="480422"/>
            </a:xfrm>
            <a:prstGeom prst="rect">
              <a:avLst/>
            </a:prstGeom>
          </p:spPr>
        </p:pic>
        <p:pic>
          <p:nvPicPr>
            <p:cNvPr id="93" name="Picture 9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335043">
              <a:off x="7426980" y="1636479"/>
              <a:ext cx="599930" cy="480422"/>
            </a:xfrm>
            <a:prstGeom prst="rect">
              <a:avLst/>
            </a:prstGeom>
          </p:spPr>
        </p:pic>
        <p:pic>
          <p:nvPicPr>
            <p:cNvPr id="94" name="Picture 9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3019863">
              <a:off x="8346271" y="1733194"/>
              <a:ext cx="599930" cy="480422"/>
            </a:xfrm>
            <a:prstGeom prst="rect">
              <a:avLst/>
            </a:prstGeom>
          </p:spPr>
        </p:pic>
        <p:cxnSp>
          <p:nvCxnSpPr>
            <p:cNvPr id="95" name="Straight Connector 94"/>
            <p:cNvCxnSpPr/>
            <p:nvPr/>
          </p:nvCxnSpPr>
          <p:spPr>
            <a:xfrm>
              <a:off x="6182316" y="2357641"/>
              <a:ext cx="2271923" cy="1391782"/>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a:off x="6999667" y="2161396"/>
              <a:ext cx="1454572" cy="1588026"/>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7832647" y="2108161"/>
              <a:ext cx="621592" cy="1641262"/>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flipH="1">
              <a:off x="8454239" y="2221800"/>
              <a:ext cx="187511" cy="1527623"/>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9" name="Straight Arrow Connector 98"/>
            <p:cNvCxnSpPr/>
            <p:nvPr/>
          </p:nvCxnSpPr>
          <p:spPr>
            <a:xfrm>
              <a:off x="3702477" y="5037166"/>
              <a:ext cx="4393055" cy="0"/>
            </a:xfrm>
            <a:prstGeom prst="straightConnector1">
              <a:avLst/>
            </a:prstGeom>
            <a:ln w="12700">
              <a:prstDash val="lgDash"/>
              <a:headEnd type="arrow"/>
              <a:tailEnd type="arrow"/>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5364918" y="4729389"/>
              <a:ext cx="2011897" cy="307777"/>
            </a:xfrm>
            <a:prstGeom prst="rect">
              <a:avLst/>
            </a:prstGeom>
            <a:noFill/>
          </p:spPr>
          <p:txBody>
            <a:bodyPr wrap="none" rtlCol="0">
              <a:spAutoFit/>
            </a:bodyPr>
            <a:lstStyle/>
            <a:p>
              <a:r>
                <a:rPr lang="nl-NL" sz="1400" dirty="0" smtClean="0">
                  <a:effectLst>
                    <a:outerShdw blurRad="38100" dist="38100" dir="2700000" algn="tl">
                      <a:srgbClr val="000000">
                        <a:alpha val="43137"/>
                      </a:srgbClr>
                    </a:outerShdw>
                  </a:effectLst>
                </a:rPr>
                <a:t>30 </a:t>
              </a:r>
              <a:r>
                <a:rPr lang="nl-NL" sz="1400" dirty="0" err="1" smtClean="0">
                  <a:effectLst>
                    <a:outerShdw blurRad="38100" dist="38100" dir="2700000" algn="tl">
                      <a:srgbClr val="000000">
                        <a:alpha val="43137"/>
                      </a:srgbClr>
                    </a:outerShdw>
                  </a:effectLst>
                </a:rPr>
                <a:t>to</a:t>
              </a:r>
              <a:r>
                <a:rPr lang="nl-NL" sz="1400" dirty="0" smtClean="0">
                  <a:effectLst>
                    <a:outerShdw blurRad="38100" dist="38100" dir="2700000" algn="tl">
                      <a:srgbClr val="000000">
                        <a:alpha val="43137"/>
                      </a:srgbClr>
                    </a:outerShdw>
                  </a:effectLst>
                </a:rPr>
                <a:t> 60 minute </a:t>
              </a:r>
              <a:r>
                <a:rPr lang="nl-NL" sz="1400" dirty="0" err="1" smtClean="0">
                  <a:effectLst>
                    <a:outerShdw blurRad="38100" dist="38100" dir="2700000" algn="tl">
                      <a:srgbClr val="000000">
                        <a:alpha val="43137"/>
                      </a:srgbClr>
                    </a:outerShdw>
                  </a:effectLst>
                </a:rPr>
                <a:t>intervals</a:t>
              </a:r>
              <a:endParaRPr lang="nl-NL" sz="1400" dirty="0">
                <a:effectLst>
                  <a:outerShdw blurRad="38100" dist="38100" dir="2700000" algn="tl">
                    <a:srgbClr val="000000">
                      <a:alpha val="43137"/>
                    </a:srgbClr>
                  </a:outerShdw>
                </a:effectLst>
              </a:endParaRPr>
            </a:p>
          </p:txBody>
        </p:sp>
        <p:sp>
          <p:nvSpPr>
            <p:cNvPr id="101" name="TextBox 100"/>
            <p:cNvSpPr txBox="1"/>
            <p:nvPr/>
          </p:nvSpPr>
          <p:spPr>
            <a:xfrm>
              <a:off x="2712239" y="3675871"/>
              <a:ext cx="1249188" cy="307777"/>
            </a:xfrm>
            <a:prstGeom prst="rect">
              <a:avLst/>
            </a:prstGeom>
            <a:noFill/>
          </p:spPr>
          <p:txBody>
            <a:bodyPr wrap="none" rtlCol="0">
              <a:spAutoFit/>
            </a:bodyPr>
            <a:lstStyle/>
            <a:p>
              <a:r>
                <a:rPr lang="nl-NL" sz="1400" dirty="0" smtClean="0">
                  <a:effectLst>
                    <a:outerShdw blurRad="38100" dist="38100" dir="2700000" algn="tl">
                      <a:srgbClr val="000000">
                        <a:alpha val="43137"/>
                      </a:srgbClr>
                    </a:outerShdw>
                  </a:effectLst>
                </a:rPr>
                <a:t>+/- 60 </a:t>
              </a:r>
              <a:r>
                <a:rPr lang="nl-NL" sz="1400" dirty="0" err="1" smtClean="0">
                  <a:effectLst>
                    <a:outerShdw blurRad="38100" dist="38100" dir="2700000" algn="tl">
                      <a:srgbClr val="000000">
                        <a:alpha val="43137"/>
                      </a:srgbClr>
                    </a:outerShdw>
                  </a:effectLst>
                </a:rPr>
                <a:t>seconds</a:t>
              </a:r>
              <a:endParaRPr lang="nl-NL" sz="1400" dirty="0">
                <a:effectLst>
                  <a:outerShdw blurRad="38100" dist="38100" dir="2700000" algn="tl">
                    <a:srgbClr val="000000">
                      <a:alpha val="43137"/>
                    </a:srgbClr>
                  </a:outerShdw>
                </a:effectLst>
              </a:endParaRPr>
            </a:p>
          </p:txBody>
        </p:sp>
        <p:sp>
          <p:nvSpPr>
            <p:cNvPr id="102" name="TextBox 101"/>
            <p:cNvSpPr txBox="1"/>
            <p:nvPr/>
          </p:nvSpPr>
          <p:spPr>
            <a:xfrm>
              <a:off x="7139535" y="3685612"/>
              <a:ext cx="1249188" cy="307777"/>
            </a:xfrm>
            <a:prstGeom prst="rect">
              <a:avLst/>
            </a:prstGeom>
            <a:noFill/>
          </p:spPr>
          <p:txBody>
            <a:bodyPr wrap="none" rtlCol="0">
              <a:spAutoFit/>
            </a:bodyPr>
            <a:lstStyle/>
            <a:p>
              <a:r>
                <a:rPr lang="nl-NL" sz="1400" dirty="0" smtClean="0">
                  <a:effectLst>
                    <a:outerShdw blurRad="38100" dist="38100" dir="2700000" algn="tl">
                      <a:srgbClr val="000000">
                        <a:alpha val="43137"/>
                      </a:srgbClr>
                    </a:outerShdw>
                  </a:effectLst>
                </a:rPr>
                <a:t>+/- 60 </a:t>
              </a:r>
              <a:r>
                <a:rPr lang="nl-NL" sz="1400" dirty="0" err="1" smtClean="0">
                  <a:effectLst>
                    <a:outerShdw blurRad="38100" dist="38100" dir="2700000" algn="tl">
                      <a:srgbClr val="000000">
                        <a:alpha val="43137"/>
                      </a:srgbClr>
                    </a:outerShdw>
                  </a:effectLst>
                </a:rPr>
                <a:t>seconds</a:t>
              </a:r>
              <a:endParaRPr lang="nl-NL" sz="1400" dirty="0">
                <a:effectLst>
                  <a:outerShdw blurRad="38100" dist="38100" dir="2700000" algn="tl">
                    <a:srgbClr val="000000">
                      <a:alpha val="43137"/>
                    </a:srgbClr>
                  </a:outerShdw>
                </a:effectLst>
              </a:endParaRPr>
            </a:p>
          </p:txBody>
        </p:sp>
      </p:grpSp>
      <p:sp>
        <p:nvSpPr>
          <p:cNvPr id="103" name="TextBox 102"/>
          <p:cNvSpPr txBox="1"/>
          <p:nvPr/>
        </p:nvSpPr>
        <p:spPr>
          <a:xfrm>
            <a:off x="530198" y="871571"/>
            <a:ext cx="8012193" cy="1477328"/>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r>
              <a:rPr lang="nl-NL" sz="3600" dirty="0" smtClean="0">
                <a:latin typeface="+mj-lt"/>
              </a:rPr>
              <a:t> </a:t>
            </a:r>
            <a:r>
              <a:rPr lang="nl-NL" sz="3600" dirty="0" err="1" smtClean="0">
                <a:latin typeface="+mj-lt"/>
              </a:rPr>
              <a:t>by</a:t>
            </a:r>
            <a:r>
              <a:rPr lang="nl-NL" sz="3600" dirty="0" smtClean="0">
                <a:latin typeface="+mj-lt"/>
              </a:rPr>
              <a:t> </a:t>
            </a:r>
            <a:r>
              <a:rPr lang="nl-NL" sz="3600" dirty="0" err="1" smtClean="0">
                <a:latin typeface="+mj-lt"/>
              </a:rPr>
              <a:t>Minimizing</a:t>
            </a:r>
            <a:r>
              <a:rPr lang="nl-NL" sz="3600" dirty="0" smtClean="0">
                <a:latin typeface="+mj-lt"/>
              </a:rPr>
              <a:t> INS Drift</a:t>
            </a: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Record </a:t>
            </a:r>
            <a:r>
              <a:rPr lang="nl-NL" dirty="0" err="1" smtClean="0">
                <a:effectLst>
                  <a:outerShdw blurRad="38100" dist="38100" dir="2700000" algn="tl">
                    <a:srgbClr val="000000">
                      <a:alpha val="43137"/>
                    </a:srgbClr>
                  </a:outerShdw>
                </a:effectLst>
              </a:rPr>
              <a:t>raw</a:t>
            </a:r>
            <a:r>
              <a:rPr lang="nl-NL" dirty="0" smtClean="0">
                <a:effectLst>
                  <a:outerShdw blurRad="38100" dist="38100" dir="2700000" algn="tl">
                    <a:srgbClr val="000000">
                      <a:alpha val="43137"/>
                    </a:srgbClr>
                  </a:outerShdw>
                </a:effectLst>
              </a:rPr>
              <a:t> GNSS </a:t>
            </a:r>
            <a:r>
              <a:rPr lang="nl-NL" dirty="0" err="1" smtClean="0">
                <a:effectLst>
                  <a:outerShdw blurRad="38100" dist="38100" dir="2700000" algn="tl">
                    <a:srgbClr val="000000">
                      <a:alpha val="43137"/>
                    </a:srgbClr>
                  </a:outerShdw>
                </a:effectLst>
              </a:rPr>
              <a:t>observables</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for</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precize</a:t>
            </a:r>
            <a:r>
              <a:rPr lang="nl-NL" dirty="0" smtClean="0">
                <a:effectLst>
                  <a:outerShdw blurRad="38100" dist="38100" dir="2700000" algn="tl">
                    <a:srgbClr val="000000">
                      <a:alpha val="43137"/>
                    </a:srgbClr>
                  </a:outerShdw>
                </a:effectLst>
              </a:rPr>
              <a:t> post mission processing</a:t>
            </a: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Apply</a:t>
            </a:r>
            <a:r>
              <a:rPr lang="nl-NL" dirty="0" smtClean="0">
                <a:effectLst>
                  <a:outerShdw blurRad="38100" dist="38100" dir="2700000" algn="tl">
                    <a:srgbClr val="000000">
                      <a:alpha val="43137"/>
                    </a:srgbClr>
                  </a:outerShdw>
                </a:effectLst>
              </a:rPr>
              <a:t> RTK processing </a:t>
            </a:r>
            <a:r>
              <a:rPr lang="nl-NL" dirty="0" err="1" smtClean="0">
                <a:effectLst>
                  <a:outerShdw blurRad="38100" dist="38100" dir="2700000" algn="tl">
                    <a:srgbClr val="000000">
                      <a:alpha val="43137"/>
                    </a:srgbClr>
                  </a:outerShdw>
                </a:effectLst>
              </a:rPr>
              <a:t>techniques</a:t>
            </a:r>
            <a:endParaRPr lang="nl-NL"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endParaRPr lang="nl-NL"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1636390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reeform 3"/>
          <p:cNvSpPr/>
          <p:nvPr/>
        </p:nvSpPr>
        <p:spPr>
          <a:xfrm>
            <a:off x="1201314" y="3160366"/>
            <a:ext cx="6815738" cy="2220685"/>
          </a:xfrm>
          <a:custGeom>
            <a:avLst/>
            <a:gdLst>
              <a:gd name="connsiteX0" fmla="*/ 0 w 6815738"/>
              <a:gd name="connsiteY0" fmla="*/ 2220685 h 2220685"/>
              <a:gd name="connsiteX1" fmla="*/ 3196558 w 6815738"/>
              <a:gd name="connsiteY1" fmla="*/ 1882588 h 2220685"/>
              <a:gd name="connsiteX2" fmla="*/ 5455664 w 6815738"/>
              <a:gd name="connsiteY2" fmla="*/ 1267865 h 2220685"/>
              <a:gd name="connsiteX3" fmla="*/ 6815738 w 6815738"/>
              <a:gd name="connsiteY3" fmla="*/ 0 h 2220685"/>
            </a:gdLst>
            <a:ahLst/>
            <a:cxnLst>
              <a:cxn ang="0">
                <a:pos x="connsiteX0" y="connsiteY0"/>
              </a:cxn>
              <a:cxn ang="0">
                <a:pos x="connsiteX1" y="connsiteY1"/>
              </a:cxn>
              <a:cxn ang="0">
                <a:pos x="connsiteX2" y="connsiteY2"/>
              </a:cxn>
              <a:cxn ang="0">
                <a:pos x="connsiteX3" y="connsiteY3"/>
              </a:cxn>
            </a:cxnLst>
            <a:rect l="l" t="t" r="r" b="b"/>
            <a:pathLst>
              <a:path w="6815738" h="2220685">
                <a:moveTo>
                  <a:pt x="0" y="2220685"/>
                </a:moveTo>
                <a:cubicBezTo>
                  <a:pt x="1143640" y="2131038"/>
                  <a:pt x="2287281" y="2041391"/>
                  <a:pt x="3196558" y="1882588"/>
                </a:cubicBezTo>
                <a:cubicBezTo>
                  <a:pt x="4105835" y="1723785"/>
                  <a:pt x="4852467" y="1581630"/>
                  <a:pt x="5455664" y="1267865"/>
                </a:cubicBezTo>
                <a:cubicBezTo>
                  <a:pt x="6058861" y="954100"/>
                  <a:pt x="6437299" y="477050"/>
                  <a:pt x="6815738" y="0"/>
                </a:cubicBezTo>
              </a:path>
            </a:pathLst>
          </a:cu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Oval 4"/>
          <p:cNvSpPr/>
          <p:nvPr/>
        </p:nvSpPr>
        <p:spPr>
          <a:xfrm>
            <a:off x="1085618" y="5270325"/>
            <a:ext cx="216024" cy="216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5-Point Star 5"/>
          <p:cNvSpPr/>
          <p:nvPr/>
        </p:nvSpPr>
        <p:spPr>
          <a:xfrm>
            <a:off x="7840200" y="2942379"/>
            <a:ext cx="338336" cy="338336"/>
          </a:xfrm>
          <a:prstGeom prst="star5">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5-Point Star 6"/>
          <p:cNvSpPr/>
          <p:nvPr/>
        </p:nvSpPr>
        <p:spPr>
          <a:xfrm>
            <a:off x="7840200" y="5040001"/>
            <a:ext cx="338336" cy="33833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8" name="Straight Connector 7"/>
          <p:cNvCxnSpPr/>
          <p:nvPr/>
        </p:nvCxnSpPr>
        <p:spPr>
          <a:xfrm flipV="1">
            <a:off x="1193630" y="5270325"/>
            <a:ext cx="6808054" cy="108012"/>
          </a:xfrm>
          <a:prstGeom prst="line">
            <a:avLst/>
          </a:prstGeom>
          <a:ln w="38100">
            <a:prstDash val="lgDash"/>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stCxn id="7" idx="0"/>
          </p:cNvCxnSpPr>
          <p:nvPr/>
        </p:nvCxnSpPr>
        <p:spPr>
          <a:xfrm flipH="1" flipV="1">
            <a:off x="8001684" y="3182093"/>
            <a:ext cx="7684" cy="1857908"/>
          </a:xfrm>
          <a:prstGeom prst="straightConnector1">
            <a:avLst/>
          </a:prstGeom>
          <a:ln w="25400">
            <a:prstDash val="sysDash"/>
            <a:headEnd type="arrow" w="lg" len="lg"/>
            <a:tailEnd type="arrow" w="lg" len="lg"/>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831531" y="5466604"/>
            <a:ext cx="1417760" cy="307777"/>
          </a:xfrm>
          <a:prstGeom prst="rect">
            <a:avLst/>
          </a:prstGeom>
          <a:noFill/>
        </p:spPr>
        <p:txBody>
          <a:bodyPr wrap="none" rtlCol="0">
            <a:spAutoFit/>
          </a:bodyPr>
          <a:lstStyle/>
          <a:p>
            <a:r>
              <a:rPr lang="nl-NL" sz="1400" dirty="0" err="1" smtClean="0"/>
              <a:t>Actual</a:t>
            </a:r>
            <a:r>
              <a:rPr lang="nl-NL" sz="1400" dirty="0" smtClean="0"/>
              <a:t> </a:t>
            </a:r>
            <a:r>
              <a:rPr lang="nl-NL" sz="1400" dirty="0" err="1" smtClean="0"/>
              <a:t>Trajectory</a:t>
            </a:r>
            <a:endParaRPr lang="nl-NL" sz="1400" dirty="0"/>
          </a:p>
        </p:txBody>
      </p:sp>
      <p:sp>
        <p:nvSpPr>
          <p:cNvPr id="11" name="TextBox 10"/>
          <p:cNvSpPr txBox="1"/>
          <p:nvPr/>
        </p:nvSpPr>
        <p:spPr>
          <a:xfrm rot="5400000">
            <a:off x="7591787" y="3990493"/>
            <a:ext cx="1204497" cy="307777"/>
          </a:xfrm>
          <a:prstGeom prst="rect">
            <a:avLst/>
          </a:prstGeom>
          <a:noFill/>
        </p:spPr>
        <p:txBody>
          <a:bodyPr wrap="none" rtlCol="0">
            <a:spAutoFit/>
          </a:bodyPr>
          <a:lstStyle/>
          <a:p>
            <a:r>
              <a:rPr lang="nl-NL" sz="1400" dirty="0" smtClean="0"/>
              <a:t>INS Drift Error</a:t>
            </a:r>
            <a:endParaRPr lang="nl-NL" sz="1400" dirty="0"/>
          </a:p>
        </p:txBody>
      </p:sp>
      <p:sp>
        <p:nvSpPr>
          <p:cNvPr id="12" name="TextBox 11"/>
          <p:cNvSpPr txBox="1"/>
          <p:nvPr/>
        </p:nvSpPr>
        <p:spPr>
          <a:xfrm>
            <a:off x="467912" y="5774381"/>
            <a:ext cx="1163139" cy="307777"/>
          </a:xfrm>
          <a:prstGeom prst="rect">
            <a:avLst/>
          </a:prstGeom>
          <a:noFill/>
        </p:spPr>
        <p:txBody>
          <a:bodyPr wrap="none" rtlCol="0">
            <a:spAutoFit/>
          </a:bodyPr>
          <a:lstStyle/>
          <a:p>
            <a:r>
              <a:rPr lang="nl-NL" sz="1400" dirty="0" smtClean="0"/>
              <a:t>Start </a:t>
            </a:r>
            <a:r>
              <a:rPr lang="nl-NL" sz="1400" dirty="0" err="1" smtClean="0"/>
              <a:t>Position</a:t>
            </a:r>
            <a:endParaRPr lang="nl-NL" sz="1400" dirty="0"/>
          </a:p>
        </p:txBody>
      </p:sp>
      <p:sp>
        <p:nvSpPr>
          <p:cNvPr id="13" name="TextBox 12"/>
          <p:cNvSpPr txBox="1"/>
          <p:nvPr/>
        </p:nvSpPr>
        <p:spPr>
          <a:xfrm>
            <a:off x="7153909" y="2534021"/>
            <a:ext cx="1372107" cy="307777"/>
          </a:xfrm>
          <a:prstGeom prst="rect">
            <a:avLst/>
          </a:prstGeom>
          <a:noFill/>
        </p:spPr>
        <p:txBody>
          <a:bodyPr wrap="none" rtlCol="0">
            <a:spAutoFit/>
          </a:bodyPr>
          <a:lstStyle/>
          <a:p>
            <a:r>
              <a:rPr lang="nl-NL" sz="1400" dirty="0" smtClean="0"/>
              <a:t>End </a:t>
            </a:r>
            <a:r>
              <a:rPr lang="nl-NL" sz="1400" dirty="0" err="1" smtClean="0"/>
              <a:t>Position</a:t>
            </a:r>
            <a:r>
              <a:rPr lang="nl-NL" sz="1400" dirty="0" smtClean="0"/>
              <a:t> INS</a:t>
            </a:r>
            <a:endParaRPr lang="nl-NL" sz="1400" dirty="0"/>
          </a:p>
        </p:txBody>
      </p:sp>
      <p:sp>
        <p:nvSpPr>
          <p:cNvPr id="14" name="TextBox 13"/>
          <p:cNvSpPr txBox="1"/>
          <p:nvPr/>
        </p:nvSpPr>
        <p:spPr>
          <a:xfrm>
            <a:off x="7033076" y="5774381"/>
            <a:ext cx="1593321" cy="307777"/>
          </a:xfrm>
          <a:prstGeom prst="rect">
            <a:avLst/>
          </a:prstGeom>
          <a:noFill/>
        </p:spPr>
        <p:txBody>
          <a:bodyPr wrap="none" rtlCol="0">
            <a:spAutoFit/>
          </a:bodyPr>
          <a:lstStyle/>
          <a:p>
            <a:r>
              <a:rPr lang="nl-NL" sz="1400" dirty="0" smtClean="0"/>
              <a:t>End </a:t>
            </a:r>
            <a:r>
              <a:rPr lang="nl-NL" sz="1400" dirty="0" err="1" smtClean="0"/>
              <a:t>Actual</a:t>
            </a:r>
            <a:r>
              <a:rPr lang="nl-NL" sz="1400" dirty="0" smtClean="0"/>
              <a:t> </a:t>
            </a:r>
            <a:r>
              <a:rPr lang="nl-NL" sz="1400" dirty="0" err="1" smtClean="0"/>
              <a:t>Position</a:t>
            </a:r>
            <a:endParaRPr lang="nl-NL" sz="1400" dirty="0"/>
          </a:p>
        </p:txBody>
      </p:sp>
      <p:sp>
        <p:nvSpPr>
          <p:cNvPr id="15" name="TextBox 14"/>
          <p:cNvSpPr txBox="1"/>
          <p:nvPr/>
        </p:nvSpPr>
        <p:spPr>
          <a:xfrm rot="20946985">
            <a:off x="4038245" y="4608749"/>
            <a:ext cx="1196546" cy="307777"/>
          </a:xfrm>
          <a:prstGeom prst="rect">
            <a:avLst/>
          </a:prstGeom>
          <a:noFill/>
        </p:spPr>
        <p:txBody>
          <a:bodyPr wrap="none" rtlCol="0">
            <a:spAutoFit/>
          </a:bodyPr>
          <a:lstStyle/>
          <a:p>
            <a:r>
              <a:rPr lang="nl-NL" sz="1400" dirty="0" smtClean="0"/>
              <a:t>INS </a:t>
            </a:r>
            <a:r>
              <a:rPr lang="nl-NL" sz="1400" dirty="0" err="1" smtClean="0"/>
              <a:t>Trajectory</a:t>
            </a:r>
            <a:endParaRPr lang="nl-NL" sz="1400" dirty="0"/>
          </a:p>
        </p:txBody>
      </p:sp>
      <p:sp>
        <p:nvSpPr>
          <p:cNvPr id="16" name="TextBox 15"/>
          <p:cNvSpPr txBox="1"/>
          <p:nvPr/>
        </p:nvSpPr>
        <p:spPr>
          <a:xfrm>
            <a:off x="528201" y="871247"/>
            <a:ext cx="3662285" cy="923330"/>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endParaRPr lang="nl-NL" sz="3600" dirty="0" smtClean="0">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Deal </a:t>
            </a:r>
            <a:r>
              <a:rPr lang="nl-NL" dirty="0" err="1" smtClean="0">
                <a:effectLst>
                  <a:outerShdw blurRad="38100" dist="38100" dir="2700000" algn="tl">
                    <a:srgbClr val="000000">
                      <a:alpha val="43137"/>
                    </a:srgbClr>
                  </a:outerShdw>
                </a:effectLst>
              </a:rPr>
              <a:t>with</a:t>
            </a:r>
            <a:r>
              <a:rPr lang="nl-NL" dirty="0" smtClean="0">
                <a:effectLst>
                  <a:outerShdw blurRad="38100" dist="38100" dir="2700000" algn="tl">
                    <a:srgbClr val="000000">
                      <a:alpha val="43137"/>
                    </a:srgbClr>
                  </a:outerShdw>
                </a:effectLst>
              </a:rPr>
              <a:t> INS drift</a:t>
            </a:r>
          </a:p>
        </p:txBody>
      </p:sp>
    </p:spTree>
    <p:extLst>
      <p:ext uri="{BB962C8B-B14F-4D97-AF65-F5344CB8AC3E}">
        <p14:creationId xmlns:p14="http://schemas.microsoft.com/office/powerpoint/2010/main" val="4741165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reeform 3"/>
          <p:cNvSpPr/>
          <p:nvPr/>
        </p:nvSpPr>
        <p:spPr>
          <a:xfrm rot="1091795">
            <a:off x="1373627" y="3654486"/>
            <a:ext cx="6428143" cy="2220685"/>
          </a:xfrm>
          <a:custGeom>
            <a:avLst/>
            <a:gdLst>
              <a:gd name="connsiteX0" fmla="*/ 0 w 6815738"/>
              <a:gd name="connsiteY0" fmla="*/ 2220685 h 2220685"/>
              <a:gd name="connsiteX1" fmla="*/ 3196558 w 6815738"/>
              <a:gd name="connsiteY1" fmla="*/ 1882588 h 2220685"/>
              <a:gd name="connsiteX2" fmla="*/ 5455664 w 6815738"/>
              <a:gd name="connsiteY2" fmla="*/ 1267865 h 2220685"/>
              <a:gd name="connsiteX3" fmla="*/ 6815738 w 6815738"/>
              <a:gd name="connsiteY3" fmla="*/ 0 h 2220685"/>
            </a:gdLst>
            <a:ahLst/>
            <a:cxnLst>
              <a:cxn ang="0">
                <a:pos x="connsiteX0" y="connsiteY0"/>
              </a:cxn>
              <a:cxn ang="0">
                <a:pos x="connsiteX1" y="connsiteY1"/>
              </a:cxn>
              <a:cxn ang="0">
                <a:pos x="connsiteX2" y="connsiteY2"/>
              </a:cxn>
              <a:cxn ang="0">
                <a:pos x="connsiteX3" y="connsiteY3"/>
              </a:cxn>
            </a:cxnLst>
            <a:rect l="l" t="t" r="r" b="b"/>
            <a:pathLst>
              <a:path w="6815738" h="2220685">
                <a:moveTo>
                  <a:pt x="0" y="2220685"/>
                </a:moveTo>
                <a:cubicBezTo>
                  <a:pt x="1143640" y="2131038"/>
                  <a:pt x="2287281" y="2041391"/>
                  <a:pt x="3196558" y="1882588"/>
                </a:cubicBezTo>
                <a:cubicBezTo>
                  <a:pt x="4105835" y="1723785"/>
                  <a:pt x="4852467" y="1581630"/>
                  <a:pt x="5455664" y="1267865"/>
                </a:cubicBezTo>
                <a:cubicBezTo>
                  <a:pt x="6058861" y="954100"/>
                  <a:pt x="6437299" y="477050"/>
                  <a:pt x="6815738" y="0"/>
                </a:cubicBezTo>
              </a:path>
            </a:pathLst>
          </a:cu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Freeform 4"/>
          <p:cNvSpPr/>
          <p:nvPr/>
        </p:nvSpPr>
        <p:spPr>
          <a:xfrm>
            <a:off x="1187624" y="2562312"/>
            <a:ext cx="6815738" cy="2268252"/>
          </a:xfrm>
          <a:custGeom>
            <a:avLst/>
            <a:gdLst>
              <a:gd name="connsiteX0" fmla="*/ 0 w 6815738"/>
              <a:gd name="connsiteY0" fmla="*/ 2220685 h 2220685"/>
              <a:gd name="connsiteX1" fmla="*/ 3196558 w 6815738"/>
              <a:gd name="connsiteY1" fmla="*/ 1882588 h 2220685"/>
              <a:gd name="connsiteX2" fmla="*/ 5455664 w 6815738"/>
              <a:gd name="connsiteY2" fmla="*/ 1267865 h 2220685"/>
              <a:gd name="connsiteX3" fmla="*/ 6815738 w 6815738"/>
              <a:gd name="connsiteY3" fmla="*/ 0 h 2220685"/>
            </a:gdLst>
            <a:ahLst/>
            <a:cxnLst>
              <a:cxn ang="0">
                <a:pos x="connsiteX0" y="connsiteY0"/>
              </a:cxn>
              <a:cxn ang="0">
                <a:pos x="connsiteX1" y="connsiteY1"/>
              </a:cxn>
              <a:cxn ang="0">
                <a:pos x="connsiteX2" y="connsiteY2"/>
              </a:cxn>
              <a:cxn ang="0">
                <a:pos x="connsiteX3" y="connsiteY3"/>
              </a:cxn>
            </a:cxnLst>
            <a:rect l="l" t="t" r="r" b="b"/>
            <a:pathLst>
              <a:path w="6815738" h="2220685">
                <a:moveTo>
                  <a:pt x="0" y="2220685"/>
                </a:moveTo>
                <a:cubicBezTo>
                  <a:pt x="1143640" y="2131038"/>
                  <a:pt x="2287281" y="2041391"/>
                  <a:pt x="3196558" y="1882588"/>
                </a:cubicBezTo>
                <a:cubicBezTo>
                  <a:pt x="4105835" y="1723785"/>
                  <a:pt x="4852467" y="1581630"/>
                  <a:pt x="5455664" y="1267865"/>
                </a:cubicBezTo>
                <a:cubicBezTo>
                  <a:pt x="6058861" y="954100"/>
                  <a:pt x="6437299" y="477050"/>
                  <a:pt x="6815738" y="0"/>
                </a:cubicBezTo>
              </a:path>
            </a:pathLst>
          </a:cu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Oval 5"/>
          <p:cNvSpPr/>
          <p:nvPr/>
        </p:nvSpPr>
        <p:spPr>
          <a:xfrm>
            <a:off x="1044593" y="4722552"/>
            <a:ext cx="216024" cy="216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5-Point Star 6"/>
          <p:cNvSpPr/>
          <p:nvPr/>
        </p:nvSpPr>
        <p:spPr>
          <a:xfrm>
            <a:off x="7799175" y="2394606"/>
            <a:ext cx="338336" cy="338336"/>
          </a:xfrm>
          <a:prstGeom prst="star5">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5-Point Star 7"/>
          <p:cNvSpPr/>
          <p:nvPr/>
        </p:nvSpPr>
        <p:spPr>
          <a:xfrm>
            <a:off x="7799175" y="4492228"/>
            <a:ext cx="338336" cy="33833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9" name="Straight Connector 8"/>
          <p:cNvCxnSpPr/>
          <p:nvPr/>
        </p:nvCxnSpPr>
        <p:spPr>
          <a:xfrm flipV="1">
            <a:off x="1152605" y="4722552"/>
            <a:ext cx="6808054" cy="108012"/>
          </a:xfrm>
          <a:prstGeom prst="line">
            <a:avLst/>
          </a:prstGeom>
          <a:ln w="38100">
            <a:prstDash val="lgDash"/>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8" idx="0"/>
          </p:cNvCxnSpPr>
          <p:nvPr/>
        </p:nvCxnSpPr>
        <p:spPr>
          <a:xfrm flipH="1" flipV="1">
            <a:off x="7960659" y="2634320"/>
            <a:ext cx="7684" cy="1857908"/>
          </a:xfrm>
          <a:prstGeom prst="straightConnector1">
            <a:avLst/>
          </a:prstGeom>
          <a:ln w="25400">
            <a:prstDash val="sysDash"/>
            <a:headEnd type="arrow" w="lg" len="lg"/>
            <a:tailEnd type="arrow" w="lg" len="lg"/>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rot="476171">
            <a:off x="3935129" y="5597018"/>
            <a:ext cx="1475084" cy="523220"/>
          </a:xfrm>
          <a:prstGeom prst="rect">
            <a:avLst/>
          </a:prstGeom>
          <a:noFill/>
        </p:spPr>
        <p:txBody>
          <a:bodyPr wrap="none" rtlCol="0">
            <a:spAutoFit/>
          </a:bodyPr>
          <a:lstStyle/>
          <a:p>
            <a:r>
              <a:rPr lang="nl-NL" sz="1400" dirty="0" err="1" smtClean="0"/>
              <a:t>Trajectory</a:t>
            </a:r>
            <a:r>
              <a:rPr lang="nl-NL" sz="1400" dirty="0" smtClean="0"/>
              <a:t> </a:t>
            </a:r>
            <a:r>
              <a:rPr lang="nl-NL" sz="1400" dirty="0" err="1" smtClean="0"/>
              <a:t>After</a:t>
            </a:r>
            <a:endParaRPr lang="nl-NL" sz="1400" dirty="0"/>
          </a:p>
          <a:p>
            <a:r>
              <a:rPr lang="nl-NL" sz="1400" dirty="0" err="1" smtClean="0"/>
              <a:t>Applying</a:t>
            </a:r>
            <a:r>
              <a:rPr lang="nl-NL" sz="1400" dirty="0" smtClean="0"/>
              <a:t> INS Drift</a:t>
            </a:r>
            <a:endParaRPr lang="nl-NL" sz="1400" dirty="0"/>
          </a:p>
        </p:txBody>
      </p:sp>
      <p:sp>
        <p:nvSpPr>
          <p:cNvPr id="12" name="TextBox 11"/>
          <p:cNvSpPr txBox="1"/>
          <p:nvPr/>
        </p:nvSpPr>
        <p:spPr>
          <a:xfrm>
            <a:off x="3790506" y="4918831"/>
            <a:ext cx="1417760" cy="307777"/>
          </a:xfrm>
          <a:prstGeom prst="rect">
            <a:avLst/>
          </a:prstGeom>
          <a:noFill/>
        </p:spPr>
        <p:txBody>
          <a:bodyPr wrap="none" rtlCol="0">
            <a:spAutoFit/>
          </a:bodyPr>
          <a:lstStyle/>
          <a:p>
            <a:r>
              <a:rPr lang="nl-NL" sz="1400" dirty="0" err="1" smtClean="0"/>
              <a:t>Actual</a:t>
            </a:r>
            <a:r>
              <a:rPr lang="nl-NL" sz="1400" dirty="0" smtClean="0"/>
              <a:t> </a:t>
            </a:r>
            <a:r>
              <a:rPr lang="nl-NL" sz="1400" dirty="0" err="1" smtClean="0"/>
              <a:t>Trajectory</a:t>
            </a:r>
            <a:endParaRPr lang="nl-NL" sz="1400" dirty="0"/>
          </a:p>
        </p:txBody>
      </p:sp>
      <p:sp>
        <p:nvSpPr>
          <p:cNvPr id="13" name="TextBox 12"/>
          <p:cNvSpPr txBox="1"/>
          <p:nvPr/>
        </p:nvSpPr>
        <p:spPr>
          <a:xfrm rot="5400000">
            <a:off x="7550762" y="3442720"/>
            <a:ext cx="1204497" cy="307777"/>
          </a:xfrm>
          <a:prstGeom prst="rect">
            <a:avLst/>
          </a:prstGeom>
          <a:noFill/>
        </p:spPr>
        <p:txBody>
          <a:bodyPr wrap="none" rtlCol="0">
            <a:spAutoFit/>
          </a:bodyPr>
          <a:lstStyle/>
          <a:p>
            <a:r>
              <a:rPr lang="nl-NL" sz="1400" dirty="0" smtClean="0"/>
              <a:t>INS Drift Error</a:t>
            </a:r>
            <a:endParaRPr lang="nl-NL" sz="1400" dirty="0"/>
          </a:p>
        </p:txBody>
      </p:sp>
      <p:sp>
        <p:nvSpPr>
          <p:cNvPr id="14" name="TextBox 13"/>
          <p:cNvSpPr txBox="1"/>
          <p:nvPr/>
        </p:nvSpPr>
        <p:spPr>
          <a:xfrm>
            <a:off x="426887" y="5226608"/>
            <a:ext cx="1163139" cy="307777"/>
          </a:xfrm>
          <a:prstGeom prst="rect">
            <a:avLst/>
          </a:prstGeom>
          <a:noFill/>
        </p:spPr>
        <p:txBody>
          <a:bodyPr wrap="none" rtlCol="0">
            <a:spAutoFit/>
          </a:bodyPr>
          <a:lstStyle/>
          <a:p>
            <a:r>
              <a:rPr lang="nl-NL" sz="1400" dirty="0" smtClean="0"/>
              <a:t>Start </a:t>
            </a:r>
            <a:r>
              <a:rPr lang="nl-NL" sz="1400" dirty="0" err="1" smtClean="0"/>
              <a:t>Position</a:t>
            </a:r>
            <a:endParaRPr lang="nl-NL" sz="1400" dirty="0"/>
          </a:p>
        </p:txBody>
      </p:sp>
      <p:sp>
        <p:nvSpPr>
          <p:cNvPr id="15" name="TextBox 14"/>
          <p:cNvSpPr txBox="1"/>
          <p:nvPr/>
        </p:nvSpPr>
        <p:spPr>
          <a:xfrm>
            <a:off x="7112884" y="1986248"/>
            <a:ext cx="1372107" cy="307777"/>
          </a:xfrm>
          <a:prstGeom prst="rect">
            <a:avLst/>
          </a:prstGeom>
          <a:noFill/>
        </p:spPr>
        <p:txBody>
          <a:bodyPr wrap="none" rtlCol="0">
            <a:spAutoFit/>
          </a:bodyPr>
          <a:lstStyle/>
          <a:p>
            <a:r>
              <a:rPr lang="nl-NL" sz="1400" dirty="0" smtClean="0"/>
              <a:t>End </a:t>
            </a:r>
            <a:r>
              <a:rPr lang="nl-NL" sz="1400" dirty="0" err="1" smtClean="0"/>
              <a:t>Position</a:t>
            </a:r>
            <a:r>
              <a:rPr lang="nl-NL" sz="1400" dirty="0" smtClean="0"/>
              <a:t> INS</a:t>
            </a:r>
            <a:endParaRPr lang="nl-NL" sz="1400" dirty="0"/>
          </a:p>
        </p:txBody>
      </p:sp>
      <p:sp>
        <p:nvSpPr>
          <p:cNvPr id="16" name="TextBox 15"/>
          <p:cNvSpPr txBox="1"/>
          <p:nvPr/>
        </p:nvSpPr>
        <p:spPr>
          <a:xfrm>
            <a:off x="6992051" y="5226608"/>
            <a:ext cx="1593321" cy="307777"/>
          </a:xfrm>
          <a:prstGeom prst="rect">
            <a:avLst/>
          </a:prstGeom>
          <a:noFill/>
        </p:spPr>
        <p:txBody>
          <a:bodyPr wrap="none" rtlCol="0">
            <a:spAutoFit/>
          </a:bodyPr>
          <a:lstStyle/>
          <a:p>
            <a:r>
              <a:rPr lang="nl-NL" sz="1400" dirty="0" smtClean="0"/>
              <a:t>End </a:t>
            </a:r>
            <a:r>
              <a:rPr lang="nl-NL" sz="1400" dirty="0" err="1" smtClean="0"/>
              <a:t>Actual</a:t>
            </a:r>
            <a:r>
              <a:rPr lang="nl-NL" sz="1400" dirty="0" smtClean="0"/>
              <a:t> </a:t>
            </a:r>
            <a:r>
              <a:rPr lang="nl-NL" sz="1400" dirty="0" err="1" smtClean="0"/>
              <a:t>Position</a:t>
            </a:r>
            <a:endParaRPr lang="nl-NL" sz="1400" dirty="0"/>
          </a:p>
        </p:txBody>
      </p:sp>
      <p:sp>
        <p:nvSpPr>
          <p:cNvPr id="17" name="TextBox 16"/>
          <p:cNvSpPr txBox="1"/>
          <p:nvPr/>
        </p:nvSpPr>
        <p:spPr>
          <a:xfrm rot="20946985">
            <a:off x="3997220" y="4060976"/>
            <a:ext cx="1196546" cy="307777"/>
          </a:xfrm>
          <a:prstGeom prst="rect">
            <a:avLst/>
          </a:prstGeom>
          <a:noFill/>
        </p:spPr>
        <p:txBody>
          <a:bodyPr wrap="none" rtlCol="0">
            <a:spAutoFit/>
          </a:bodyPr>
          <a:lstStyle/>
          <a:p>
            <a:r>
              <a:rPr lang="nl-NL" sz="1400" dirty="0" smtClean="0"/>
              <a:t>INS </a:t>
            </a:r>
            <a:r>
              <a:rPr lang="nl-NL" sz="1400" dirty="0" err="1" smtClean="0"/>
              <a:t>Trajectory</a:t>
            </a:r>
            <a:endParaRPr lang="nl-NL" sz="1400" dirty="0"/>
          </a:p>
        </p:txBody>
      </p:sp>
      <p:cxnSp>
        <p:nvCxnSpPr>
          <p:cNvPr id="18" name="Straight Arrow Connector 17"/>
          <p:cNvCxnSpPr/>
          <p:nvPr/>
        </p:nvCxnSpPr>
        <p:spPr>
          <a:xfrm flipV="1">
            <a:off x="5724128" y="4782997"/>
            <a:ext cx="0" cy="812943"/>
          </a:xfrm>
          <a:prstGeom prst="straightConnector1">
            <a:avLst/>
          </a:prstGeom>
          <a:ln w="25400">
            <a:prstDash val="sysDash"/>
            <a:headEnd type="arrow"/>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5400000">
            <a:off x="5611481" y="5027615"/>
            <a:ext cx="552074" cy="307777"/>
          </a:xfrm>
          <a:prstGeom prst="rect">
            <a:avLst/>
          </a:prstGeom>
          <a:noFill/>
        </p:spPr>
        <p:txBody>
          <a:bodyPr wrap="none" rtlCol="0">
            <a:spAutoFit/>
          </a:bodyPr>
          <a:lstStyle/>
          <a:p>
            <a:r>
              <a:rPr lang="nl-NL" sz="1400" dirty="0" smtClean="0"/>
              <a:t>Error</a:t>
            </a:r>
            <a:endParaRPr lang="nl-NL" sz="1400" dirty="0"/>
          </a:p>
        </p:txBody>
      </p:sp>
      <p:sp>
        <p:nvSpPr>
          <p:cNvPr id="20" name="TextBox 19"/>
          <p:cNvSpPr txBox="1"/>
          <p:nvPr/>
        </p:nvSpPr>
        <p:spPr>
          <a:xfrm>
            <a:off x="530198" y="871571"/>
            <a:ext cx="3906967" cy="923330"/>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endParaRPr lang="nl-NL" sz="3600" dirty="0" smtClean="0">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Apply</a:t>
            </a:r>
            <a:r>
              <a:rPr lang="nl-NL" dirty="0" smtClean="0">
                <a:effectLst>
                  <a:outerShdw blurRad="38100" dist="38100" dir="2700000" algn="tl">
                    <a:srgbClr val="000000">
                      <a:alpha val="43137"/>
                    </a:srgbClr>
                  </a:outerShdw>
                </a:effectLst>
              </a:rPr>
              <a:t> drift – post mission processing</a:t>
            </a:r>
          </a:p>
        </p:txBody>
      </p:sp>
    </p:spTree>
    <p:extLst>
      <p:ext uri="{BB962C8B-B14F-4D97-AF65-F5344CB8AC3E}">
        <p14:creationId xmlns:p14="http://schemas.microsoft.com/office/powerpoint/2010/main" val="319701635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reeform 3"/>
          <p:cNvSpPr/>
          <p:nvPr/>
        </p:nvSpPr>
        <p:spPr>
          <a:xfrm>
            <a:off x="1160289" y="4620547"/>
            <a:ext cx="6777318" cy="230661"/>
          </a:xfrm>
          <a:custGeom>
            <a:avLst/>
            <a:gdLst>
              <a:gd name="connsiteX0" fmla="*/ 0 w 6777318"/>
              <a:gd name="connsiteY0" fmla="*/ 230661 h 230661"/>
              <a:gd name="connsiteX1" fmla="*/ 2489627 w 6777318"/>
              <a:gd name="connsiteY1" fmla="*/ 46245 h 230661"/>
              <a:gd name="connsiteX2" fmla="*/ 3742124 w 6777318"/>
              <a:gd name="connsiteY2" fmla="*/ 140 h 230661"/>
              <a:gd name="connsiteX3" fmla="*/ 4986938 w 6777318"/>
              <a:gd name="connsiteY3" fmla="*/ 30876 h 230661"/>
              <a:gd name="connsiteX4" fmla="*/ 6777318 w 6777318"/>
              <a:gd name="connsiteY4" fmla="*/ 107717 h 230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7318" h="230661">
                <a:moveTo>
                  <a:pt x="0" y="230661"/>
                </a:moveTo>
                <a:lnTo>
                  <a:pt x="2489627" y="46245"/>
                </a:lnTo>
                <a:cubicBezTo>
                  <a:pt x="3113314" y="7825"/>
                  <a:pt x="3325906" y="2701"/>
                  <a:pt x="3742124" y="140"/>
                </a:cubicBezTo>
                <a:cubicBezTo>
                  <a:pt x="4158342" y="-2421"/>
                  <a:pt x="4986938" y="30876"/>
                  <a:pt x="4986938" y="30876"/>
                </a:cubicBezTo>
                <a:lnTo>
                  <a:pt x="6777318" y="107717"/>
                </a:lnTo>
              </a:path>
            </a:pathLst>
          </a:cu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Freeform 4"/>
          <p:cNvSpPr/>
          <p:nvPr/>
        </p:nvSpPr>
        <p:spPr>
          <a:xfrm>
            <a:off x="1160289" y="2630523"/>
            <a:ext cx="6815738" cy="2220685"/>
          </a:xfrm>
          <a:custGeom>
            <a:avLst/>
            <a:gdLst>
              <a:gd name="connsiteX0" fmla="*/ 0 w 6815738"/>
              <a:gd name="connsiteY0" fmla="*/ 2220685 h 2220685"/>
              <a:gd name="connsiteX1" fmla="*/ 3196558 w 6815738"/>
              <a:gd name="connsiteY1" fmla="*/ 1882588 h 2220685"/>
              <a:gd name="connsiteX2" fmla="*/ 5455664 w 6815738"/>
              <a:gd name="connsiteY2" fmla="*/ 1267865 h 2220685"/>
              <a:gd name="connsiteX3" fmla="*/ 6815738 w 6815738"/>
              <a:gd name="connsiteY3" fmla="*/ 0 h 2220685"/>
            </a:gdLst>
            <a:ahLst/>
            <a:cxnLst>
              <a:cxn ang="0">
                <a:pos x="connsiteX0" y="connsiteY0"/>
              </a:cxn>
              <a:cxn ang="0">
                <a:pos x="connsiteX1" y="connsiteY1"/>
              </a:cxn>
              <a:cxn ang="0">
                <a:pos x="connsiteX2" y="connsiteY2"/>
              </a:cxn>
              <a:cxn ang="0">
                <a:pos x="connsiteX3" y="connsiteY3"/>
              </a:cxn>
            </a:cxnLst>
            <a:rect l="l" t="t" r="r" b="b"/>
            <a:pathLst>
              <a:path w="6815738" h="2220685">
                <a:moveTo>
                  <a:pt x="0" y="2220685"/>
                </a:moveTo>
                <a:cubicBezTo>
                  <a:pt x="1143640" y="2131038"/>
                  <a:pt x="2287281" y="2041391"/>
                  <a:pt x="3196558" y="1882588"/>
                </a:cubicBezTo>
                <a:cubicBezTo>
                  <a:pt x="4105835" y="1723785"/>
                  <a:pt x="4852467" y="1581630"/>
                  <a:pt x="5455664" y="1267865"/>
                </a:cubicBezTo>
                <a:cubicBezTo>
                  <a:pt x="6058861" y="954100"/>
                  <a:pt x="6437299" y="477050"/>
                  <a:pt x="6815738" y="0"/>
                </a:cubicBezTo>
              </a:path>
            </a:pathLst>
          </a:cu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Freeform 5"/>
          <p:cNvSpPr/>
          <p:nvPr/>
        </p:nvSpPr>
        <p:spPr>
          <a:xfrm flipH="1">
            <a:off x="1140638" y="2508234"/>
            <a:ext cx="6815738" cy="2220685"/>
          </a:xfrm>
          <a:custGeom>
            <a:avLst/>
            <a:gdLst>
              <a:gd name="connsiteX0" fmla="*/ 0 w 6815738"/>
              <a:gd name="connsiteY0" fmla="*/ 2220685 h 2220685"/>
              <a:gd name="connsiteX1" fmla="*/ 3196558 w 6815738"/>
              <a:gd name="connsiteY1" fmla="*/ 1882588 h 2220685"/>
              <a:gd name="connsiteX2" fmla="*/ 5455664 w 6815738"/>
              <a:gd name="connsiteY2" fmla="*/ 1267865 h 2220685"/>
              <a:gd name="connsiteX3" fmla="*/ 6815738 w 6815738"/>
              <a:gd name="connsiteY3" fmla="*/ 0 h 2220685"/>
            </a:gdLst>
            <a:ahLst/>
            <a:cxnLst>
              <a:cxn ang="0">
                <a:pos x="connsiteX0" y="connsiteY0"/>
              </a:cxn>
              <a:cxn ang="0">
                <a:pos x="connsiteX1" y="connsiteY1"/>
              </a:cxn>
              <a:cxn ang="0">
                <a:pos x="connsiteX2" y="connsiteY2"/>
              </a:cxn>
              <a:cxn ang="0">
                <a:pos x="connsiteX3" y="connsiteY3"/>
              </a:cxn>
            </a:cxnLst>
            <a:rect l="l" t="t" r="r" b="b"/>
            <a:pathLst>
              <a:path w="6815738" h="2220685">
                <a:moveTo>
                  <a:pt x="0" y="2220685"/>
                </a:moveTo>
                <a:cubicBezTo>
                  <a:pt x="1143640" y="2131038"/>
                  <a:pt x="2287281" y="2041391"/>
                  <a:pt x="3196558" y="1882588"/>
                </a:cubicBezTo>
                <a:cubicBezTo>
                  <a:pt x="4105835" y="1723785"/>
                  <a:pt x="4852467" y="1581630"/>
                  <a:pt x="5455664" y="1267865"/>
                </a:cubicBezTo>
                <a:cubicBezTo>
                  <a:pt x="6058861" y="954100"/>
                  <a:pt x="6437299" y="477050"/>
                  <a:pt x="6815738" y="0"/>
                </a:cubicBezTo>
              </a:path>
            </a:pathLst>
          </a:cu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Oval 6"/>
          <p:cNvSpPr/>
          <p:nvPr/>
        </p:nvSpPr>
        <p:spPr>
          <a:xfrm>
            <a:off x="1044593" y="4740482"/>
            <a:ext cx="216024" cy="216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5-Point Star 7"/>
          <p:cNvSpPr/>
          <p:nvPr/>
        </p:nvSpPr>
        <p:spPr>
          <a:xfrm>
            <a:off x="7799175" y="2412536"/>
            <a:ext cx="338336" cy="338336"/>
          </a:xfrm>
          <a:prstGeom prst="star5">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5-Point Star 8"/>
          <p:cNvSpPr/>
          <p:nvPr/>
        </p:nvSpPr>
        <p:spPr>
          <a:xfrm>
            <a:off x="7799175" y="4510158"/>
            <a:ext cx="338336" cy="33833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10" name="Straight Connector 9"/>
          <p:cNvCxnSpPr/>
          <p:nvPr/>
        </p:nvCxnSpPr>
        <p:spPr>
          <a:xfrm flipV="1">
            <a:off x="1152605" y="4740482"/>
            <a:ext cx="6808054" cy="108012"/>
          </a:xfrm>
          <a:prstGeom prst="line">
            <a:avLst/>
          </a:prstGeom>
          <a:ln w="38100">
            <a:prstDash val="lgDash"/>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9" idx="0"/>
          </p:cNvCxnSpPr>
          <p:nvPr/>
        </p:nvCxnSpPr>
        <p:spPr>
          <a:xfrm flipH="1" flipV="1">
            <a:off x="7960659" y="2652250"/>
            <a:ext cx="7684" cy="1857908"/>
          </a:xfrm>
          <a:prstGeom prst="straightConnector1">
            <a:avLst/>
          </a:prstGeom>
          <a:ln w="25400">
            <a:prstDash val="sysDash"/>
            <a:headEnd type="arrow" w="lg" len="lg"/>
            <a:tailEnd type="arrow" w="lg" len="lg"/>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3790506" y="4936761"/>
            <a:ext cx="1417760" cy="307777"/>
          </a:xfrm>
          <a:prstGeom prst="rect">
            <a:avLst/>
          </a:prstGeom>
          <a:noFill/>
        </p:spPr>
        <p:txBody>
          <a:bodyPr wrap="none" rtlCol="0">
            <a:spAutoFit/>
          </a:bodyPr>
          <a:lstStyle/>
          <a:p>
            <a:r>
              <a:rPr lang="nl-NL" sz="1400" dirty="0" err="1" smtClean="0"/>
              <a:t>Actual</a:t>
            </a:r>
            <a:r>
              <a:rPr lang="nl-NL" sz="1400" dirty="0" smtClean="0"/>
              <a:t> </a:t>
            </a:r>
            <a:r>
              <a:rPr lang="nl-NL" sz="1400" dirty="0" err="1" smtClean="0"/>
              <a:t>Trajectory</a:t>
            </a:r>
            <a:endParaRPr lang="nl-NL" sz="1400" dirty="0"/>
          </a:p>
        </p:txBody>
      </p:sp>
      <p:sp>
        <p:nvSpPr>
          <p:cNvPr id="13" name="TextBox 12"/>
          <p:cNvSpPr txBox="1"/>
          <p:nvPr/>
        </p:nvSpPr>
        <p:spPr>
          <a:xfrm rot="5400000">
            <a:off x="7550762" y="3460650"/>
            <a:ext cx="1204497" cy="307777"/>
          </a:xfrm>
          <a:prstGeom prst="rect">
            <a:avLst/>
          </a:prstGeom>
          <a:noFill/>
        </p:spPr>
        <p:txBody>
          <a:bodyPr wrap="none" rtlCol="0">
            <a:spAutoFit/>
          </a:bodyPr>
          <a:lstStyle/>
          <a:p>
            <a:r>
              <a:rPr lang="nl-NL" sz="1400" dirty="0" smtClean="0"/>
              <a:t>INS Drift Error</a:t>
            </a:r>
            <a:endParaRPr lang="nl-NL" sz="1400" dirty="0"/>
          </a:p>
        </p:txBody>
      </p:sp>
      <p:sp>
        <p:nvSpPr>
          <p:cNvPr id="14" name="TextBox 13"/>
          <p:cNvSpPr txBox="1"/>
          <p:nvPr/>
        </p:nvSpPr>
        <p:spPr>
          <a:xfrm>
            <a:off x="426887" y="5244538"/>
            <a:ext cx="1163139" cy="307777"/>
          </a:xfrm>
          <a:prstGeom prst="rect">
            <a:avLst/>
          </a:prstGeom>
          <a:noFill/>
        </p:spPr>
        <p:txBody>
          <a:bodyPr wrap="none" rtlCol="0">
            <a:spAutoFit/>
          </a:bodyPr>
          <a:lstStyle/>
          <a:p>
            <a:r>
              <a:rPr lang="nl-NL" sz="1400" dirty="0" smtClean="0"/>
              <a:t>Start </a:t>
            </a:r>
            <a:r>
              <a:rPr lang="nl-NL" sz="1400" dirty="0" err="1" smtClean="0"/>
              <a:t>Position</a:t>
            </a:r>
            <a:endParaRPr lang="nl-NL" sz="1400" dirty="0"/>
          </a:p>
        </p:txBody>
      </p:sp>
      <p:sp>
        <p:nvSpPr>
          <p:cNvPr id="15" name="TextBox 14"/>
          <p:cNvSpPr txBox="1"/>
          <p:nvPr/>
        </p:nvSpPr>
        <p:spPr>
          <a:xfrm>
            <a:off x="6992051" y="5244538"/>
            <a:ext cx="1593321" cy="307777"/>
          </a:xfrm>
          <a:prstGeom prst="rect">
            <a:avLst/>
          </a:prstGeom>
          <a:noFill/>
        </p:spPr>
        <p:txBody>
          <a:bodyPr wrap="none" rtlCol="0">
            <a:spAutoFit/>
          </a:bodyPr>
          <a:lstStyle/>
          <a:p>
            <a:r>
              <a:rPr lang="nl-NL" sz="1400" dirty="0" smtClean="0"/>
              <a:t>End </a:t>
            </a:r>
            <a:r>
              <a:rPr lang="nl-NL" sz="1400" dirty="0" err="1" smtClean="0"/>
              <a:t>Actual</a:t>
            </a:r>
            <a:r>
              <a:rPr lang="nl-NL" sz="1400" dirty="0" smtClean="0"/>
              <a:t> </a:t>
            </a:r>
            <a:r>
              <a:rPr lang="nl-NL" sz="1400" dirty="0" err="1" smtClean="0"/>
              <a:t>Position</a:t>
            </a:r>
            <a:endParaRPr lang="nl-NL" sz="1400" dirty="0"/>
          </a:p>
        </p:txBody>
      </p:sp>
      <p:sp>
        <p:nvSpPr>
          <p:cNvPr id="16" name="TextBox 15"/>
          <p:cNvSpPr txBox="1"/>
          <p:nvPr/>
        </p:nvSpPr>
        <p:spPr>
          <a:xfrm rot="20555902">
            <a:off x="5079939" y="3784665"/>
            <a:ext cx="1841466" cy="307777"/>
          </a:xfrm>
          <a:prstGeom prst="rect">
            <a:avLst/>
          </a:prstGeom>
          <a:noFill/>
        </p:spPr>
        <p:txBody>
          <a:bodyPr wrap="none" rtlCol="0">
            <a:spAutoFit/>
          </a:bodyPr>
          <a:lstStyle/>
          <a:p>
            <a:r>
              <a:rPr lang="nl-NL" sz="1400" dirty="0" smtClean="0"/>
              <a:t>INS </a:t>
            </a:r>
            <a:r>
              <a:rPr lang="nl-NL" sz="1400" dirty="0" err="1" smtClean="0"/>
              <a:t>Trajectory</a:t>
            </a:r>
            <a:r>
              <a:rPr lang="nl-NL" sz="1400" dirty="0" smtClean="0"/>
              <a:t> Forward</a:t>
            </a:r>
            <a:endParaRPr lang="nl-NL" sz="1400" dirty="0"/>
          </a:p>
        </p:txBody>
      </p:sp>
      <p:sp>
        <p:nvSpPr>
          <p:cNvPr id="17" name="TextBox 16"/>
          <p:cNvSpPr txBox="1"/>
          <p:nvPr/>
        </p:nvSpPr>
        <p:spPr>
          <a:xfrm rot="879252">
            <a:off x="2547171" y="3757436"/>
            <a:ext cx="1945533" cy="307777"/>
          </a:xfrm>
          <a:prstGeom prst="rect">
            <a:avLst/>
          </a:prstGeom>
          <a:noFill/>
        </p:spPr>
        <p:txBody>
          <a:bodyPr wrap="none" rtlCol="0">
            <a:spAutoFit/>
          </a:bodyPr>
          <a:lstStyle/>
          <a:p>
            <a:r>
              <a:rPr lang="nl-NL" sz="1400" dirty="0" smtClean="0"/>
              <a:t>INS </a:t>
            </a:r>
            <a:r>
              <a:rPr lang="nl-NL" sz="1400" dirty="0" err="1" smtClean="0"/>
              <a:t>Trajectory</a:t>
            </a:r>
            <a:r>
              <a:rPr lang="nl-NL" sz="1400" dirty="0" smtClean="0"/>
              <a:t> Backward</a:t>
            </a:r>
            <a:endParaRPr lang="nl-NL" sz="1400" dirty="0"/>
          </a:p>
        </p:txBody>
      </p:sp>
      <p:sp>
        <p:nvSpPr>
          <p:cNvPr id="18" name="5-Point Star 17"/>
          <p:cNvSpPr/>
          <p:nvPr/>
        </p:nvSpPr>
        <p:spPr>
          <a:xfrm>
            <a:off x="983437" y="2339066"/>
            <a:ext cx="338336" cy="338336"/>
          </a:xfrm>
          <a:prstGeom prst="star5">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19" name="Straight Arrow Connector 18"/>
          <p:cNvCxnSpPr/>
          <p:nvPr/>
        </p:nvCxnSpPr>
        <p:spPr>
          <a:xfrm flipH="1" flipV="1">
            <a:off x="1144921" y="2581704"/>
            <a:ext cx="7684" cy="2147215"/>
          </a:xfrm>
          <a:prstGeom prst="straightConnector1">
            <a:avLst/>
          </a:prstGeom>
          <a:ln w="25400">
            <a:prstDash val="sysDash"/>
            <a:headEnd type="arrow" w="lg" len="lg"/>
            <a:tailEnd type="arrow" w="lg" len="lg"/>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151775" y="1990200"/>
            <a:ext cx="2121093" cy="307777"/>
          </a:xfrm>
          <a:prstGeom prst="rect">
            <a:avLst/>
          </a:prstGeom>
          <a:noFill/>
        </p:spPr>
        <p:txBody>
          <a:bodyPr wrap="none" rtlCol="0">
            <a:spAutoFit/>
          </a:bodyPr>
          <a:lstStyle/>
          <a:p>
            <a:r>
              <a:rPr lang="nl-NL" sz="1400" dirty="0" smtClean="0"/>
              <a:t>End </a:t>
            </a:r>
            <a:r>
              <a:rPr lang="nl-NL" sz="1400" dirty="0" err="1" smtClean="0"/>
              <a:t>Position</a:t>
            </a:r>
            <a:r>
              <a:rPr lang="nl-NL" sz="1400" dirty="0" smtClean="0"/>
              <a:t> INS Backward</a:t>
            </a:r>
            <a:endParaRPr lang="nl-NL" sz="1400" dirty="0"/>
          </a:p>
        </p:txBody>
      </p:sp>
      <p:sp>
        <p:nvSpPr>
          <p:cNvPr id="21" name="TextBox 20"/>
          <p:cNvSpPr txBox="1"/>
          <p:nvPr/>
        </p:nvSpPr>
        <p:spPr>
          <a:xfrm>
            <a:off x="530198" y="871571"/>
            <a:ext cx="7024102" cy="923330"/>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endParaRPr lang="nl-NL" sz="3600" dirty="0" smtClean="0">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Apply</a:t>
            </a:r>
            <a:r>
              <a:rPr lang="nl-NL" dirty="0" smtClean="0">
                <a:effectLst>
                  <a:outerShdw blurRad="38100" dist="38100" dir="2700000" algn="tl">
                    <a:srgbClr val="000000">
                      <a:alpha val="43137"/>
                    </a:srgbClr>
                  </a:outerShdw>
                </a:effectLst>
              </a:rPr>
              <a:t> drift </a:t>
            </a:r>
            <a:r>
              <a:rPr lang="nl-NL" dirty="0" err="1" smtClean="0">
                <a:effectLst>
                  <a:outerShdw blurRad="38100" dist="38100" dir="2700000" algn="tl">
                    <a:srgbClr val="000000">
                      <a:alpha val="43137"/>
                    </a:srgbClr>
                  </a:outerShdw>
                </a:effectLst>
              </a:rPr>
              <a:t>by</a:t>
            </a:r>
            <a:r>
              <a:rPr lang="nl-NL" dirty="0" smtClean="0">
                <a:effectLst>
                  <a:outerShdw blurRad="38100" dist="38100" dir="2700000" algn="tl">
                    <a:srgbClr val="000000">
                      <a:alpha val="43137"/>
                    </a:srgbClr>
                  </a:outerShdw>
                </a:effectLst>
              </a:rPr>
              <a:t> forward/backward processing – post mission processing</a:t>
            </a:r>
          </a:p>
        </p:txBody>
      </p:sp>
    </p:spTree>
    <p:extLst>
      <p:ext uri="{BB962C8B-B14F-4D97-AF65-F5344CB8AC3E}">
        <p14:creationId xmlns:p14="http://schemas.microsoft.com/office/powerpoint/2010/main" val="393136485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reeform 3"/>
          <p:cNvSpPr/>
          <p:nvPr/>
        </p:nvSpPr>
        <p:spPr>
          <a:xfrm>
            <a:off x="1160289" y="4611582"/>
            <a:ext cx="6777318" cy="230661"/>
          </a:xfrm>
          <a:custGeom>
            <a:avLst/>
            <a:gdLst>
              <a:gd name="connsiteX0" fmla="*/ 0 w 6777318"/>
              <a:gd name="connsiteY0" fmla="*/ 230661 h 230661"/>
              <a:gd name="connsiteX1" fmla="*/ 2489627 w 6777318"/>
              <a:gd name="connsiteY1" fmla="*/ 46245 h 230661"/>
              <a:gd name="connsiteX2" fmla="*/ 3742124 w 6777318"/>
              <a:gd name="connsiteY2" fmla="*/ 140 h 230661"/>
              <a:gd name="connsiteX3" fmla="*/ 4986938 w 6777318"/>
              <a:gd name="connsiteY3" fmla="*/ 30876 h 230661"/>
              <a:gd name="connsiteX4" fmla="*/ 6777318 w 6777318"/>
              <a:gd name="connsiteY4" fmla="*/ 107717 h 230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7318" h="230661">
                <a:moveTo>
                  <a:pt x="0" y="230661"/>
                </a:moveTo>
                <a:lnTo>
                  <a:pt x="2489627" y="46245"/>
                </a:lnTo>
                <a:cubicBezTo>
                  <a:pt x="3113314" y="7825"/>
                  <a:pt x="3325906" y="2701"/>
                  <a:pt x="3742124" y="140"/>
                </a:cubicBezTo>
                <a:cubicBezTo>
                  <a:pt x="4158342" y="-2421"/>
                  <a:pt x="4986938" y="30876"/>
                  <a:pt x="4986938" y="30876"/>
                </a:cubicBezTo>
                <a:lnTo>
                  <a:pt x="6777318" y="107717"/>
                </a:lnTo>
              </a:path>
            </a:pathLst>
          </a:cu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Oval 4"/>
          <p:cNvSpPr/>
          <p:nvPr/>
        </p:nvSpPr>
        <p:spPr>
          <a:xfrm>
            <a:off x="1044593" y="4731517"/>
            <a:ext cx="216024" cy="216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5-Point Star 6"/>
          <p:cNvSpPr/>
          <p:nvPr/>
        </p:nvSpPr>
        <p:spPr>
          <a:xfrm>
            <a:off x="7799175" y="4501193"/>
            <a:ext cx="338336" cy="33833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8" name="Straight Connector 7"/>
          <p:cNvCxnSpPr/>
          <p:nvPr/>
        </p:nvCxnSpPr>
        <p:spPr>
          <a:xfrm flipV="1">
            <a:off x="1152605" y="4731517"/>
            <a:ext cx="6808054" cy="108012"/>
          </a:xfrm>
          <a:prstGeom prst="line">
            <a:avLst/>
          </a:prstGeom>
          <a:ln w="38100">
            <a:prstDash val="lgDash"/>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874320" y="4927796"/>
            <a:ext cx="1417760" cy="307777"/>
          </a:xfrm>
          <a:prstGeom prst="rect">
            <a:avLst/>
          </a:prstGeom>
          <a:noFill/>
        </p:spPr>
        <p:txBody>
          <a:bodyPr wrap="none" rtlCol="0">
            <a:spAutoFit/>
          </a:bodyPr>
          <a:lstStyle/>
          <a:p>
            <a:r>
              <a:rPr lang="nl-NL" sz="1400" dirty="0" err="1" smtClean="0"/>
              <a:t>Actual</a:t>
            </a:r>
            <a:r>
              <a:rPr lang="nl-NL" sz="1400" dirty="0" smtClean="0"/>
              <a:t> </a:t>
            </a:r>
            <a:r>
              <a:rPr lang="nl-NL" sz="1400" dirty="0" err="1" smtClean="0"/>
              <a:t>Trajectory</a:t>
            </a:r>
            <a:endParaRPr lang="nl-NL" sz="1400" dirty="0"/>
          </a:p>
        </p:txBody>
      </p:sp>
      <p:sp>
        <p:nvSpPr>
          <p:cNvPr id="12" name="TextBox 11"/>
          <p:cNvSpPr txBox="1"/>
          <p:nvPr/>
        </p:nvSpPr>
        <p:spPr>
          <a:xfrm>
            <a:off x="426887" y="5199713"/>
            <a:ext cx="1163139" cy="307777"/>
          </a:xfrm>
          <a:prstGeom prst="rect">
            <a:avLst/>
          </a:prstGeom>
          <a:noFill/>
        </p:spPr>
        <p:txBody>
          <a:bodyPr wrap="none" rtlCol="0">
            <a:spAutoFit/>
          </a:bodyPr>
          <a:lstStyle/>
          <a:p>
            <a:r>
              <a:rPr lang="nl-NL" sz="1400" dirty="0" smtClean="0"/>
              <a:t>Start </a:t>
            </a:r>
            <a:r>
              <a:rPr lang="nl-NL" sz="1400" dirty="0" err="1" smtClean="0"/>
              <a:t>Position</a:t>
            </a:r>
            <a:endParaRPr lang="nl-NL" sz="1400" dirty="0"/>
          </a:p>
        </p:txBody>
      </p:sp>
      <p:sp>
        <p:nvSpPr>
          <p:cNvPr id="14" name="TextBox 13"/>
          <p:cNvSpPr txBox="1"/>
          <p:nvPr/>
        </p:nvSpPr>
        <p:spPr>
          <a:xfrm>
            <a:off x="6992051" y="5199713"/>
            <a:ext cx="1593321" cy="307777"/>
          </a:xfrm>
          <a:prstGeom prst="rect">
            <a:avLst/>
          </a:prstGeom>
          <a:noFill/>
        </p:spPr>
        <p:txBody>
          <a:bodyPr wrap="none" rtlCol="0">
            <a:spAutoFit/>
          </a:bodyPr>
          <a:lstStyle/>
          <a:p>
            <a:r>
              <a:rPr lang="nl-NL" sz="1400" dirty="0" smtClean="0"/>
              <a:t>End </a:t>
            </a:r>
            <a:r>
              <a:rPr lang="nl-NL" sz="1400" dirty="0" err="1" smtClean="0"/>
              <a:t>Actual</a:t>
            </a:r>
            <a:r>
              <a:rPr lang="nl-NL" sz="1400" dirty="0" smtClean="0"/>
              <a:t> </a:t>
            </a:r>
            <a:r>
              <a:rPr lang="nl-NL" sz="1400" dirty="0" err="1" smtClean="0"/>
              <a:t>Position</a:t>
            </a:r>
            <a:endParaRPr lang="nl-NL" sz="1400" dirty="0"/>
          </a:p>
        </p:txBody>
      </p:sp>
      <p:sp>
        <p:nvSpPr>
          <p:cNvPr id="15" name="TextBox 14"/>
          <p:cNvSpPr txBox="1"/>
          <p:nvPr/>
        </p:nvSpPr>
        <p:spPr>
          <a:xfrm>
            <a:off x="2810327" y="4193416"/>
            <a:ext cx="3561873" cy="307777"/>
          </a:xfrm>
          <a:prstGeom prst="rect">
            <a:avLst/>
          </a:prstGeom>
          <a:noFill/>
        </p:spPr>
        <p:txBody>
          <a:bodyPr wrap="none" rtlCol="0">
            <a:spAutoFit/>
          </a:bodyPr>
          <a:lstStyle/>
          <a:p>
            <a:r>
              <a:rPr lang="nl-NL" sz="1400" dirty="0" err="1" smtClean="0"/>
              <a:t>Trajectory</a:t>
            </a:r>
            <a:r>
              <a:rPr lang="nl-NL" sz="1400" dirty="0" smtClean="0"/>
              <a:t> </a:t>
            </a:r>
            <a:r>
              <a:rPr lang="nl-NL" sz="1400" dirty="0" err="1" smtClean="0"/>
              <a:t>After</a:t>
            </a:r>
            <a:r>
              <a:rPr lang="nl-NL" sz="1400" dirty="0" smtClean="0"/>
              <a:t> Forward/Backward Processing</a:t>
            </a:r>
            <a:endParaRPr lang="nl-NL" sz="1400" dirty="0"/>
          </a:p>
        </p:txBody>
      </p:sp>
      <p:cxnSp>
        <p:nvCxnSpPr>
          <p:cNvPr id="16" name="Straight Arrow Connector 15"/>
          <p:cNvCxnSpPr/>
          <p:nvPr/>
        </p:nvCxnSpPr>
        <p:spPr>
          <a:xfrm flipH="1" flipV="1">
            <a:off x="4572000" y="4611583"/>
            <a:ext cx="5600" cy="191942"/>
          </a:xfrm>
          <a:prstGeom prst="straightConnector1">
            <a:avLst/>
          </a:prstGeom>
          <a:ln w="25400">
            <a:prstDash val="sysDash"/>
            <a:headEnd type="arrow" w="sm" len="sm"/>
            <a:tailEnd type="arrow" w="sm" len="sm"/>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572000" y="4537438"/>
            <a:ext cx="552074" cy="307777"/>
          </a:xfrm>
          <a:prstGeom prst="rect">
            <a:avLst/>
          </a:prstGeom>
          <a:noFill/>
        </p:spPr>
        <p:txBody>
          <a:bodyPr wrap="none" rtlCol="0">
            <a:spAutoFit/>
          </a:bodyPr>
          <a:lstStyle/>
          <a:p>
            <a:r>
              <a:rPr lang="nl-NL" sz="1400" dirty="0" smtClean="0"/>
              <a:t>Error</a:t>
            </a:r>
            <a:endParaRPr lang="nl-NL" sz="1400" dirty="0"/>
          </a:p>
        </p:txBody>
      </p:sp>
      <p:sp>
        <p:nvSpPr>
          <p:cNvPr id="18" name="TextBox 17"/>
          <p:cNvSpPr txBox="1"/>
          <p:nvPr/>
        </p:nvSpPr>
        <p:spPr>
          <a:xfrm>
            <a:off x="530198" y="871571"/>
            <a:ext cx="6529223" cy="923330"/>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endParaRPr lang="nl-NL" sz="3600" dirty="0" smtClean="0">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Minimize</a:t>
            </a:r>
            <a:r>
              <a:rPr lang="nl-NL" dirty="0" smtClean="0">
                <a:effectLst>
                  <a:outerShdw blurRad="38100" dist="38100" dir="2700000" algn="tl">
                    <a:srgbClr val="000000">
                      <a:alpha val="43137"/>
                    </a:srgbClr>
                  </a:outerShdw>
                </a:effectLst>
              </a:rPr>
              <a:t> drift error </a:t>
            </a:r>
            <a:r>
              <a:rPr lang="nl-NL" dirty="0" err="1" smtClean="0">
                <a:effectLst>
                  <a:outerShdw blurRad="38100" dist="38100" dir="2700000" algn="tl">
                    <a:srgbClr val="000000">
                      <a:alpha val="43137"/>
                    </a:srgbClr>
                  </a:outerShdw>
                </a:effectLst>
              </a:rPr>
              <a:t>by</a:t>
            </a:r>
            <a:r>
              <a:rPr lang="nl-NL" dirty="0" smtClean="0">
                <a:effectLst>
                  <a:outerShdw blurRad="38100" dist="38100" dir="2700000" algn="tl">
                    <a:srgbClr val="000000">
                      <a:alpha val="43137"/>
                    </a:srgbClr>
                  </a:outerShdw>
                </a:effectLst>
              </a:rPr>
              <a:t> more </a:t>
            </a:r>
            <a:r>
              <a:rPr lang="nl-NL" dirty="0" err="1" smtClean="0">
                <a:effectLst>
                  <a:outerShdw blurRad="38100" dist="38100" dir="2700000" algn="tl">
                    <a:srgbClr val="000000">
                      <a:alpha val="43137"/>
                    </a:srgbClr>
                  </a:outerShdw>
                </a:effectLst>
              </a:rPr>
              <a:t>than</a:t>
            </a:r>
            <a:r>
              <a:rPr lang="nl-NL" dirty="0" smtClean="0">
                <a:effectLst>
                  <a:outerShdw blurRad="38100" dist="38100" dir="2700000" algn="tl">
                    <a:srgbClr val="000000">
                      <a:alpha val="43137"/>
                    </a:srgbClr>
                  </a:outerShdw>
                </a:effectLst>
              </a:rPr>
              <a:t> 90% – post mission processing</a:t>
            </a:r>
          </a:p>
        </p:txBody>
      </p:sp>
    </p:spTree>
    <p:extLst>
      <p:ext uri="{BB962C8B-B14F-4D97-AF65-F5344CB8AC3E}">
        <p14:creationId xmlns:p14="http://schemas.microsoft.com/office/powerpoint/2010/main" val="212055702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SBET </a:t>
            </a:r>
            <a:r>
              <a:rPr lang="nl-NL" dirty="0" err="1" smtClean="0"/>
              <a:t>applied</a:t>
            </a:r>
            <a:endParaRPr lang="nl-NL"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229" y="1457739"/>
            <a:ext cx="8550710" cy="4631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737273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reeform 3"/>
          <p:cNvSpPr/>
          <p:nvPr/>
        </p:nvSpPr>
        <p:spPr>
          <a:xfrm>
            <a:off x="1403648" y="1124744"/>
            <a:ext cx="6622742" cy="4395437"/>
          </a:xfrm>
          <a:custGeom>
            <a:avLst/>
            <a:gdLst>
              <a:gd name="connsiteX0" fmla="*/ 0 w 6622742"/>
              <a:gd name="connsiteY0" fmla="*/ 4395437 h 4395437"/>
              <a:gd name="connsiteX1" fmla="*/ 550416 w 6622742"/>
              <a:gd name="connsiteY1" fmla="*/ 3037153 h 4395437"/>
              <a:gd name="connsiteX2" fmla="*/ 2032987 w 6622742"/>
              <a:gd name="connsiteY2" fmla="*/ 1829790 h 4395437"/>
              <a:gd name="connsiteX3" fmla="*/ 4225771 w 6622742"/>
              <a:gd name="connsiteY3" fmla="*/ 1217231 h 4395437"/>
              <a:gd name="connsiteX4" fmla="*/ 5486400 w 6622742"/>
              <a:gd name="connsiteY4" fmla="*/ 196299 h 4395437"/>
              <a:gd name="connsiteX5" fmla="*/ 6622742 w 6622742"/>
              <a:gd name="connsiteY5" fmla="*/ 990 h 439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22742" h="4395437">
                <a:moveTo>
                  <a:pt x="0" y="4395437"/>
                </a:moveTo>
                <a:cubicBezTo>
                  <a:pt x="105792" y="3930099"/>
                  <a:pt x="211585" y="3464761"/>
                  <a:pt x="550416" y="3037153"/>
                </a:cubicBezTo>
                <a:cubicBezTo>
                  <a:pt x="889247" y="2609545"/>
                  <a:pt x="1420428" y="2133110"/>
                  <a:pt x="2032987" y="1829790"/>
                </a:cubicBezTo>
                <a:cubicBezTo>
                  <a:pt x="2645546" y="1526470"/>
                  <a:pt x="3650202" y="1489479"/>
                  <a:pt x="4225771" y="1217231"/>
                </a:cubicBezTo>
                <a:cubicBezTo>
                  <a:pt x="4801340" y="944983"/>
                  <a:pt x="5086905" y="399006"/>
                  <a:pt x="5486400" y="196299"/>
                </a:cubicBezTo>
                <a:cubicBezTo>
                  <a:pt x="5885895" y="-6408"/>
                  <a:pt x="6254318" y="-2709"/>
                  <a:pt x="6622742" y="990"/>
                </a:cubicBezTo>
              </a:path>
            </a:pathLst>
          </a:custGeom>
          <a:noFill/>
          <a:ln w="603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Rectangle 4"/>
          <p:cNvSpPr/>
          <p:nvPr/>
        </p:nvSpPr>
        <p:spPr>
          <a:xfrm>
            <a:off x="2195736" y="4149080"/>
            <a:ext cx="144016" cy="14401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Freeform 5"/>
          <p:cNvSpPr/>
          <p:nvPr/>
        </p:nvSpPr>
        <p:spPr>
          <a:xfrm>
            <a:off x="1982703" y="1658641"/>
            <a:ext cx="6117689" cy="4074615"/>
          </a:xfrm>
          <a:custGeom>
            <a:avLst/>
            <a:gdLst>
              <a:gd name="connsiteX0" fmla="*/ 0 w 6622742"/>
              <a:gd name="connsiteY0" fmla="*/ 4395437 h 4395437"/>
              <a:gd name="connsiteX1" fmla="*/ 550416 w 6622742"/>
              <a:gd name="connsiteY1" fmla="*/ 3037153 h 4395437"/>
              <a:gd name="connsiteX2" fmla="*/ 2032987 w 6622742"/>
              <a:gd name="connsiteY2" fmla="*/ 1829790 h 4395437"/>
              <a:gd name="connsiteX3" fmla="*/ 4225771 w 6622742"/>
              <a:gd name="connsiteY3" fmla="*/ 1217231 h 4395437"/>
              <a:gd name="connsiteX4" fmla="*/ 5486400 w 6622742"/>
              <a:gd name="connsiteY4" fmla="*/ 196299 h 4395437"/>
              <a:gd name="connsiteX5" fmla="*/ 6622742 w 6622742"/>
              <a:gd name="connsiteY5" fmla="*/ 990 h 439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22742" h="4395437">
                <a:moveTo>
                  <a:pt x="0" y="4395437"/>
                </a:moveTo>
                <a:cubicBezTo>
                  <a:pt x="105792" y="3930099"/>
                  <a:pt x="211585" y="3464761"/>
                  <a:pt x="550416" y="3037153"/>
                </a:cubicBezTo>
                <a:cubicBezTo>
                  <a:pt x="889247" y="2609545"/>
                  <a:pt x="1420428" y="2133110"/>
                  <a:pt x="2032987" y="1829790"/>
                </a:cubicBezTo>
                <a:cubicBezTo>
                  <a:pt x="2645546" y="1526470"/>
                  <a:pt x="3650202" y="1489479"/>
                  <a:pt x="4225771" y="1217231"/>
                </a:cubicBezTo>
                <a:cubicBezTo>
                  <a:pt x="4801340" y="944983"/>
                  <a:pt x="5086905" y="399006"/>
                  <a:pt x="5486400" y="196299"/>
                </a:cubicBezTo>
                <a:cubicBezTo>
                  <a:pt x="5885895" y="-6408"/>
                  <a:pt x="6254318" y="-2709"/>
                  <a:pt x="6622742" y="990"/>
                </a:cubicBezTo>
              </a:path>
            </a:pathLst>
          </a:custGeom>
          <a:noFill/>
          <a:ln>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Freeform 6"/>
          <p:cNvSpPr/>
          <p:nvPr/>
        </p:nvSpPr>
        <p:spPr>
          <a:xfrm>
            <a:off x="827584" y="620688"/>
            <a:ext cx="7124804" cy="4680520"/>
          </a:xfrm>
          <a:custGeom>
            <a:avLst/>
            <a:gdLst>
              <a:gd name="connsiteX0" fmla="*/ 0 w 6622742"/>
              <a:gd name="connsiteY0" fmla="*/ 4395437 h 4395437"/>
              <a:gd name="connsiteX1" fmla="*/ 550416 w 6622742"/>
              <a:gd name="connsiteY1" fmla="*/ 3037153 h 4395437"/>
              <a:gd name="connsiteX2" fmla="*/ 2032987 w 6622742"/>
              <a:gd name="connsiteY2" fmla="*/ 1829790 h 4395437"/>
              <a:gd name="connsiteX3" fmla="*/ 4225771 w 6622742"/>
              <a:gd name="connsiteY3" fmla="*/ 1217231 h 4395437"/>
              <a:gd name="connsiteX4" fmla="*/ 5486400 w 6622742"/>
              <a:gd name="connsiteY4" fmla="*/ 196299 h 4395437"/>
              <a:gd name="connsiteX5" fmla="*/ 6622742 w 6622742"/>
              <a:gd name="connsiteY5" fmla="*/ 990 h 439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22742" h="4395437">
                <a:moveTo>
                  <a:pt x="0" y="4395437"/>
                </a:moveTo>
                <a:cubicBezTo>
                  <a:pt x="105792" y="3930099"/>
                  <a:pt x="211585" y="3464761"/>
                  <a:pt x="550416" y="3037153"/>
                </a:cubicBezTo>
                <a:cubicBezTo>
                  <a:pt x="889247" y="2609545"/>
                  <a:pt x="1420428" y="2133110"/>
                  <a:pt x="2032987" y="1829790"/>
                </a:cubicBezTo>
                <a:cubicBezTo>
                  <a:pt x="2645546" y="1526470"/>
                  <a:pt x="3650202" y="1489479"/>
                  <a:pt x="4225771" y="1217231"/>
                </a:cubicBezTo>
                <a:cubicBezTo>
                  <a:pt x="4801340" y="944983"/>
                  <a:pt x="5086905" y="399006"/>
                  <a:pt x="5486400" y="196299"/>
                </a:cubicBezTo>
                <a:cubicBezTo>
                  <a:pt x="5885895" y="-6408"/>
                  <a:pt x="6254318" y="-2709"/>
                  <a:pt x="6622742" y="990"/>
                </a:cubicBezTo>
              </a:path>
            </a:pathLst>
          </a:custGeom>
          <a:noFill/>
          <a:ln>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Isosceles Triangle 7"/>
          <p:cNvSpPr/>
          <p:nvPr/>
        </p:nvSpPr>
        <p:spPr>
          <a:xfrm>
            <a:off x="1187624" y="4797152"/>
            <a:ext cx="207649" cy="14401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Oval 8"/>
          <p:cNvSpPr/>
          <p:nvPr/>
        </p:nvSpPr>
        <p:spPr>
          <a:xfrm>
            <a:off x="2915816" y="3356992"/>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0" name="Isosceles Triangle 9"/>
          <p:cNvSpPr/>
          <p:nvPr/>
        </p:nvSpPr>
        <p:spPr>
          <a:xfrm>
            <a:off x="3442790" y="2531616"/>
            <a:ext cx="207649" cy="14401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Rectangle 10"/>
          <p:cNvSpPr/>
          <p:nvPr/>
        </p:nvSpPr>
        <p:spPr>
          <a:xfrm>
            <a:off x="5652120" y="2484186"/>
            <a:ext cx="144016" cy="14401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2" name="Isosceles Triangle 11"/>
          <p:cNvSpPr/>
          <p:nvPr/>
        </p:nvSpPr>
        <p:spPr>
          <a:xfrm>
            <a:off x="6124358" y="1374997"/>
            <a:ext cx="207649" cy="14401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Isosceles Triangle 12"/>
          <p:cNvSpPr/>
          <p:nvPr/>
        </p:nvSpPr>
        <p:spPr>
          <a:xfrm>
            <a:off x="7092280" y="908720"/>
            <a:ext cx="207649" cy="14401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14" name="Straight Arrow Connector 13"/>
          <p:cNvCxnSpPr/>
          <p:nvPr/>
        </p:nvCxnSpPr>
        <p:spPr>
          <a:xfrm>
            <a:off x="1323265" y="5733256"/>
            <a:ext cx="587430" cy="216024"/>
          </a:xfrm>
          <a:prstGeom prst="straightConnector1">
            <a:avLst/>
          </a:prstGeom>
          <a:ln w="9525">
            <a:headEnd type="arrow"/>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755576" y="5520181"/>
            <a:ext cx="567690" cy="21307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rot="1242373">
            <a:off x="1311994" y="5813492"/>
            <a:ext cx="510076" cy="307777"/>
          </a:xfrm>
          <a:prstGeom prst="rect">
            <a:avLst/>
          </a:prstGeom>
          <a:noFill/>
        </p:spPr>
        <p:txBody>
          <a:bodyPr wrap="none" rtlCol="0">
            <a:spAutoFit/>
          </a:bodyPr>
          <a:lstStyle/>
          <a:p>
            <a:r>
              <a:rPr lang="nl-NL" sz="1400" dirty="0" smtClean="0"/>
              <a:t>25m</a:t>
            </a:r>
            <a:endParaRPr lang="nl-NL" sz="1400" dirty="0"/>
          </a:p>
        </p:txBody>
      </p:sp>
      <p:sp>
        <p:nvSpPr>
          <p:cNvPr id="17" name="TextBox 16"/>
          <p:cNvSpPr txBox="1"/>
          <p:nvPr/>
        </p:nvSpPr>
        <p:spPr>
          <a:xfrm rot="1242373">
            <a:off x="793514" y="5633275"/>
            <a:ext cx="510076" cy="307777"/>
          </a:xfrm>
          <a:prstGeom prst="rect">
            <a:avLst/>
          </a:prstGeom>
          <a:noFill/>
        </p:spPr>
        <p:txBody>
          <a:bodyPr wrap="none" rtlCol="0">
            <a:spAutoFit/>
          </a:bodyPr>
          <a:lstStyle/>
          <a:p>
            <a:r>
              <a:rPr lang="nl-NL" sz="1400" dirty="0" smtClean="0"/>
              <a:t>25m</a:t>
            </a:r>
            <a:endParaRPr lang="nl-NL" sz="1400" dirty="0"/>
          </a:p>
        </p:txBody>
      </p:sp>
      <p:sp>
        <p:nvSpPr>
          <p:cNvPr id="18" name="Rectangle 17"/>
          <p:cNvSpPr/>
          <p:nvPr/>
        </p:nvSpPr>
        <p:spPr>
          <a:xfrm>
            <a:off x="4538901" y="3682838"/>
            <a:ext cx="144016" cy="14401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9" name="Isosceles Triangle 18"/>
          <p:cNvSpPr/>
          <p:nvPr/>
        </p:nvSpPr>
        <p:spPr>
          <a:xfrm>
            <a:off x="4507084" y="4080605"/>
            <a:ext cx="207649" cy="14401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0" name="Oval 19"/>
          <p:cNvSpPr/>
          <p:nvPr/>
        </p:nvSpPr>
        <p:spPr>
          <a:xfrm>
            <a:off x="4538900" y="4549889"/>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21" name="Straight Connector 20"/>
          <p:cNvCxnSpPr/>
          <p:nvPr/>
        </p:nvCxnSpPr>
        <p:spPr>
          <a:xfrm>
            <a:off x="4297228" y="5060719"/>
            <a:ext cx="529706" cy="0"/>
          </a:xfrm>
          <a:prstGeom prst="line">
            <a:avLst/>
          </a:prstGeom>
          <a:ln w="60325"/>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297228" y="5413985"/>
            <a:ext cx="529706" cy="0"/>
          </a:xfrm>
          <a:prstGeom prst="line">
            <a:avLst/>
          </a:prstGeom>
          <a:ln w="47625">
            <a:solidFill>
              <a:srgbClr val="C00000"/>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4807221" y="3607132"/>
            <a:ext cx="2517036" cy="253916"/>
          </a:xfrm>
          <a:prstGeom prst="rect">
            <a:avLst/>
          </a:prstGeom>
          <a:noFill/>
        </p:spPr>
        <p:txBody>
          <a:bodyPr wrap="none" rtlCol="0">
            <a:spAutoFit/>
          </a:bodyPr>
          <a:lstStyle/>
          <a:p>
            <a:r>
              <a:rPr lang="nl-NL" sz="1050" dirty="0" smtClean="0"/>
              <a:t>Man made benchmark, e.g. concrete block</a:t>
            </a:r>
            <a:endParaRPr lang="nl-NL" sz="1050" dirty="0"/>
          </a:p>
        </p:txBody>
      </p:sp>
      <p:sp>
        <p:nvSpPr>
          <p:cNvPr id="24" name="TextBox 23"/>
          <p:cNvSpPr txBox="1"/>
          <p:nvPr/>
        </p:nvSpPr>
        <p:spPr>
          <a:xfrm>
            <a:off x="4822551" y="4039180"/>
            <a:ext cx="2047355" cy="253916"/>
          </a:xfrm>
          <a:prstGeom prst="rect">
            <a:avLst/>
          </a:prstGeom>
          <a:noFill/>
        </p:spPr>
        <p:txBody>
          <a:bodyPr wrap="none" rtlCol="0">
            <a:spAutoFit/>
          </a:bodyPr>
          <a:lstStyle/>
          <a:p>
            <a:r>
              <a:rPr lang="nl-NL" sz="1050" dirty="0" smtClean="0"/>
              <a:t>Man made benchmark, e.g. </a:t>
            </a:r>
            <a:r>
              <a:rPr lang="nl-NL" sz="1050" dirty="0" err="1" smtClean="0"/>
              <a:t>tripod</a:t>
            </a:r>
            <a:endParaRPr lang="nl-NL" sz="1050" dirty="0"/>
          </a:p>
        </p:txBody>
      </p:sp>
      <p:sp>
        <p:nvSpPr>
          <p:cNvPr id="25" name="TextBox 24"/>
          <p:cNvSpPr txBox="1"/>
          <p:nvPr/>
        </p:nvSpPr>
        <p:spPr>
          <a:xfrm>
            <a:off x="4826934" y="4471228"/>
            <a:ext cx="2744662" cy="253916"/>
          </a:xfrm>
          <a:prstGeom prst="rect">
            <a:avLst/>
          </a:prstGeom>
          <a:noFill/>
        </p:spPr>
        <p:txBody>
          <a:bodyPr wrap="none" rtlCol="0">
            <a:spAutoFit/>
          </a:bodyPr>
          <a:lstStyle/>
          <a:p>
            <a:r>
              <a:rPr lang="nl-NL" sz="1050" dirty="0" smtClean="0"/>
              <a:t>Natural benchmark, e.g. rock, </a:t>
            </a:r>
            <a:r>
              <a:rPr lang="nl-NL" sz="1050" dirty="0" err="1" smtClean="0"/>
              <a:t>pockmark</a:t>
            </a:r>
            <a:r>
              <a:rPr lang="nl-NL" sz="1050" dirty="0" smtClean="0"/>
              <a:t>, etc. </a:t>
            </a:r>
            <a:endParaRPr lang="nl-NL" sz="1050" dirty="0"/>
          </a:p>
        </p:txBody>
      </p:sp>
      <p:sp>
        <p:nvSpPr>
          <p:cNvPr id="26" name="TextBox 25"/>
          <p:cNvSpPr txBox="1"/>
          <p:nvPr/>
        </p:nvSpPr>
        <p:spPr>
          <a:xfrm>
            <a:off x="4826934" y="4944045"/>
            <a:ext cx="620683" cy="253916"/>
          </a:xfrm>
          <a:prstGeom prst="rect">
            <a:avLst/>
          </a:prstGeom>
          <a:noFill/>
        </p:spPr>
        <p:txBody>
          <a:bodyPr wrap="none" rtlCol="0">
            <a:spAutoFit/>
          </a:bodyPr>
          <a:lstStyle/>
          <a:p>
            <a:r>
              <a:rPr lang="nl-NL" sz="1050" dirty="0" smtClean="0"/>
              <a:t>Pipeline</a:t>
            </a:r>
            <a:endParaRPr lang="nl-NL" sz="1050" dirty="0"/>
          </a:p>
        </p:txBody>
      </p:sp>
      <p:sp>
        <p:nvSpPr>
          <p:cNvPr id="27" name="TextBox 26"/>
          <p:cNvSpPr txBox="1"/>
          <p:nvPr/>
        </p:nvSpPr>
        <p:spPr>
          <a:xfrm>
            <a:off x="4826934" y="5287027"/>
            <a:ext cx="1096775" cy="253916"/>
          </a:xfrm>
          <a:prstGeom prst="rect">
            <a:avLst/>
          </a:prstGeom>
          <a:noFill/>
        </p:spPr>
        <p:txBody>
          <a:bodyPr wrap="none" rtlCol="0">
            <a:spAutoFit/>
          </a:bodyPr>
          <a:lstStyle/>
          <a:p>
            <a:r>
              <a:rPr lang="nl-NL" sz="1050" dirty="0" smtClean="0"/>
              <a:t>Pipeline crossing</a:t>
            </a:r>
            <a:endParaRPr lang="nl-NL" sz="1050" dirty="0"/>
          </a:p>
        </p:txBody>
      </p:sp>
      <p:cxnSp>
        <p:nvCxnSpPr>
          <p:cNvPr id="28" name="Straight Connector 27"/>
          <p:cNvCxnSpPr>
            <a:stCxn id="9" idx="1"/>
          </p:cNvCxnSpPr>
          <p:nvPr/>
        </p:nvCxnSpPr>
        <p:spPr>
          <a:xfrm flipH="1" flipV="1">
            <a:off x="2280335" y="2673147"/>
            <a:ext cx="656572" cy="704936"/>
          </a:xfrm>
          <a:prstGeom prst="line">
            <a:avLst/>
          </a:prstGeom>
          <a:ln w="15875">
            <a:prstDash val="sys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flipV="1">
            <a:off x="1475656" y="3429000"/>
            <a:ext cx="720080" cy="720080"/>
          </a:xfrm>
          <a:prstGeom prst="line">
            <a:avLst/>
          </a:prstGeom>
          <a:ln w="15875">
            <a:prstDash val="sysDash"/>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H="1">
            <a:off x="1475656" y="2675632"/>
            <a:ext cx="792088" cy="753368"/>
          </a:xfrm>
          <a:prstGeom prst="straightConnector1">
            <a:avLst/>
          </a:prstGeom>
          <a:ln w="15875">
            <a:prstDash val="dash"/>
            <a:headEnd type="arrow"/>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18973376">
            <a:off x="1265179" y="2838462"/>
            <a:ext cx="1031051" cy="307777"/>
          </a:xfrm>
          <a:prstGeom prst="rect">
            <a:avLst/>
          </a:prstGeom>
          <a:noFill/>
        </p:spPr>
        <p:txBody>
          <a:bodyPr wrap="none" rtlCol="0">
            <a:spAutoFit/>
          </a:bodyPr>
          <a:lstStyle/>
          <a:p>
            <a:r>
              <a:rPr lang="nl-NL" sz="1400" dirty="0" smtClean="0"/>
              <a:t>+/- 1,000 m</a:t>
            </a:r>
            <a:endParaRPr lang="nl-NL" sz="1400" dirty="0"/>
          </a:p>
        </p:txBody>
      </p:sp>
      <p:sp>
        <p:nvSpPr>
          <p:cNvPr id="32" name="Rectangle 31"/>
          <p:cNvSpPr/>
          <p:nvPr/>
        </p:nvSpPr>
        <p:spPr>
          <a:xfrm rot="882077">
            <a:off x="4425647" y="2313797"/>
            <a:ext cx="195031" cy="5742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cxnSp>
        <p:nvCxnSpPr>
          <p:cNvPr id="33" name="Straight Connector 32"/>
          <p:cNvCxnSpPr/>
          <p:nvPr/>
        </p:nvCxnSpPr>
        <p:spPr>
          <a:xfrm flipH="1">
            <a:off x="4130218" y="1794901"/>
            <a:ext cx="609077" cy="2282171"/>
          </a:xfrm>
          <a:prstGeom prst="line">
            <a:avLst/>
          </a:prstGeom>
          <a:ln w="508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0" idx="5"/>
          </p:cNvCxnSpPr>
          <p:nvPr/>
        </p:nvCxnSpPr>
        <p:spPr>
          <a:xfrm flipH="1" flipV="1">
            <a:off x="3203849" y="2062272"/>
            <a:ext cx="394678" cy="541352"/>
          </a:xfrm>
          <a:prstGeom prst="line">
            <a:avLst/>
          </a:prstGeom>
          <a:ln w="15875">
            <a:prstDash val="sysDash"/>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rot="19577036">
            <a:off x="2174089" y="2105097"/>
            <a:ext cx="1031051" cy="307777"/>
          </a:xfrm>
          <a:prstGeom prst="rect">
            <a:avLst/>
          </a:prstGeom>
          <a:noFill/>
        </p:spPr>
        <p:txBody>
          <a:bodyPr wrap="none" rtlCol="0">
            <a:spAutoFit/>
          </a:bodyPr>
          <a:lstStyle/>
          <a:p>
            <a:r>
              <a:rPr lang="nl-NL" sz="1400" dirty="0" smtClean="0"/>
              <a:t>+/- 1,000 m</a:t>
            </a:r>
            <a:endParaRPr lang="nl-NL" sz="1400" dirty="0"/>
          </a:p>
        </p:txBody>
      </p:sp>
      <p:cxnSp>
        <p:nvCxnSpPr>
          <p:cNvPr id="36" name="Straight Arrow Connector 35"/>
          <p:cNvCxnSpPr/>
          <p:nvPr/>
        </p:nvCxnSpPr>
        <p:spPr>
          <a:xfrm flipH="1">
            <a:off x="2280335" y="2062272"/>
            <a:ext cx="923513" cy="613360"/>
          </a:xfrm>
          <a:prstGeom prst="straightConnector1">
            <a:avLst/>
          </a:prstGeom>
          <a:ln w="15875">
            <a:prstDash val="dash"/>
            <a:headEnd type="arrow"/>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530198" y="871571"/>
            <a:ext cx="4504888" cy="923330"/>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endParaRPr lang="nl-NL" sz="3600" dirty="0" smtClean="0">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Benchmark Database </a:t>
            </a:r>
            <a:r>
              <a:rPr lang="nl-NL" dirty="0" err="1" smtClean="0">
                <a:effectLst>
                  <a:outerShdw blurRad="38100" dist="38100" dir="2700000" algn="tl">
                    <a:srgbClr val="000000">
                      <a:alpha val="43137"/>
                    </a:srgbClr>
                  </a:outerShdw>
                </a:effectLst>
              </a:rPr>
              <a:t>and</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Terrain</a:t>
            </a:r>
            <a:r>
              <a:rPr lang="nl-NL" dirty="0" smtClean="0">
                <a:effectLst>
                  <a:outerShdw blurRad="38100" dist="38100" dir="2700000" algn="tl">
                    <a:srgbClr val="000000">
                      <a:alpha val="43137"/>
                    </a:srgbClr>
                  </a:outerShdw>
                </a:effectLst>
              </a:rPr>
              <a:t> Matching</a:t>
            </a:r>
          </a:p>
        </p:txBody>
      </p:sp>
    </p:spTree>
    <p:extLst>
      <p:ext uri="{BB962C8B-B14F-4D97-AF65-F5344CB8AC3E}">
        <p14:creationId xmlns:p14="http://schemas.microsoft.com/office/powerpoint/2010/main" val="426700817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0776" y="1992430"/>
            <a:ext cx="6751974" cy="4107700"/>
          </a:xfrm>
          <a:prstGeom prst="rect">
            <a:avLst/>
          </a:prstGeom>
        </p:spPr>
      </p:pic>
      <p:cxnSp>
        <p:nvCxnSpPr>
          <p:cNvPr id="5" name="Straight Arrow Connector 4"/>
          <p:cNvCxnSpPr/>
          <p:nvPr/>
        </p:nvCxnSpPr>
        <p:spPr>
          <a:xfrm flipV="1">
            <a:off x="2267744" y="4725144"/>
            <a:ext cx="432048" cy="504056"/>
          </a:xfrm>
          <a:prstGeom prst="straightConnector1">
            <a:avLst/>
          </a:prstGeom>
          <a:ln w="4127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30198" y="871571"/>
            <a:ext cx="3711465" cy="923330"/>
          </a:xfrm>
          <a:prstGeom prst="rect">
            <a:avLst/>
          </a:prstGeom>
          <a:noFill/>
        </p:spPr>
        <p:txBody>
          <a:bodyPr wrap="none" rtlCol="0">
            <a:spAutoFit/>
          </a:bodyPr>
          <a:lstStyle/>
          <a:p>
            <a:r>
              <a:rPr lang="nl-NL" sz="3600" dirty="0" err="1" smtClean="0">
                <a:latin typeface="+mj-lt"/>
              </a:rPr>
              <a:t>Improve</a:t>
            </a:r>
            <a:r>
              <a:rPr lang="nl-NL" sz="3600" dirty="0" smtClean="0">
                <a:latin typeface="+mj-lt"/>
              </a:rPr>
              <a:t> </a:t>
            </a:r>
            <a:r>
              <a:rPr lang="nl-NL" sz="3600" dirty="0" err="1" smtClean="0">
                <a:latin typeface="+mj-lt"/>
              </a:rPr>
              <a:t>Trajectory</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Benchmark Database</a:t>
            </a:r>
          </a:p>
        </p:txBody>
      </p:sp>
    </p:spTree>
    <p:extLst>
      <p:ext uri="{BB962C8B-B14F-4D97-AF65-F5344CB8AC3E}">
        <p14:creationId xmlns:p14="http://schemas.microsoft.com/office/powerpoint/2010/main" val="257326831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0198" y="871571"/>
            <a:ext cx="4426981" cy="923330"/>
          </a:xfrm>
          <a:prstGeom prst="rect">
            <a:avLst/>
          </a:prstGeom>
          <a:noFill/>
        </p:spPr>
        <p:txBody>
          <a:bodyPr wrap="none" rtlCol="0">
            <a:spAutoFit/>
          </a:bodyPr>
          <a:lstStyle/>
          <a:p>
            <a:r>
              <a:rPr lang="nl-NL" sz="3600" dirty="0" smtClean="0">
                <a:latin typeface="+mj-lt"/>
              </a:rPr>
              <a:t>QINSy Data </a:t>
            </a:r>
            <a:r>
              <a:rPr lang="nl-NL" sz="3600" dirty="0" err="1" smtClean="0">
                <a:latin typeface="+mj-lt"/>
              </a:rPr>
              <a:t>Acquisition</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Garage Survey</a:t>
            </a:r>
          </a:p>
        </p:txBody>
      </p:sp>
      <p:pic>
        <p:nvPicPr>
          <p:cNvPr id="4" name="Garage Survey.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14500"/>
            <a:ext cx="9144000" cy="5143500"/>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4291" y="78389"/>
            <a:ext cx="2536029" cy="1845304"/>
          </a:xfrm>
          <a:prstGeom prst="rect">
            <a:avLst/>
          </a:prstGeom>
        </p:spPr>
      </p:pic>
    </p:spTree>
    <p:extLst>
      <p:ext uri="{BB962C8B-B14F-4D97-AF65-F5344CB8AC3E}">
        <p14:creationId xmlns:p14="http://schemas.microsoft.com/office/powerpoint/2010/main" val="277946737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1463" y="266246"/>
            <a:ext cx="3095982" cy="2379018"/>
          </a:xfrm>
          <a:prstGeom prst="rect">
            <a:avLst/>
          </a:prstGeom>
        </p:spPr>
      </p:pic>
      <p:sp>
        <p:nvSpPr>
          <p:cNvPr id="6" name="TextBox 5"/>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Garage Survey – Multibeam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0163176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1463" y="266246"/>
            <a:ext cx="3095982" cy="2379018"/>
          </a:xfrm>
          <a:prstGeom prst="rect">
            <a:avLst/>
          </a:prstGeom>
        </p:spPr>
      </p:pic>
      <p:sp>
        <p:nvSpPr>
          <p:cNvPr id="7" name="TextBox 6"/>
          <p:cNvSpPr txBox="1"/>
          <p:nvPr/>
        </p:nvSpPr>
        <p:spPr>
          <a:xfrm>
            <a:off x="530198" y="871571"/>
            <a:ext cx="4748544"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Garage Survey – </a:t>
            </a:r>
            <a:r>
              <a:rPr lang="nl-NL" dirty="0" err="1" smtClean="0">
                <a:effectLst>
                  <a:outerShdw blurRad="38100" dist="38100" dir="2700000" algn="tl">
                    <a:srgbClr val="000000">
                      <a:alpha val="43137"/>
                    </a:srgbClr>
                  </a:outerShdw>
                </a:effectLst>
              </a:rPr>
              <a:t>Georeferenced</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EdgeTech</a:t>
            </a:r>
            <a:r>
              <a:rPr lang="nl-NL" dirty="0" smtClean="0">
                <a:effectLst>
                  <a:outerShdw blurRad="38100" dist="38100" dir="2700000" algn="tl">
                    <a:srgbClr val="000000">
                      <a:alpha val="43137"/>
                    </a:srgbClr>
                  </a:outerShdw>
                </a:effectLst>
              </a:rPr>
              <a:t> SSS</a:t>
            </a:r>
          </a:p>
        </p:txBody>
      </p:sp>
    </p:spTree>
    <p:extLst>
      <p:ext uri="{BB962C8B-B14F-4D97-AF65-F5344CB8AC3E}">
        <p14:creationId xmlns:p14="http://schemas.microsoft.com/office/powerpoint/2010/main" val="427651826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1463" y="266246"/>
            <a:ext cx="3095982" cy="2379018"/>
          </a:xfrm>
          <a:prstGeom prst="rect">
            <a:avLst/>
          </a:prstGeom>
        </p:spPr>
      </p:pic>
      <p:sp>
        <p:nvSpPr>
          <p:cNvPr id="7" name="TextBox 6"/>
          <p:cNvSpPr txBox="1"/>
          <p:nvPr/>
        </p:nvSpPr>
        <p:spPr>
          <a:xfrm>
            <a:off x="530198" y="871571"/>
            <a:ext cx="4613379"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Garage Survey – SSS / </a:t>
            </a:r>
            <a:r>
              <a:rPr lang="nl-NL" dirty="0" err="1" smtClean="0">
                <a:effectLst>
                  <a:outerShdw blurRad="38100" dist="38100" dir="2700000" algn="tl">
                    <a:srgbClr val="000000">
                      <a:alpha val="43137"/>
                    </a:srgbClr>
                  </a:outerShdw>
                </a:effectLst>
              </a:rPr>
              <a:t>Transparent</a:t>
            </a:r>
            <a:r>
              <a:rPr lang="nl-NL" dirty="0" smtClean="0">
                <a:effectLst>
                  <a:outerShdw blurRad="38100" dist="38100" dir="2700000" algn="tl">
                    <a:srgbClr val="000000">
                      <a:alpha val="43137"/>
                    </a:srgbClr>
                  </a:outerShdw>
                </a:effectLst>
              </a:rPr>
              <a:t> MBE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6416407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0198" y="871571"/>
            <a:ext cx="4426981" cy="923330"/>
          </a:xfrm>
          <a:prstGeom prst="rect">
            <a:avLst/>
          </a:prstGeom>
          <a:noFill/>
        </p:spPr>
        <p:txBody>
          <a:bodyPr wrap="none" rtlCol="0">
            <a:spAutoFit/>
          </a:bodyPr>
          <a:lstStyle/>
          <a:p>
            <a:r>
              <a:rPr lang="nl-NL" sz="3600" dirty="0" smtClean="0">
                <a:latin typeface="+mj-lt"/>
              </a:rPr>
              <a:t>QINSy Data </a:t>
            </a:r>
            <a:r>
              <a:rPr lang="nl-NL" sz="3600" dirty="0" err="1" smtClean="0">
                <a:latin typeface="+mj-lt"/>
              </a:rPr>
              <a:t>Acquisition</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Valve</a:t>
            </a:r>
            <a:r>
              <a:rPr lang="nl-NL" dirty="0" smtClean="0">
                <a:effectLst>
                  <a:outerShdw blurRad="38100" dist="38100" dir="2700000" algn="tl">
                    <a:srgbClr val="000000">
                      <a:alpha val="43137"/>
                    </a:srgbClr>
                  </a:outerShdw>
                </a:effectLst>
              </a:rPr>
              <a:t> Panel Survey</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29678" y="234221"/>
            <a:ext cx="2103929" cy="1821320"/>
          </a:xfrm>
          <a:prstGeom prst="rect">
            <a:avLst/>
          </a:prstGeom>
        </p:spPr>
      </p:pic>
      <p:pic>
        <p:nvPicPr>
          <p:cNvPr id="2" name="Panel Survey 3D.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714500"/>
            <a:ext cx="9144000" cy="5143500"/>
          </a:xfrm>
          <a:prstGeom prst="rect">
            <a:avLst/>
          </a:prstGeom>
        </p:spPr>
      </p:pic>
    </p:spTree>
    <p:extLst>
      <p:ext uri="{BB962C8B-B14F-4D97-AF65-F5344CB8AC3E}">
        <p14:creationId xmlns:p14="http://schemas.microsoft.com/office/powerpoint/2010/main" val="41767104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5" name="TextBox 4"/>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Valve</a:t>
            </a:r>
            <a:r>
              <a:rPr lang="nl-NL" dirty="0" smtClean="0">
                <a:effectLst>
                  <a:outerShdw blurRad="38100" dist="38100" dir="2700000" algn="tl">
                    <a:srgbClr val="000000">
                      <a:alpha val="43137"/>
                    </a:srgbClr>
                  </a:outerShdw>
                </a:effectLst>
              </a:rPr>
              <a:t> Panel Survey – Multibeam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56333" y="363085"/>
            <a:ext cx="3098518" cy="2812100"/>
          </a:xfrm>
          <a:prstGeom prst="rect">
            <a:avLst/>
          </a:prstGeom>
        </p:spPr>
      </p:pic>
    </p:spTree>
    <p:extLst>
      <p:ext uri="{BB962C8B-B14F-4D97-AF65-F5344CB8AC3E}">
        <p14:creationId xmlns:p14="http://schemas.microsoft.com/office/powerpoint/2010/main" val="25011196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5" name="TextBox 4"/>
          <p:cNvSpPr txBox="1"/>
          <p:nvPr/>
        </p:nvSpPr>
        <p:spPr>
          <a:xfrm>
            <a:off x="530198" y="871571"/>
            <a:ext cx="5341142"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Valve</a:t>
            </a:r>
            <a:r>
              <a:rPr lang="nl-NL" dirty="0" smtClean="0">
                <a:effectLst>
                  <a:outerShdw blurRad="38100" dist="38100" dir="2700000" algn="tl">
                    <a:srgbClr val="000000">
                      <a:alpha val="43137"/>
                    </a:srgbClr>
                  </a:outerShdw>
                </a:effectLst>
              </a:rPr>
              <a:t> Panel Survey – </a:t>
            </a:r>
            <a:r>
              <a:rPr lang="nl-NL" dirty="0" err="1" smtClean="0">
                <a:effectLst>
                  <a:outerShdw blurRad="38100" dist="38100" dir="2700000" algn="tl">
                    <a:srgbClr val="000000">
                      <a:alpha val="43137"/>
                    </a:srgbClr>
                  </a:outerShdw>
                </a:effectLst>
              </a:rPr>
              <a:t>Georeferenced</a:t>
            </a:r>
            <a:r>
              <a:rPr lang="nl-NL" dirty="0" smtClean="0">
                <a:effectLst>
                  <a:outerShdw blurRad="38100" dist="38100" dir="2700000" algn="tl">
                    <a:srgbClr val="000000">
                      <a:alpha val="43137"/>
                    </a:srgbClr>
                  </a:outerShdw>
                </a:effectLst>
              </a:rPr>
              <a:t> </a:t>
            </a:r>
            <a:r>
              <a:rPr lang="nl-NL" dirty="0" err="1" smtClean="0">
                <a:effectLst>
                  <a:outerShdw blurRad="38100" dist="38100" dir="2700000" algn="tl">
                    <a:srgbClr val="000000">
                      <a:alpha val="43137"/>
                    </a:srgbClr>
                  </a:outerShdw>
                </a:effectLst>
              </a:rPr>
              <a:t>EdgeTech</a:t>
            </a:r>
            <a:r>
              <a:rPr lang="nl-NL" dirty="0" smtClean="0">
                <a:effectLst>
                  <a:outerShdw blurRad="38100" dist="38100" dir="2700000" algn="tl">
                    <a:srgbClr val="000000">
                      <a:alpha val="43137"/>
                    </a:srgbClr>
                  </a:outerShdw>
                </a:effectLst>
              </a:rPr>
              <a:t> SSS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56333" y="363085"/>
            <a:ext cx="3098518" cy="2812100"/>
          </a:xfrm>
          <a:prstGeom prst="rect">
            <a:avLst/>
          </a:prstGeom>
        </p:spPr>
      </p:pic>
    </p:spTree>
    <p:extLst>
      <p:ext uri="{BB962C8B-B14F-4D97-AF65-F5344CB8AC3E}">
        <p14:creationId xmlns:p14="http://schemas.microsoft.com/office/powerpoint/2010/main" val="121838509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5" name="TextBox 4"/>
          <p:cNvSpPr txBox="1"/>
          <p:nvPr/>
        </p:nvSpPr>
        <p:spPr>
          <a:xfrm>
            <a:off x="530198" y="871571"/>
            <a:ext cx="5036059"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Valve</a:t>
            </a:r>
            <a:r>
              <a:rPr lang="nl-NL" dirty="0" smtClean="0">
                <a:effectLst>
                  <a:outerShdw blurRad="38100" dist="38100" dir="2700000" algn="tl">
                    <a:srgbClr val="000000">
                      <a:alpha val="43137"/>
                    </a:srgbClr>
                  </a:outerShdw>
                </a:effectLst>
              </a:rPr>
              <a:t> Panel Survey – SSS / </a:t>
            </a:r>
            <a:r>
              <a:rPr lang="nl-NL" dirty="0" err="1" smtClean="0">
                <a:effectLst>
                  <a:outerShdw blurRad="38100" dist="38100" dir="2700000" algn="tl">
                    <a:srgbClr val="000000">
                      <a:alpha val="43137"/>
                    </a:srgbClr>
                  </a:outerShdw>
                </a:effectLst>
              </a:rPr>
              <a:t>Transparent</a:t>
            </a:r>
            <a:r>
              <a:rPr lang="nl-NL" dirty="0" smtClean="0">
                <a:effectLst>
                  <a:outerShdw blurRad="38100" dist="38100" dir="2700000" algn="tl">
                    <a:srgbClr val="000000">
                      <a:alpha val="43137"/>
                    </a:srgbClr>
                  </a:outerShdw>
                </a:effectLst>
              </a:rPr>
              <a:t> MBE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56333" y="363085"/>
            <a:ext cx="3098518" cy="2812100"/>
          </a:xfrm>
          <a:prstGeom prst="rect">
            <a:avLst/>
          </a:prstGeom>
        </p:spPr>
      </p:pic>
    </p:spTree>
    <p:extLst>
      <p:ext uri="{BB962C8B-B14F-4D97-AF65-F5344CB8AC3E}">
        <p14:creationId xmlns:p14="http://schemas.microsoft.com/office/powerpoint/2010/main" val="333267643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0198" y="871571"/>
            <a:ext cx="4426981" cy="923330"/>
          </a:xfrm>
          <a:prstGeom prst="rect">
            <a:avLst/>
          </a:prstGeom>
          <a:noFill/>
        </p:spPr>
        <p:txBody>
          <a:bodyPr wrap="none" rtlCol="0">
            <a:spAutoFit/>
          </a:bodyPr>
          <a:lstStyle/>
          <a:p>
            <a:r>
              <a:rPr lang="nl-NL" sz="3600" dirty="0" smtClean="0">
                <a:latin typeface="+mj-lt"/>
              </a:rPr>
              <a:t>QINSy Data </a:t>
            </a:r>
            <a:r>
              <a:rPr lang="nl-NL" sz="3600" dirty="0" err="1" smtClean="0">
                <a:latin typeface="+mj-lt"/>
              </a:rPr>
              <a:t>Acquisition</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Route Survey</a:t>
            </a:r>
          </a:p>
        </p:txBody>
      </p:sp>
      <p:pic>
        <p:nvPicPr>
          <p:cNvPr id="2" name="Route Survey.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14500"/>
            <a:ext cx="9144000" cy="5143500"/>
          </a:xfrm>
          <a:prstGeom prst="rect">
            <a:avLst/>
          </a:prstGeom>
        </p:spPr>
      </p:pic>
    </p:spTree>
    <p:extLst>
      <p:ext uri="{BB962C8B-B14F-4D97-AF65-F5344CB8AC3E}">
        <p14:creationId xmlns:p14="http://schemas.microsoft.com/office/powerpoint/2010/main" val="366157366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4" name="TextBox 3"/>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Route Survey – Multibeam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3688785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3" name="TextBox 2"/>
          <p:cNvSpPr txBox="1"/>
          <p:nvPr/>
        </p:nvSpPr>
        <p:spPr>
          <a:xfrm>
            <a:off x="530198" y="871571"/>
            <a:ext cx="4502195"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Route Survey – SSS / MBE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2121782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0198" y="871571"/>
            <a:ext cx="4426981" cy="923330"/>
          </a:xfrm>
          <a:prstGeom prst="rect">
            <a:avLst/>
          </a:prstGeom>
          <a:noFill/>
        </p:spPr>
        <p:txBody>
          <a:bodyPr wrap="none" rtlCol="0">
            <a:spAutoFit/>
          </a:bodyPr>
          <a:lstStyle/>
          <a:p>
            <a:r>
              <a:rPr lang="nl-NL" sz="3600" dirty="0" smtClean="0">
                <a:latin typeface="+mj-lt"/>
              </a:rPr>
              <a:t>QINSy Data </a:t>
            </a:r>
            <a:r>
              <a:rPr lang="nl-NL" sz="3600" dirty="0" err="1" smtClean="0">
                <a:latin typeface="+mj-lt"/>
              </a:rPr>
              <a:t>Acquisition</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Tower</a:t>
            </a:r>
            <a:r>
              <a:rPr lang="nl-NL" dirty="0" smtClean="0">
                <a:effectLst>
                  <a:outerShdw blurRad="38100" dist="38100" dir="2700000" algn="tl">
                    <a:srgbClr val="000000">
                      <a:alpha val="43137"/>
                    </a:srgbClr>
                  </a:outerShdw>
                </a:effectLst>
              </a:rPr>
              <a:t> Survey</a:t>
            </a:r>
          </a:p>
        </p:txBody>
      </p:sp>
      <p:pic>
        <p:nvPicPr>
          <p:cNvPr id="3" name="Tower Survey.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14500"/>
            <a:ext cx="9144000" cy="51435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92170" y="73910"/>
            <a:ext cx="2661329" cy="1720992"/>
          </a:xfrm>
          <a:prstGeom prst="rect">
            <a:avLst/>
          </a:prstGeom>
        </p:spPr>
      </p:pic>
    </p:spTree>
    <p:extLst>
      <p:ext uri="{BB962C8B-B14F-4D97-AF65-F5344CB8AC3E}">
        <p14:creationId xmlns:p14="http://schemas.microsoft.com/office/powerpoint/2010/main" val="316598016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Tower</a:t>
            </a:r>
            <a:r>
              <a:rPr lang="nl-NL" dirty="0" smtClean="0">
                <a:effectLst>
                  <a:outerShdw blurRad="38100" dist="38100" dir="2700000" algn="tl">
                    <a:srgbClr val="000000">
                      <a:alpha val="43137"/>
                    </a:srgbClr>
                  </a:outerShdw>
                </a:effectLst>
              </a:rPr>
              <a:t> Survey – Multibeam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Tree>
    <p:extLst>
      <p:ext uri="{BB962C8B-B14F-4D97-AF65-F5344CB8AC3E}">
        <p14:creationId xmlns:p14="http://schemas.microsoft.com/office/powerpoint/2010/main" val="45736998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Tower</a:t>
            </a:r>
            <a:r>
              <a:rPr lang="nl-NL" dirty="0" smtClean="0">
                <a:effectLst>
                  <a:outerShdw blurRad="38100" dist="38100" dir="2700000" algn="tl">
                    <a:srgbClr val="000000">
                      <a:alpha val="43137"/>
                    </a:srgbClr>
                  </a:outerShdw>
                </a:effectLst>
              </a:rPr>
              <a:t> Survey – Side Scan Sonar</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Tree>
    <p:extLst>
      <p:ext uri="{BB962C8B-B14F-4D97-AF65-F5344CB8AC3E}">
        <p14:creationId xmlns:p14="http://schemas.microsoft.com/office/powerpoint/2010/main" val="267100080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Tower</a:t>
            </a:r>
            <a:r>
              <a:rPr lang="nl-NL" dirty="0" smtClean="0">
                <a:effectLst>
                  <a:outerShdw blurRad="38100" dist="38100" dir="2700000" algn="tl">
                    <a:srgbClr val="000000">
                      <a:alpha val="43137"/>
                    </a:srgbClr>
                  </a:outerShdw>
                </a:effectLst>
              </a:rPr>
              <a:t> Survey – Side Scan Sonar </a:t>
            </a:r>
            <a:r>
              <a:rPr lang="nl-NL" dirty="0" err="1" smtClean="0">
                <a:effectLst>
                  <a:outerShdw blurRad="38100" dist="38100" dir="2700000" algn="tl">
                    <a:srgbClr val="000000">
                      <a:alpha val="43137"/>
                    </a:srgbClr>
                  </a:outerShdw>
                </a:effectLst>
              </a:rPr>
              <a:t>with</a:t>
            </a:r>
            <a:r>
              <a:rPr lang="nl-NL" dirty="0" smtClean="0">
                <a:effectLst>
                  <a:outerShdw blurRad="38100" dist="38100" dir="2700000" algn="tl">
                    <a:srgbClr val="000000">
                      <a:alpha val="43137"/>
                    </a:srgbClr>
                  </a:outerShdw>
                </a:effectLst>
              </a:rPr>
              <a:t> MBE</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Tree>
    <p:extLst>
      <p:ext uri="{BB962C8B-B14F-4D97-AF65-F5344CB8AC3E}">
        <p14:creationId xmlns:p14="http://schemas.microsoft.com/office/powerpoint/2010/main" val="95459219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ope Survey.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14500"/>
            <a:ext cx="9144000" cy="5143500"/>
          </a:xfrm>
          <a:prstGeom prst="rect">
            <a:avLst/>
          </a:prstGeom>
        </p:spPr>
      </p:pic>
      <p:sp>
        <p:nvSpPr>
          <p:cNvPr id="5" name="TextBox 4"/>
          <p:cNvSpPr txBox="1"/>
          <p:nvPr/>
        </p:nvSpPr>
        <p:spPr>
          <a:xfrm>
            <a:off x="530198" y="871571"/>
            <a:ext cx="4426981" cy="923330"/>
          </a:xfrm>
          <a:prstGeom prst="rect">
            <a:avLst/>
          </a:prstGeom>
          <a:noFill/>
        </p:spPr>
        <p:txBody>
          <a:bodyPr wrap="none" rtlCol="0">
            <a:spAutoFit/>
          </a:bodyPr>
          <a:lstStyle/>
          <a:p>
            <a:r>
              <a:rPr lang="nl-NL" sz="3600" dirty="0" smtClean="0">
                <a:latin typeface="+mj-lt"/>
              </a:rPr>
              <a:t>QINSy Data </a:t>
            </a:r>
            <a:r>
              <a:rPr lang="nl-NL" sz="3600" dirty="0" err="1" smtClean="0">
                <a:latin typeface="+mj-lt"/>
              </a:rPr>
              <a:t>Acquisition</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Slope</a:t>
            </a:r>
            <a:r>
              <a:rPr lang="nl-NL" dirty="0" smtClean="0">
                <a:effectLst>
                  <a:outerShdw blurRad="38100" dist="38100" dir="2700000" algn="tl">
                    <a:srgbClr val="000000">
                      <a:alpha val="43137"/>
                    </a:srgbClr>
                  </a:outerShdw>
                </a:effectLst>
              </a:rPr>
              <a:t> Survey</a:t>
            </a:r>
          </a:p>
        </p:txBody>
      </p:sp>
    </p:spTree>
    <p:extLst>
      <p:ext uri="{BB962C8B-B14F-4D97-AF65-F5344CB8AC3E}">
        <p14:creationId xmlns:p14="http://schemas.microsoft.com/office/powerpoint/2010/main" val="383094198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Slope</a:t>
            </a:r>
            <a:r>
              <a:rPr lang="nl-NL" dirty="0" smtClean="0">
                <a:effectLst>
                  <a:outerShdw blurRad="38100" dist="38100" dir="2700000" algn="tl">
                    <a:srgbClr val="000000">
                      <a:alpha val="43137"/>
                    </a:srgbClr>
                  </a:outerShdw>
                </a:effectLst>
              </a:rPr>
              <a:t> Survey – Multibeam </a:t>
            </a:r>
            <a:r>
              <a:rPr lang="nl-NL" dirty="0" err="1" smtClean="0">
                <a:effectLst>
                  <a:outerShdw blurRad="38100" dist="38100" dir="2700000" algn="tl">
                    <a:srgbClr val="000000">
                      <a:alpha val="43137"/>
                    </a:srgbClr>
                  </a:outerShdw>
                </a:effectLst>
              </a:rPr>
              <a:t>Grid</a:t>
            </a:r>
            <a:endParaRPr lang="nl-NL" dirty="0" smtClean="0">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Tree>
    <p:extLst>
      <p:ext uri="{BB962C8B-B14F-4D97-AF65-F5344CB8AC3E}">
        <p14:creationId xmlns:p14="http://schemas.microsoft.com/office/powerpoint/2010/main" val="12888814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5" name="TextBox 4"/>
          <p:cNvSpPr txBox="1"/>
          <p:nvPr/>
        </p:nvSpPr>
        <p:spPr>
          <a:xfrm>
            <a:off x="530198" y="871571"/>
            <a:ext cx="4827219"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Slope</a:t>
            </a:r>
            <a:r>
              <a:rPr lang="nl-NL" dirty="0" smtClean="0">
                <a:effectLst>
                  <a:outerShdw blurRad="38100" dist="38100" dir="2700000" algn="tl">
                    <a:srgbClr val="000000">
                      <a:alpha val="43137"/>
                    </a:srgbClr>
                  </a:outerShdw>
                </a:effectLst>
              </a:rPr>
              <a:t> Survey – </a:t>
            </a:r>
            <a:r>
              <a:rPr lang="nl-NL" dirty="0" err="1" smtClean="0">
                <a:effectLst>
                  <a:outerShdw blurRad="38100" dist="38100" dir="2700000" algn="tl">
                    <a:srgbClr val="000000">
                      <a:alpha val="43137"/>
                    </a:srgbClr>
                  </a:outerShdw>
                </a:effectLst>
              </a:rPr>
              <a:t>Georeferenced</a:t>
            </a:r>
            <a:r>
              <a:rPr lang="nl-NL" dirty="0" smtClean="0">
                <a:effectLst>
                  <a:outerShdw blurRad="38100" dist="38100" dir="2700000" algn="tl">
                    <a:srgbClr val="000000">
                      <a:alpha val="43137"/>
                    </a:srgbClr>
                  </a:outerShdw>
                </a:effectLst>
              </a:rPr>
              <a:t> Side Scan Sonar</a:t>
            </a:r>
          </a:p>
        </p:txBody>
      </p:sp>
    </p:spTree>
    <p:extLst>
      <p:ext uri="{BB962C8B-B14F-4D97-AF65-F5344CB8AC3E}">
        <p14:creationId xmlns:p14="http://schemas.microsoft.com/office/powerpoint/2010/main" val="427294954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05000"/>
            <a:ext cx="9144000" cy="4953000"/>
          </a:xfrm>
          <a:prstGeom prst="rect">
            <a:avLst/>
          </a:prstGeom>
        </p:spPr>
      </p:pic>
      <p:sp>
        <p:nvSpPr>
          <p:cNvPr id="5" name="TextBox 4"/>
          <p:cNvSpPr txBox="1"/>
          <p:nvPr/>
        </p:nvSpPr>
        <p:spPr>
          <a:xfrm>
            <a:off x="530198" y="871571"/>
            <a:ext cx="4434291" cy="923330"/>
          </a:xfrm>
          <a:prstGeom prst="rect">
            <a:avLst/>
          </a:prstGeom>
          <a:noFill/>
        </p:spPr>
        <p:txBody>
          <a:bodyPr wrap="none" rtlCol="0">
            <a:spAutoFit/>
          </a:bodyPr>
          <a:lstStyle/>
          <a:p>
            <a:r>
              <a:rPr lang="nl-NL" sz="3600" dirty="0" smtClean="0">
                <a:latin typeface="+mj-lt"/>
              </a:rPr>
              <a:t>QINSy Data Processing</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Slope</a:t>
            </a:r>
            <a:r>
              <a:rPr lang="nl-NL" dirty="0" smtClean="0">
                <a:effectLst>
                  <a:outerShdw blurRad="38100" dist="38100" dir="2700000" algn="tl">
                    <a:srgbClr val="000000">
                      <a:alpha val="43137"/>
                    </a:srgbClr>
                  </a:outerShdw>
                </a:effectLst>
              </a:rPr>
              <a:t> Survey – Side Scan Sonar </a:t>
            </a:r>
            <a:r>
              <a:rPr lang="nl-NL" dirty="0" err="1" smtClean="0">
                <a:effectLst>
                  <a:outerShdw blurRad="38100" dist="38100" dir="2700000" algn="tl">
                    <a:srgbClr val="000000">
                      <a:alpha val="43137"/>
                    </a:srgbClr>
                  </a:outerShdw>
                </a:effectLst>
              </a:rPr>
              <a:t>with</a:t>
            </a:r>
            <a:r>
              <a:rPr lang="nl-NL" dirty="0" smtClean="0">
                <a:effectLst>
                  <a:outerShdw blurRad="38100" dist="38100" dir="2700000" algn="tl">
                    <a:srgbClr val="000000">
                      <a:alpha val="43137"/>
                    </a:srgbClr>
                  </a:outerShdw>
                </a:effectLst>
              </a:rPr>
              <a:t> MBE</a:t>
            </a:r>
          </a:p>
        </p:txBody>
      </p:sp>
    </p:spTree>
    <p:extLst>
      <p:ext uri="{BB962C8B-B14F-4D97-AF65-F5344CB8AC3E}">
        <p14:creationId xmlns:p14="http://schemas.microsoft.com/office/powerpoint/2010/main" val="13451417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err="1" smtClean="0"/>
              <a:t>Qimera</a:t>
            </a:r>
            <a:r>
              <a:rPr lang="nl-NL" dirty="0" smtClean="0"/>
              <a:t> </a:t>
            </a:r>
            <a:r>
              <a:rPr lang="nl-NL" dirty="0" err="1" smtClean="0"/>
              <a:t>example</a:t>
            </a:r>
            <a:endParaRPr lang="nl-NL" dirty="0"/>
          </a:p>
        </p:txBody>
      </p:sp>
      <p:sp>
        <p:nvSpPr>
          <p:cNvPr id="3" name="Content Placeholder 2"/>
          <p:cNvSpPr>
            <a:spLocks noGrp="1"/>
          </p:cNvSpPr>
          <p:nvPr>
            <p:ph idx="1"/>
          </p:nvPr>
        </p:nvSpPr>
        <p:spPr/>
        <p:txBody>
          <a:bodyPr/>
          <a:lstStyle/>
          <a:p>
            <a:endParaRPr lang="nl-NL"/>
          </a:p>
        </p:txBody>
      </p:sp>
      <p:pic>
        <p:nvPicPr>
          <p:cNvPr id="3074" name="Picture 2" descr="image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780" y="1405026"/>
            <a:ext cx="8743351" cy="4918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23517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530198" y="823019"/>
            <a:ext cx="3674789" cy="923330"/>
          </a:xfrm>
          <a:prstGeom prst="rect">
            <a:avLst/>
          </a:prstGeom>
          <a:noFill/>
        </p:spPr>
        <p:txBody>
          <a:bodyPr wrap="none" rtlCol="0">
            <a:spAutoFit/>
          </a:bodyPr>
          <a:lstStyle/>
          <a:p>
            <a:r>
              <a:rPr lang="nl-NL" sz="3600" dirty="0" smtClean="0">
                <a:latin typeface="+mj-lt"/>
              </a:rPr>
              <a:t>Replay </a:t>
            </a:r>
            <a:r>
              <a:rPr lang="nl-NL" sz="3600" dirty="0" err="1" smtClean="0">
                <a:latin typeface="+mj-lt"/>
              </a:rPr>
              <a:t>example</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Hydro </a:t>
            </a:r>
            <a:r>
              <a:rPr lang="nl-NL" dirty="0" err="1" smtClean="0">
                <a:effectLst>
                  <a:outerShdw blurRad="38100" dist="38100" dir="2700000" algn="tl">
                    <a:srgbClr val="000000">
                      <a:alpha val="43137"/>
                    </a:srgbClr>
                  </a:outerShdw>
                </a:effectLst>
              </a:rPr>
              <a:t>Carbons</a:t>
            </a:r>
            <a:r>
              <a:rPr lang="nl-NL" dirty="0" smtClean="0">
                <a:effectLst>
                  <a:outerShdw blurRad="38100" dist="38100" dir="2700000" algn="tl">
                    <a:srgbClr val="000000">
                      <a:alpha val="43137"/>
                    </a:srgbClr>
                  </a:outerShdw>
                </a:effectLst>
              </a:rPr>
              <a:t> water column data</a:t>
            </a:r>
          </a:p>
        </p:txBody>
      </p:sp>
      <p:pic>
        <p:nvPicPr>
          <p:cNvPr id="3" name="R2Sonic Water Column Hydro Carbons.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330" y="1714500"/>
            <a:ext cx="9144000" cy="5143500"/>
          </a:xfrm>
          <a:prstGeom prst="rect">
            <a:avLst/>
          </a:prstGeom>
        </p:spPr>
      </p:pic>
    </p:spTree>
    <p:extLst>
      <p:ext uri="{BB962C8B-B14F-4D97-AF65-F5344CB8AC3E}">
        <p14:creationId xmlns:p14="http://schemas.microsoft.com/office/powerpoint/2010/main" val="209868474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0198" y="823019"/>
            <a:ext cx="4629922" cy="923330"/>
          </a:xfrm>
          <a:prstGeom prst="rect">
            <a:avLst/>
          </a:prstGeom>
          <a:noFill/>
        </p:spPr>
        <p:txBody>
          <a:bodyPr wrap="none" rtlCol="0">
            <a:spAutoFit/>
          </a:bodyPr>
          <a:lstStyle/>
          <a:p>
            <a:r>
              <a:rPr lang="nl-NL" sz="3600" dirty="0" smtClean="0">
                <a:latin typeface="+mj-lt"/>
              </a:rPr>
              <a:t>Fledermaus </a:t>
            </a:r>
            <a:r>
              <a:rPr lang="nl-NL" sz="3600" dirty="0" err="1" smtClean="0">
                <a:latin typeface="+mj-lt"/>
              </a:rPr>
              <a:t>example</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err="1" smtClean="0">
                <a:effectLst>
                  <a:outerShdw blurRad="38100" dist="38100" dir="2700000" algn="tl">
                    <a:srgbClr val="000000">
                      <a:alpha val="43137"/>
                    </a:srgbClr>
                  </a:outerShdw>
                </a:effectLst>
              </a:rPr>
              <a:t>Merging</a:t>
            </a:r>
            <a:r>
              <a:rPr lang="nl-NL" dirty="0" smtClean="0">
                <a:effectLst>
                  <a:outerShdw blurRad="38100" dist="38100" dir="2700000" algn="tl">
                    <a:srgbClr val="000000">
                      <a:alpha val="43137"/>
                    </a:srgbClr>
                  </a:outerShdw>
                </a:effectLst>
              </a:rPr>
              <a:t> multibeam data </a:t>
            </a:r>
            <a:r>
              <a:rPr lang="nl-NL" dirty="0" err="1" smtClean="0">
                <a:effectLst>
                  <a:outerShdw blurRad="38100" dist="38100" dir="2700000" algn="tl">
                    <a:srgbClr val="000000">
                      <a:alpha val="43137"/>
                    </a:srgbClr>
                  </a:outerShdw>
                </a:effectLst>
              </a:rPr>
              <a:t>with</a:t>
            </a:r>
            <a:r>
              <a:rPr lang="nl-NL" dirty="0" smtClean="0">
                <a:effectLst>
                  <a:outerShdw blurRad="38100" dist="38100" dir="2700000" algn="tl">
                    <a:srgbClr val="000000">
                      <a:alpha val="43137"/>
                    </a:srgbClr>
                  </a:outerShdw>
                </a:effectLst>
              </a:rPr>
              <a:t> high </a:t>
            </a:r>
            <a:r>
              <a:rPr lang="nl-NL" dirty="0" err="1" smtClean="0">
                <a:effectLst>
                  <a:outerShdw blurRad="38100" dist="38100" dir="2700000" algn="tl">
                    <a:srgbClr val="000000">
                      <a:alpha val="43137"/>
                    </a:srgbClr>
                  </a:outerShdw>
                </a:effectLst>
              </a:rPr>
              <a:t>res</a:t>
            </a:r>
            <a:r>
              <a:rPr lang="nl-NL" dirty="0" smtClean="0">
                <a:effectLst>
                  <a:outerShdw blurRad="38100" dist="38100" dir="2700000" algn="tl">
                    <a:srgbClr val="000000">
                      <a:alpha val="43137"/>
                    </a:srgbClr>
                  </a:outerShdw>
                </a:effectLst>
              </a:rPr>
              <a:t> video</a:t>
            </a:r>
          </a:p>
        </p:txBody>
      </p:sp>
      <p:pic>
        <p:nvPicPr>
          <p:cNvPr id="2" name="Fledermaus 3D Flythrough.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14500"/>
            <a:ext cx="9144000" cy="5143500"/>
          </a:xfrm>
          <a:prstGeom prst="rect">
            <a:avLst/>
          </a:prstGeom>
        </p:spPr>
      </p:pic>
    </p:spTree>
    <p:extLst>
      <p:ext uri="{BB962C8B-B14F-4D97-AF65-F5344CB8AC3E}">
        <p14:creationId xmlns:p14="http://schemas.microsoft.com/office/powerpoint/2010/main" val="161172452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530198" y="823019"/>
            <a:ext cx="4019305" cy="923330"/>
          </a:xfrm>
          <a:prstGeom prst="rect">
            <a:avLst/>
          </a:prstGeom>
          <a:noFill/>
        </p:spPr>
        <p:txBody>
          <a:bodyPr wrap="none" rtlCol="0">
            <a:spAutoFit/>
          </a:bodyPr>
          <a:lstStyle/>
          <a:p>
            <a:r>
              <a:rPr lang="nl-NL" sz="3600" dirty="0" smtClean="0">
                <a:latin typeface="+mj-lt"/>
              </a:rPr>
              <a:t>Fledermaus </a:t>
            </a:r>
            <a:r>
              <a:rPr lang="nl-NL" sz="3600" dirty="0" err="1" smtClean="0">
                <a:latin typeface="+mj-lt"/>
              </a:rPr>
              <a:t>example</a:t>
            </a:r>
            <a:endParaRPr lang="nl-NL" u="sng" dirty="0" smtClean="0">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nl-NL" dirty="0" smtClean="0">
                <a:effectLst>
                  <a:outerShdw blurRad="38100" dist="38100" dir="2700000" algn="tl">
                    <a:srgbClr val="000000">
                      <a:alpha val="43137"/>
                    </a:srgbClr>
                  </a:outerShdw>
                </a:effectLst>
              </a:rPr>
              <a:t>Water Column Data Processing</a:t>
            </a:r>
          </a:p>
        </p:txBody>
      </p:sp>
      <p:pic>
        <p:nvPicPr>
          <p:cNvPr id="2" name="Fledermaus Water Column Data Process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14500"/>
            <a:ext cx="9144000" cy="5143500"/>
          </a:xfrm>
          <a:prstGeom prst="rect">
            <a:avLst/>
          </a:prstGeom>
        </p:spPr>
      </p:pic>
    </p:spTree>
    <p:extLst>
      <p:ext uri="{BB962C8B-B14F-4D97-AF65-F5344CB8AC3E}">
        <p14:creationId xmlns:p14="http://schemas.microsoft.com/office/powerpoint/2010/main" val="413547672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0" y="715992"/>
            <a:ext cx="9144000" cy="2091944"/>
          </a:xfrm>
          <a:prstGeom prst="rect">
            <a:avLst/>
          </a:prstGeom>
        </p:spPr>
        <p:txBody>
          <a:bodyPr vert="horz" lIns="91440" tIns="45720" rIns="91440" bIns="45720" rtlCol="0" anchor="ctr">
            <a:noAutofit/>
          </a:bodyPr>
          <a:lstStyle>
            <a:lvl1pPr algn="l" defTabSz="914400" rtl="0" eaLnBrk="1" latinLnBrk="0" hangingPunct="1">
              <a:spcBef>
                <a:spcPct val="0"/>
              </a:spcBef>
              <a:buNone/>
              <a:defRPr sz="4400" kern="1200">
                <a:solidFill>
                  <a:schemeClr val="tx1"/>
                </a:solidFill>
                <a:latin typeface="+mj-lt"/>
                <a:ea typeface="+mj-ea"/>
                <a:cs typeface="+mj-cs"/>
              </a:defRPr>
            </a:lvl1pPr>
          </a:lstStyle>
          <a:p>
            <a:pPr algn="ctr"/>
            <a:r>
              <a:rPr lang="en-US" sz="5400" dirty="0" smtClean="0"/>
              <a:t>THANK YOU </a:t>
            </a:r>
          </a:p>
          <a:p>
            <a:pPr algn="ctr"/>
            <a:r>
              <a:rPr lang="en-US" sz="5400" dirty="0" smtClean="0"/>
              <a:t>Questions?</a:t>
            </a:r>
            <a:endParaRPr lang="en-US" sz="54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9827" y="3085081"/>
            <a:ext cx="3189296" cy="3189296"/>
          </a:xfrm>
          <a:prstGeom prst="rect">
            <a:avLst/>
          </a:prstGeom>
        </p:spPr>
      </p:pic>
    </p:spTree>
    <p:extLst>
      <p:ext uri="{BB962C8B-B14F-4D97-AF65-F5344CB8AC3E}">
        <p14:creationId xmlns:p14="http://schemas.microsoft.com/office/powerpoint/2010/main" val="410585555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Leeg" id="{F7165C72-CD58-4B75-83D1-E829092E8A00}" vid="{D09242A2-FC99-4314-8F33-7527679D16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QPS-template</Template>
  <TotalTime>1839</TotalTime>
  <Words>887</Words>
  <Application>Microsoft Office PowerPoint</Application>
  <PresentationFormat>On-screen Show (4:3)</PresentationFormat>
  <Paragraphs>236</Paragraphs>
  <Slides>51</Slides>
  <Notes>4</Notes>
  <HiddenSlides>14</HiddenSlides>
  <MMClips>8</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Saab Seaeye Sabertooth, QINSy inside</vt:lpstr>
      <vt:lpstr>Global Presence</vt:lpstr>
      <vt:lpstr>Quality Positioning Services </vt:lpstr>
      <vt:lpstr>QPS – ESRI Seamless Workflow</vt:lpstr>
      <vt:lpstr>QPS Product Workflow: Goal</vt:lpstr>
      <vt:lpstr>QINSy - One product, many applications</vt:lpstr>
      <vt:lpstr>The QINSy Philosophy...</vt:lpstr>
      <vt:lpstr>Seamless Workflow</vt:lpstr>
      <vt:lpstr>Seamless Workflow</vt:lpstr>
      <vt:lpstr>QINSy examples</vt:lpstr>
      <vt:lpstr>Fledermaus examples</vt:lpstr>
      <vt:lpstr>Fledermaus - ArcGIS workspace</vt:lpstr>
      <vt:lpstr>Fledermaus &amp; ArcGIS</vt:lpstr>
      <vt:lpstr>Sabertooth and QINSy</vt:lpstr>
      <vt:lpstr>Sensors supported by Sabertooth/QINSy</vt:lpstr>
      <vt:lpstr>Operation modes Sabertooth</vt:lpstr>
      <vt:lpstr>PowerPoint Presentation</vt:lpstr>
      <vt:lpstr>PowerPoint Presentation</vt:lpstr>
      <vt:lpstr>Processing tasks</vt:lpstr>
      <vt:lpstr>PowerPoint Presentation</vt:lpstr>
      <vt:lpstr>PowerPoint Presentation</vt:lpstr>
      <vt:lpstr>PowerPoint Presentation</vt:lpstr>
      <vt:lpstr>PowerPoint Presentation</vt:lpstr>
      <vt:lpstr>PowerPoint Presentation</vt:lpstr>
      <vt:lpstr>SBET applied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Qimera example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Erik Jongen</dc:creator>
  <cp:lastModifiedBy>John van der Marel</cp:lastModifiedBy>
  <cp:revision>119</cp:revision>
  <dcterms:created xsi:type="dcterms:W3CDTF">2014-06-08T21:54:51Z</dcterms:created>
  <dcterms:modified xsi:type="dcterms:W3CDTF">2015-04-14T06:59:03Z</dcterms:modified>
</cp:coreProperties>
</file>