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14" r:id="rId4"/>
    <p:sldMasterId id="2147483716" r:id="rId5"/>
    <p:sldMasterId id="2147483725" r:id="rId6"/>
    <p:sldMasterId id="2147483740" r:id="rId7"/>
    <p:sldMasterId id="2147483755" r:id="rId8"/>
  </p:sldMasterIdLst>
  <p:notesMasterIdLst>
    <p:notesMasterId r:id="rId25"/>
  </p:notesMasterIdLst>
  <p:sldIdLst>
    <p:sldId id="10907" r:id="rId9"/>
    <p:sldId id="10908" r:id="rId10"/>
    <p:sldId id="10909" r:id="rId11"/>
    <p:sldId id="10910" r:id="rId12"/>
    <p:sldId id="10911" r:id="rId13"/>
    <p:sldId id="297" r:id="rId14"/>
    <p:sldId id="10912" r:id="rId15"/>
    <p:sldId id="302" r:id="rId16"/>
    <p:sldId id="10914" r:id="rId17"/>
    <p:sldId id="298" r:id="rId18"/>
    <p:sldId id="301" r:id="rId19"/>
    <p:sldId id="10913" r:id="rId20"/>
    <p:sldId id="10917" r:id="rId21"/>
    <p:sldId id="10916" r:id="rId22"/>
    <p:sldId id="10915" r:id="rId23"/>
    <p:sldId id="32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E0C18"/>
    <a:srgbClr val="0720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387D14-8F68-40A0-BEA9-F9B44BAC04EA}" v="50" dt="2022-12-28T14:49:56.9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43" autoAdjust="0"/>
    <p:restoredTop sz="96327"/>
  </p:normalViewPr>
  <p:slideViewPr>
    <p:cSldViewPr snapToGrid="0" snapToObjects="1">
      <p:cViewPr varScale="1">
        <p:scale>
          <a:sx n="95" d="100"/>
          <a:sy n="95" d="100"/>
        </p:scale>
        <p:origin x="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419EC3-1720-714E-90BB-94C7929EB8E8}" type="datetimeFigureOut">
              <a:rPr lang="en-US" smtClean="0"/>
              <a:t>12/28/2022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C5FAA1-3DAB-CB49-8716-D6C62AB55C4B}" type="slidenum">
              <a:rPr lang="en-US" smtClean="0"/>
              <a:t>‹#›</a:t>
            </a:fld>
            <a:endParaRPr lang="en-US"/>
          </a:p>
        </p:txBody>
      </p:sp>
    </p:spTree>
    <p:extLst>
      <p:ext uri="{BB962C8B-B14F-4D97-AF65-F5344CB8AC3E}">
        <p14:creationId xmlns:p14="http://schemas.microsoft.com/office/powerpoint/2010/main" val="1781108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4.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5.xml"/><Relationship Id="rId5" Type="http://schemas.openxmlformats.org/officeDocument/2006/relationships/image" Target="../media/image3.png"/><Relationship Id="rId4" Type="http://schemas.openxmlformats.org/officeDocument/2006/relationships/image" Target="../media/image11.jp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1958BE-9F9C-0EC8-A035-28CEA7ABC01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90B84ECB-683D-7D35-482D-FDB2585C9030}"/>
              </a:ext>
            </a:extLst>
          </p:cNvPr>
          <p:cNvPicPr>
            <a:picLocks noChangeAspect="1"/>
          </p:cNvPicPr>
          <p:nvPr userDrawn="1"/>
        </p:nvPicPr>
        <p:blipFill>
          <a:blip r:embed="rId3"/>
          <a:stretch>
            <a:fillRect/>
          </a:stretch>
        </p:blipFill>
        <p:spPr>
          <a:xfrm>
            <a:off x="1" y="0"/>
            <a:ext cx="12191999" cy="6858000"/>
          </a:xfrm>
          <a:prstGeom prst="rect">
            <a:avLst/>
          </a:prstGeom>
        </p:spPr>
      </p:pic>
      <p:pic>
        <p:nvPicPr>
          <p:cNvPr id="9" name="Picture 8">
            <a:extLst>
              <a:ext uri="{FF2B5EF4-FFF2-40B4-BE49-F238E27FC236}">
                <a16:creationId xmlns:a16="http://schemas.microsoft.com/office/drawing/2014/main" id="{CC72B419-1B91-9453-45F2-A0E1AABEF951}"/>
              </a:ext>
            </a:extLst>
          </p:cNvPr>
          <p:cNvPicPr>
            <a:picLocks noChangeAspect="1"/>
          </p:cNvPicPr>
          <p:nvPr userDrawn="1"/>
        </p:nvPicPr>
        <p:blipFill>
          <a:blip r:embed="rId4"/>
          <a:stretch>
            <a:fillRect/>
          </a:stretch>
        </p:blipFill>
        <p:spPr>
          <a:xfrm>
            <a:off x="3984812" y="2569440"/>
            <a:ext cx="4222376" cy="1476840"/>
          </a:xfrm>
          <a:prstGeom prst="rect">
            <a:avLst/>
          </a:prstGeom>
        </p:spPr>
      </p:pic>
      <p:sp>
        <p:nvSpPr>
          <p:cNvPr id="12" name="Text Placeholder 11">
            <a:extLst>
              <a:ext uri="{FF2B5EF4-FFF2-40B4-BE49-F238E27FC236}">
                <a16:creationId xmlns:a16="http://schemas.microsoft.com/office/drawing/2014/main" id="{A2EA7E7A-A0BB-3A14-CD42-0D38FF7BFD5A}"/>
              </a:ext>
            </a:extLst>
          </p:cNvPr>
          <p:cNvSpPr>
            <a:spLocks noGrp="1"/>
          </p:cNvSpPr>
          <p:nvPr>
            <p:ph type="body" sz="quarter" idx="10" hasCustomPrompt="1"/>
          </p:nvPr>
        </p:nvSpPr>
        <p:spPr>
          <a:xfrm>
            <a:off x="779281" y="4741568"/>
            <a:ext cx="10633435" cy="688271"/>
          </a:xfrm>
        </p:spPr>
        <p:txBody>
          <a:bodyPr/>
          <a:lstStyle>
            <a:lvl1pPr marL="0" indent="0" algn="ctr">
              <a:buNone/>
              <a:defRPr b="0" i="0">
                <a:solidFill>
                  <a:schemeClr val="bg1"/>
                </a:solidFill>
                <a:latin typeface="Helvetica Light" panose="020B0403020202020204" pitchFamily="34" charset="0"/>
              </a:defRPr>
            </a:lvl1pPr>
          </a:lstStyle>
          <a:p>
            <a:pPr lvl="0"/>
            <a:r>
              <a:rPr lang="en-GB" dirty="0"/>
              <a:t>Click to add Presentation Title</a:t>
            </a:r>
          </a:p>
        </p:txBody>
      </p:sp>
      <p:sp>
        <p:nvSpPr>
          <p:cNvPr id="13" name="Text Placeholder 11">
            <a:extLst>
              <a:ext uri="{FF2B5EF4-FFF2-40B4-BE49-F238E27FC236}">
                <a16:creationId xmlns:a16="http://schemas.microsoft.com/office/drawing/2014/main" id="{36D348EB-4A3A-3323-6827-3B1844164A7F}"/>
              </a:ext>
            </a:extLst>
          </p:cNvPr>
          <p:cNvSpPr>
            <a:spLocks noGrp="1"/>
          </p:cNvSpPr>
          <p:nvPr>
            <p:ph type="body" sz="quarter" idx="11" hasCustomPrompt="1"/>
          </p:nvPr>
        </p:nvSpPr>
        <p:spPr>
          <a:xfrm>
            <a:off x="3984812" y="5684249"/>
            <a:ext cx="4222376" cy="688271"/>
          </a:xfrm>
        </p:spPr>
        <p:txBody>
          <a:bodyPr>
            <a:normAutofit/>
          </a:bodyPr>
          <a:lstStyle>
            <a:lvl1pPr marL="0" indent="0" algn="ctr">
              <a:buNone/>
              <a:defRPr sz="1600" b="0" i="0">
                <a:solidFill>
                  <a:schemeClr val="bg1"/>
                </a:solidFill>
                <a:latin typeface="Helvetica Light" panose="020B0403020202020204" pitchFamily="34" charset="0"/>
              </a:defRPr>
            </a:lvl1pPr>
          </a:lstStyle>
          <a:p>
            <a:pPr lvl="0"/>
            <a:r>
              <a:rPr lang="en-GB" dirty="0"/>
              <a:t>Click to add author or date</a:t>
            </a:r>
          </a:p>
        </p:txBody>
      </p:sp>
    </p:spTree>
    <p:extLst>
      <p:ext uri="{BB962C8B-B14F-4D97-AF65-F5344CB8AC3E}">
        <p14:creationId xmlns:p14="http://schemas.microsoft.com/office/powerpoint/2010/main" val="263257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3000"/>
                                        <p:tgtEl>
                                          <p:spTgt spid="8"/>
                                        </p:tgtEl>
                                      </p:cBhvr>
                                    </p:animEffect>
                                    <p:set>
                                      <p:cBhvr>
                                        <p:cTn id="7" dur="1" fill="hold">
                                          <p:stCondLst>
                                            <p:cond delay="2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x1 Copy, x1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052987"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052987"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5986463" y="2395538"/>
            <a:ext cx="5532437" cy="3511550"/>
          </a:xfrm>
        </p:spPr>
        <p:txBody>
          <a:bodyPr>
            <a:normAutofit/>
          </a:bodyPr>
          <a:lstStyle>
            <a:lvl1pPr marL="0" indent="0" algn="ctr">
              <a:buNone/>
              <a:defRPr sz="1400">
                <a:solidFill>
                  <a:schemeClr val="tx2"/>
                </a:solidFill>
              </a:defRPr>
            </a:lvl1pPr>
          </a:lstStyle>
          <a:p>
            <a:pPr lvl="0"/>
            <a:r>
              <a:rPr lang="en-GB" dirty="0"/>
              <a:t>Click to add content</a:t>
            </a:r>
          </a:p>
        </p:txBody>
      </p:sp>
      <p:sp>
        <p:nvSpPr>
          <p:cNvPr id="3" name="Date Placeholder 2">
            <a:extLst>
              <a:ext uri="{FF2B5EF4-FFF2-40B4-BE49-F238E27FC236}">
                <a16:creationId xmlns:a16="http://schemas.microsoft.com/office/drawing/2014/main" id="{0D77CB0C-486E-0A2E-1526-25C0F5E0017B}"/>
              </a:ext>
            </a:extLst>
          </p:cNvPr>
          <p:cNvSpPr>
            <a:spLocks noGrp="1"/>
          </p:cNvSpPr>
          <p:nvPr>
            <p:ph type="dt" sz="half" idx="17"/>
          </p:nvPr>
        </p:nvSpPr>
        <p:spPr/>
        <p:txBody>
          <a:bodyPr/>
          <a:lstStyle/>
          <a:p>
            <a:endParaRPr lang="en-US"/>
          </a:p>
        </p:txBody>
      </p:sp>
      <p:sp>
        <p:nvSpPr>
          <p:cNvPr id="5" name="Footer Placeholder 4">
            <a:extLst>
              <a:ext uri="{FF2B5EF4-FFF2-40B4-BE49-F238E27FC236}">
                <a16:creationId xmlns:a16="http://schemas.microsoft.com/office/drawing/2014/main" id="{27E271FF-64BC-1284-7F2B-7B460511762C}"/>
              </a:ext>
            </a:extLst>
          </p:cNvPr>
          <p:cNvSpPr>
            <a:spLocks noGrp="1"/>
          </p:cNvSpPr>
          <p:nvPr>
            <p:ph type="ftr" sz="quarter" idx="18"/>
          </p:nvPr>
        </p:nvSpPr>
        <p:spPr/>
        <p:txBody>
          <a:body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84AAE8AC-1C04-71AA-E611-C08CAC3D0CA5}"/>
              </a:ext>
            </a:extLst>
          </p:cNvPr>
          <p:cNvSpPr>
            <a:spLocks noGrp="1"/>
          </p:cNvSpPr>
          <p:nvPr>
            <p:ph type="sldNum" sz="quarter" idx="19"/>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3065313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x2 Content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1" name="Text Placeholder 15">
            <a:extLst>
              <a:ext uri="{FF2B5EF4-FFF2-40B4-BE49-F238E27FC236}">
                <a16:creationId xmlns:a16="http://schemas.microsoft.com/office/drawing/2014/main" id="{FDE22F5A-79C1-F020-6121-1D0DC94C8DA3}"/>
              </a:ext>
            </a:extLst>
          </p:cNvPr>
          <p:cNvSpPr>
            <a:spLocks noGrp="1"/>
          </p:cNvSpPr>
          <p:nvPr>
            <p:ph type="body" sz="quarter" idx="17" hasCustomPrompt="1"/>
          </p:nvPr>
        </p:nvSpPr>
        <p:spPr>
          <a:xfrm>
            <a:off x="6278252" y="2396195"/>
            <a:ext cx="5250260"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2" name="Content Placeholder 3">
            <a:extLst>
              <a:ext uri="{FF2B5EF4-FFF2-40B4-BE49-F238E27FC236}">
                <a16:creationId xmlns:a16="http://schemas.microsoft.com/office/drawing/2014/main" id="{F9A26CEA-9246-145A-F0A5-4A2DEE6A256D}"/>
              </a:ext>
            </a:extLst>
          </p:cNvPr>
          <p:cNvSpPr>
            <a:spLocks noGrp="1"/>
          </p:cNvSpPr>
          <p:nvPr>
            <p:ph sz="quarter" idx="18" hasCustomPrompt="1"/>
          </p:nvPr>
        </p:nvSpPr>
        <p:spPr>
          <a:xfrm>
            <a:off x="6278252" y="2756288"/>
            <a:ext cx="5250259" cy="3150799"/>
          </a:xfrm>
        </p:spPr>
        <p:txBody>
          <a:bodyPr>
            <a:normAutofit/>
          </a:bodyPr>
          <a:lstStyle>
            <a:lvl1pPr marL="0" indent="0" algn="ctr">
              <a:buNone/>
              <a:defRPr sz="1400">
                <a:solidFill>
                  <a:schemeClr val="tx2"/>
                </a:solidFill>
              </a:defRPr>
            </a:lvl1pPr>
          </a:lstStyle>
          <a:p>
            <a:pPr lvl="0"/>
            <a:r>
              <a:rPr lang="en-GB" dirty="0"/>
              <a:t>Click to add content</a:t>
            </a:r>
          </a:p>
        </p:txBody>
      </p:sp>
      <p:sp>
        <p:nvSpPr>
          <p:cNvPr id="14" name="Text Placeholder 15">
            <a:extLst>
              <a:ext uri="{FF2B5EF4-FFF2-40B4-BE49-F238E27FC236}">
                <a16:creationId xmlns:a16="http://schemas.microsoft.com/office/drawing/2014/main" id="{10A2D2E0-C004-3707-8056-B5813B28CD40}"/>
              </a:ext>
            </a:extLst>
          </p:cNvPr>
          <p:cNvSpPr>
            <a:spLocks noGrp="1"/>
          </p:cNvSpPr>
          <p:nvPr>
            <p:ph type="body" sz="quarter" idx="20" hasCustomPrompt="1"/>
          </p:nvPr>
        </p:nvSpPr>
        <p:spPr>
          <a:xfrm>
            <a:off x="663488" y="2396195"/>
            <a:ext cx="5250260"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6" name="Content Placeholder 3">
            <a:extLst>
              <a:ext uri="{FF2B5EF4-FFF2-40B4-BE49-F238E27FC236}">
                <a16:creationId xmlns:a16="http://schemas.microsoft.com/office/drawing/2014/main" id="{F87C1CD8-4C07-ADD2-CCE8-2C2E30FCE2AB}"/>
              </a:ext>
            </a:extLst>
          </p:cNvPr>
          <p:cNvSpPr>
            <a:spLocks noGrp="1"/>
          </p:cNvSpPr>
          <p:nvPr>
            <p:ph sz="quarter" idx="21" hasCustomPrompt="1"/>
          </p:nvPr>
        </p:nvSpPr>
        <p:spPr>
          <a:xfrm>
            <a:off x="663488" y="2756288"/>
            <a:ext cx="5250259" cy="3150799"/>
          </a:xfrm>
        </p:spPr>
        <p:txBody>
          <a:bodyPr>
            <a:normAutofit/>
          </a:bodyPr>
          <a:lstStyle>
            <a:lvl1pPr marL="0" indent="0" algn="ctr">
              <a:buNone/>
              <a:defRPr sz="1400">
                <a:solidFill>
                  <a:schemeClr val="tx2"/>
                </a:solidFill>
              </a:defRPr>
            </a:lvl1pPr>
          </a:lstStyle>
          <a:p>
            <a:pPr lvl="0"/>
            <a:r>
              <a:rPr lang="en-GB" dirty="0"/>
              <a:t>Click to add content</a:t>
            </a:r>
          </a:p>
        </p:txBody>
      </p:sp>
      <p:sp>
        <p:nvSpPr>
          <p:cNvPr id="3" name="Date Placeholder 2">
            <a:extLst>
              <a:ext uri="{FF2B5EF4-FFF2-40B4-BE49-F238E27FC236}">
                <a16:creationId xmlns:a16="http://schemas.microsoft.com/office/drawing/2014/main" id="{370AF788-2453-89C2-457B-2E7968D90B0D}"/>
              </a:ext>
            </a:extLst>
          </p:cNvPr>
          <p:cNvSpPr>
            <a:spLocks noGrp="1"/>
          </p:cNvSpPr>
          <p:nvPr>
            <p:ph type="dt" sz="half" idx="22"/>
          </p:nvPr>
        </p:nvSpPr>
        <p:spPr/>
        <p:txBody>
          <a:bodyPr/>
          <a:lstStyle/>
          <a:p>
            <a:endParaRPr lang="en-US"/>
          </a:p>
        </p:txBody>
      </p:sp>
      <p:sp>
        <p:nvSpPr>
          <p:cNvPr id="4" name="Footer Placeholder 3">
            <a:extLst>
              <a:ext uri="{FF2B5EF4-FFF2-40B4-BE49-F238E27FC236}">
                <a16:creationId xmlns:a16="http://schemas.microsoft.com/office/drawing/2014/main" id="{93E3DE32-F5A5-1E8D-E3C3-FA5FD4BAE375}"/>
              </a:ext>
            </a:extLst>
          </p:cNvPr>
          <p:cNvSpPr>
            <a:spLocks noGrp="1"/>
          </p:cNvSpPr>
          <p:nvPr>
            <p:ph type="ftr" sz="quarter" idx="23"/>
          </p:nvPr>
        </p:nvSpPr>
        <p:spPr/>
        <p:txBody>
          <a:bodyPr/>
          <a:lstStyle/>
          <a:p>
            <a:r>
              <a:rPr lang="en-US" dirty="0"/>
              <a:t>3D at Depth Confidential and Proprietary Information</a:t>
            </a:r>
          </a:p>
        </p:txBody>
      </p:sp>
      <p:sp>
        <p:nvSpPr>
          <p:cNvPr id="5" name="Slide Number Placeholder 4">
            <a:extLst>
              <a:ext uri="{FF2B5EF4-FFF2-40B4-BE49-F238E27FC236}">
                <a16:creationId xmlns:a16="http://schemas.microsoft.com/office/drawing/2014/main" id="{B4926E18-8C2D-4761-64AC-1972CBD2BE5F}"/>
              </a:ext>
            </a:extLst>
          </p:cNvPr>
          <p:cNvSpPr>
            <a:spLocks noGrp="1"/>
          </p:cNvSpPr>
          <p:nvPr>
            <p:ph type="sldNum" sz="quarter" idx="24"/>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196124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x1 Copy, Lrg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4794147" y="718747"/>
            <a:ext cx="6724753" cy="5188341"/>
          </a:xfrm>
        </p:spPr>
        <p:txBody>
          <a:bodyPr>
            <a:normAutofit/>
          </a:bodyPr>
          <a:lstStyle>
            <a:lvl1pPr marL="0" indent="0" algn="ctr">
              <a:buNone/>
              <a:defRPr sz="1400">
                <a:solidFill>
                  <a:schemeClr val="tx2"/>
                </a:solidFill>
              </a:defRPr>
            </a:lvl1pPr>
          </a:lstStyle>
          <a:p>
            <a:pPr lvl="0"/>
            <a:r>
              <a:rPr lang="en-GB" dirty="0"/>
              <a:t>Click to add content</a:t>
            </a:r>
          </a:p>
        </p:txBody>
      </p:sp>
      <p:sp>
        <p:nvSpPr>
          <p:cNvPr id="12" name="Title 1">
            <a:extLst>
              <a:ext uri="{FF2B5EF4-FFF2-40B4-BE49-F238E27FC236}">
                <a16:creationId xmlns:a16="http://schemas.microsoft.com/office/drawing/2014/main" id="{CDD6BB67-3D0B-5368-5ADA-7429229500E2}"/>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sp>
        <p:nvSpPr>
          <p:cNvPr id="14" name="Text Placeholder 15">
            <a:extLst>
              <a:ext uri="{FF2B5EF4-FFF2-40B4-BE49-F238E27FC236}">
                <a16:creationId xmlns:a16="http://schemas.microsoft.com/office/drawing/2014/main" id="{36E99BE7-076C-E71D-73AC-9DCAE3C2412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F398C35A-9BA2-755B-9B1F-FB9F33353964}"/>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 name="Date Placeholder 1">
            <a:extLst>
              <a:ext uri="{FF2B5EF4-FFF2-40B4-BE49-F238E27FC236}">
                <a16:creationId xmlns:a16="http://schemas.microsoft.com/office/drawing/2014/main" id="{65A52DD7-D921-3EAC-C777-30A3D0C1A9AC}"/>
              </a:ext>
            </a:extLst>
          </p:cNvPr>
          <p:cNvSpPr>
            <a:spLocks noGrp="1"/>
          </p:cNvSpPr>
          <p:nvPr>
            <p:ph type="dt" sz="half" idx="17"/>
          </p:nvPr>
        </p:nvSpPr>
        <p:spPr/>
        <p:txBody>
          <a:bodyPr/>
          <a:lstStyle/>
          <a:p>
            <a:endParaRPr lang="en-US"/>
          </a:p>
        </p:txBody>
      </p:sp>
      <p:sp>
        <p:nvSpPr>
          <p:cNvPr id="3" name="Footer Placeholder 2">
            <a:extLst>
              <a:ext uri="{FF2B5EF4-FFF2-40B4-BE49-F238E27FC236}">
                <a16:creationId xmlns:a16="http://schemas.microsoft.com/office/drawing/2014/main" id="{896E1950-0E89-70CC-DFA3-FE5ADBF793D1}"/>
              </a:ext>
            </a:extLst>
          </p:cNvPr>
          <p:cNvSpPr>
            <a:spLocks noGrp="1"/>
          </p:cNvSpPr>
          <p:nvPr>
            <p:ph type="ftr" sz="quarter" idx="18"/>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EE22384E-BF46-5907-165D-78D941F46995}"/>
              </a:ext>
            </a:extLst>
          </p:cNvPr>
          <p:cNvSpPr>
            <a:spLocks noGrp="1"/>
          </p:cNvSpPr>
          <p:nvPr>
            <p:ph type="sldNum" sz="quarter" idx="19"/>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3245774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x2 Copy,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8143629" y="2396194"/>
            <a:ext cx="3375925"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
        <p:nvSpPr>
          <p:cNvPr id="19" name="Text Placeholder 15">
            <a:extLst>
              <a:ext uri="{FF2B5EF4-FFF2-40B4-BE49-F238E27FC236}">
                <a16:creationId xmlns:a16="http://schemas.microsoft.com/office/drawing/2014/main" id="{8646C3E0-257F-701C-6439-F46301CE7028}"/>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2" name="Text Placeholder 15">
            <a:extLst>
              <a:ext uri="{FF2B5EF4-FFF2-40B4-BE49-F238E27FC236}">
                <a16:creationId xmlns:a16="http://schemas.microsoft.com/office/drawing/2014/main" id="{423AC1F3-37F0-7B3D-C385-FCA7E8452FE0}"/>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3" name="Date Placeholder 2">
            <a:extLst>
              <a:ext uri="{FF2B5EF4-FFF2-40B4-BE49-F238E27FC236}">
                <a16:creationId xmlns:a16="http://schemas.microsoft.com/office/drawing/2014/main" id="{C39A4C5B-520B-8998-AAC5-8AA368C01603}"/>
              </a:ext>
            </a:extLst>
          </p:cNvPr>
          <p:cNvSpPr>
            <a:spLocks noGrp="1"/>
          </p:cNvSpPr>
          <p:nvPr>
            <p:ph type="dt" sz="half" idx="20"/>
          </p:nvPr>
        </p:nvSpPr>
        <p:spPr/>
        <p:txBody>
          <a:bodyPr/>
          <a:lstStyle/>
          <a:p>
            <a:endParaRPr lang="en-US"/>
          </a:p>
        </p:txBody>
      </p:sp>
      <p:sp>
        <p:nvSpPr>
          <p:cNvPr id="4" name="Footer Placeholder 3">
            <a:extLst>
              <a:ext uri="{FF2B5EF4-FFF2-40B4-BE49-F238E27FC236}">
                <a16:creationId xmlns:a16="http://schemas.microsoft.com/office/drawing/2014/main" id="{00E5FBEC-9BC3-38F0-62E8-F4B948158665}"/>
              </a:ext>
            </a:extLst>
          </p:cNvPr>
          <p:cNvSpPr>
            <a:spLocks noGrp="1"/>
          </p:cNvSpPr>
          <p:nvPr>
            <p:ph type="ftr" sz="quarter" idx="21"/>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D7B721DF-A411-713D-2852-08D1B15BA976}"/>
              </a:ext>
            </a:extLst>
          </p:cNvPr>
          <p:cNvSpPr>
            <a:spLocks noGrp="1"/>
          </p:cNvSpPr>
          <p:nvPr>
            <p:ph type="sldNum" sz="quarter" idx="22"/>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298360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x1 Copy, Lrg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4405903" y="2396194"/>
            <a:ext cx="7113652"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
        <p:nvSpPr>
          <p:cNvPr id="3" name="Date Placeholder 2">
            <a:extLst>
              <a:ext uri="{FF2B5EF4-FFF2-40B4-BE49-F238E27FC236}">
                <a16:creationId xmlns:a16="http://schemas.microsoft.com/office/drawing/2014/main" id="{9294DA07-3B71-0AE0-EE86-6BB36B1063DE}"/>
              </a:ext>
            </a:extLst>
          </p:cNvPr>
          <p:cNvSpPr>
            <a:spLocks noGrp="1"/>
          </p:cNvSpPr>
          <p:nvPr>
            <p:ph type="dt" sz="half" idx="17"/>
          </p:nvPr>
        </p:nvSpPr>
        <p:spPr/>
        <p:txBody>
          <a:bodyPr/>
          <a:lstStyle/>
          <a:p>
            <a:endParaRPr lang="en-US"/>
          </a:p>
        </p:txBody>
      </p:sp>
      <p:sp>
        <p:nvSpPr>
          <p:cNvPr id="4" name="Footer Placeholder 3">
            <a:extLst>
              <a:ext uri="{FF2B5EF4-FFF2-40B4-BE49-F238E27FC236}">
                <a16:creationId xmlns:a16="http://schemas.microsoft.com/office/drawing/2014/main" id="{96D01E5C-0450-942A-2A17-AC16C0882256}"/>
              </a:ext>
            </a:extLst>
          </p:cNvPr>
          <p:cNvSpPr>
            <a:spLocks noGrp="1"/>
          </p:cNvSpPr>
          <p:nvPr>
            <p:ph type="ftr" sz="quarter" idx="18"/>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113EFBAD-2B7E-C715-7457-07C8618F98E9}"/>
              </a:ext>
            </a:extLst>
          </p:cNvPr>
          <p:cNvSpPr>
            <a:spLocks noGrp="1"/>
          </p:cNvSpPr>
          <p:nvPr>
            <p:ph type="sldNum" sz="quarter" idx="19"/>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87523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x1 Lrg Copy,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56768"/>
            <a:ext cx="5052987"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3" name="Date Placeholder 2">
            <a:extLst>
              <a:ext uri="{FF2B5EF4-FFF2-40B4-BE49-F238E27FC236}">
                <a16:creationId xmlns:a16="http://schemas.microsoft.com/office/drawing/2014/main" id="{8DCE2420-840A-7C9C-7A3A-D82DB8C66A4E}"/>
              </a:ext>
            </a:extLst>
          </p:cNvPr>
          <p:cNvSpPr>
            <a:spLocks noGrp="1"/>
          </p:cNvSpPr>
          <p:nvPr>
            <p:ph type="dt" sz="half" idx="16"/>
          </p:nvPr>
        </p:nvSpPr>
        <p:spPr/>
        <p:txBody>
          <a:bodyPr/>
          <a:lstStyle/>
          <a:p>
            <a:endParaRPr lang="en-US"/>
          </a:p>
        </p:txBody>
      </p:sp>
      <p:sp>
        <p:nvSpPr>
          <p:cNvPr id="4" name="Footer Placeholder 3">
            <a:extLst>
              <a:ext uri="{FF2B5EF4-FFF2-40B4-BE49-F238E27FC236}">
                <a16:creationId xmlns:a16="http://schemas.microsoft.com/office/drawing/2014/main" id="{9F052DCB-0262-0E8B-3649-B27FDE20BBB3}"/>
              </a:ext>
            </a:extLst>
          </p:cNvPr>
          <p:cNvSpPr>
            <a:spLocks noGrp="1"/>
          </p:cNvSpPr>
          <p:nvPr>
            <p:ph type="ftr" sz="quarter" idx="17"/>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1678AE9E-092C-E871-C1F0-D327F967346D}"/>
              </a:ext>
            </a:extLst>
          </p:cNvPr>
          <p:cNvSpPr>
            <a:spLocks noGrp="1"/>
          </p:cNvSpPr>
          <p:nvPr>
            <p:ph type="sldNum" sz="quarter" idx="18"/>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3810765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x2 Lrg Copy &amp; Bullets,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11" name="Text Placeholder 15">
            <a:extLst>
              <a:ext uri="{FF2B5EF4-FFF2-40B4-BE49-F238E27FC236}">
                <a16:creationId xmlns:a16="http://schemas.microsoft.com/office/drawing/2014/main" id="{F90FC47B-72C6-3EE0-182B-21C562D9F478}"/>
              </a:ext>
            </a:extLst>
          </p:cNvPr>
          <p:cNvSpPr>
            <a:spLocks noGrp="1"/>
          </p:cNvSpPr>
          <p:nvPr>
            <p:ph type="body" sz="quarter" idx="16" hasCustomPrompt="1"/>
          </p:nvPr>
        </p:nvSpPr>
        <p:spPr>
          <a:xfrm>
            <a:off x="668174" y="2800682"/>
            <a:ext cx="2442671" cy="3106885"/>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DF5A80E4-C07E-BFF4-D251-FB271EF08104}"/>
              </a:ext>
            </a:extLst>
          </p:cNvPr>
          <p:cNvSpPr>
            <a:spLocks noGrp="1"/>
          </p:cNvSpPr>
          <p:nvPr>
            <p:ph type="body" sz="quarter" idx="18" hasCustomPrompt="1"/>
          </p:nvPr>
        </p:nvSpPr>
        <p:spPr>
          <a:xfrm>
            <a:off x="3278490" y="2800683"/>
            <a:ext cx="2442671" cy="3106885"/>
          </a:xfrm>
        </p:spPr>
        <p:txBody>
          <a:bodyPr numCol="1">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 1</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2</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3</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4</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5</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6</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endParaRPr lang="en-GB" dirty="0"/>
          </a:p>
        </p:txBody>
      </p:sp>
      <p:sp>
        <p:nvSpPr>
          <p:cNvPr id="3" name="Date Placeholder 2">
            <a:extLst>
              <a:ext uri="{FF2B5EF4-FFF2-40B4-BE49-F238E27FC236}">
                <a16:creationId xmlns:a16="http://schemas.microsoft.com/office/drawing/2014/main" id="{B263F7D6-9484-92B0-7350-DEBDE47EBABA}"/>
              </a:ext>
            </a:extLst>
          </p:cNvPr>
          <p:cNvSpPr>
            <a:spLocks noGrp="1"/>
          </p:cNvSpPr>
          <p:nvPr>
            <p:ph type="dt" sz="half" idx="19"/>
          </p:nvPr>
        </p:nvSpPr>
        <p:spPr/>
        <p:txBody>
          <a:bodyPr/>
          <a:lstStyle/>
          <a:p>
            <a:endParaRPr lang="en-US"/>
          </a:p>
        </p:txBody>
      </p:sp>
      <p:sp>
        <p:nvSpPr>
          <p:cNvPr id="4" name="Footer Placeholder 3">
            <a:extLst>
              <a:ext uri="{FF2B5EF4-FFF2-40B4-BE49-F238E27FC236}">
                <a16:creationId xmlns:a16="http://schemas.microsoft.com/office/drawing/2014/main" id="{78120639-55E2-C36A-D0DD-8E0D5D0E3AB1}"/>
              </a:ext>
            </a:extLst>
          </p:cNvPr>
          <p:cNvSpPr>
            <a:spLocks noGrp="1"/>
          </p:cNvSpPr>
          <p:nvPr>
            <p:ph type="ftr" sz="quarter" idx="20"/>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924548F2-3D89-7B0C-B272-BE666AA9AE3D}"/>
              </a:ext>
            </a:extLst>
          </p:cNvPr>
          <p:cNvSpPr>
            <a:spLocks noGrp="1"/>
          </p:cNvSpPr>
          <p:nvPr>
            <p:ph type="sldNum" sz="quarter" idx="21"/>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14825853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1532863" y="1313801"/>
            <a:ext cx="9126274" cy="4230398"/>
          </a:xfr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40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add quote Lorem ipsum dolor sit amet, consectetur adipiscing elit, sed do eiusmod tempor incididunt ut labore et dolore magna aliqua.</a:t>
            </a:r>
          </a:p>
        </p:txBody>
      </p:sp>
      <p:sp>
        <p:nvSpPr>
          <p:cNvPr id="2" name="Date Placeholder 1">
            <a:extLst>
              <a:ext uri="{FF2B5EF4-FFF2-40B4-BE49-F238E27FC236}">
                <a16:creationId xmlns:a16="http://schemas.microsoft.com/office/drawing/2014/main" id="{A8FF2CCE-7803-CCB5-1937-181BD6FFA108}"/>
              </a:ext>
            </a:extLst>
          </p:cNvPr>
          <p:cNvSpPr>
            <a:spLocks noGrp="1"/>
          </p:cNvSpPr>
          <p:nvPr>
            <p:ph type="dt" sz="half" idx="16"/>
          </p:nvPr>
        </p:nvSpPr>
        <p:spPr/>
        <p:txBody>
          <a:bodyPr/>
          <a:lstStyle/>
          <a:p>
            <a:endParaRPr lang="en-US"/>
          </a:p>
        </p:txBody>
      </p:sp>
      <p:sp>
        <p:nvSpPr>
          <p:cNvPr id="3" name="Footer Placeholder 2">
            <a:extLst>
              <a:ext uri="{FF2B5EF4-FFF2-40B4-BE49-F238E27FC236}">
                <a16:creationId xmlns:a16="http://schemas.microsoft.com/office/drawing/2014/main" id="{4AE459BA-2564-9256-E061-CCC29662866A}"/>
              </a:ext>
            </a:extLst>
          </p:cNvPr>
          <p:cNvSpPr>
            <a:spLocks noGrp="1"/>
          </p:cNvSpPr>
          <p:nvPr>
            <p:ph type="ftr" sz="quarter" idx="17"/>
          </p:nvPr>
        </p:nvSpPr>
        <p:spPr/>
        <p:txBody>
          <a:bodyPr/>
          <a:lstStyle/>
          <a:p>
            <a:r>
              <a:rPr lang="en-US"/>
              <a:t>3D at Depth Confidential and Proprietary Information</a:t>
            </a:r>
          </a:p>
        </p:txBody>
      </p:sp>
      <p:sp>
        <p:nvSpPr>
          <p:cNvPr id="4" name="Slide Number Placeholder 3">
            <a:extLst>
              <a:ext uri="{FF2B5EF4-FFF2-40B4-BE49-F238E27FC236}">
                <a16:creationId xmlns:a16="http://schemas.microsoft.com/office/drawing/2014/main" id="{C79F5AA9-03E2-B026-095F-2CF39ADFA50A}"/>
              </a:ext>
            </a:extLst>
          </p:cNvPr>
          <p:cNvSpPr>
            <a:spLocks noGrp="1"/>
          </p:cNvSpPr>
          <p:nvPr>
            <p:ph type="sldNum" sz="quarter" idx="18"/>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416438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6" name="Picture 15">
            <a:extLst>
              <a:ext uri="{FF2B5EF4-FFF2-40B4-BE49-F238E27FC236}">
                <a16:creationId xmlns:a16="http://schemas.microsoft.com/office/drawing/2014/main" id="{B1BA7EBB-47A9-0C34-6D22-B2CB5A268CA9}"/>
              </a:ext>
            </a:extLst>
          </p:cNvPr>
          <p:cNvPicPr>
            <a:picLocks noChangeAspect="1"/>
          </p:cNvPicPr>
          <p:nvPr/>
        </p:nvPicPr>
        <p:blipFill>
          <a:blip r:embed="rId3"/>
          <a:stretch>
            <a:fillRect/>
          </a:stretch>
        </p:blipFill>
        <p:spPr>
          <a:xfrm>
            <a:off x="4201676" y="900953"/>
            <a:ext cx="8057559" cy="5184547"/>
          </a:xfrm>
          <a:prstGeom prst="rect">
            <a:avLst/>
          </a:prstGeom>
        </p:spPr>
      </p:pic>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4816100" y="1506690"/>
            <a:ext cx="6626821"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021364" y="169958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021364" y="2284488"/>
            <a:ext cx="6253093"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021364" y="2284488"/>
            <a:ext cx="6253093"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
        <p:nvSpPr>
          <p:cNvPr id="3" name="Date Placeholder 2">
            <a:extLst>
              <a:ext uri="{FF2B5EF4-FFF2-40B4-BE49-F238E27FC236}">
                <a16:creationId xmlns:a16="http://schemas.microsoft.com/office/drawing/2014/main" id="{CCC134DF-8DB2-D56F-9EBD-8804174DB629}"/>
              </a:ext>
            </a:extLst>
          </p:cNvPr>
          <p:cNvSpPr>
            <a:spLocks noGrp="1"/>
          </p:cNvSpPr>
          <p:nvPr>
            <p:ph type="dt" sz="half" idx="18"/>
          </p:nvPr>
        </p:nvSpPr>
        <p:spPr/>
        <p:txBody>
          <a:bodyPr/>
          <a:lstStyle/>
          <a:p>
            <a:endParaRPr lang="en-US"/>
          </a:p>
        </p:txBody>
      </p:sp>
      <p:sp>
        <p:nvSpPr>
          <p:cNvPr id="4" name="Footer Placeholder 3">
            <a:extLst>
              <a:ext uri="{FF2B5EF4-FFF2-40B4-BE49-F238E27FC236}">
                <a16:creationId xmlns:a16="http://schemas.microsoft.com/office/drawing/2014/main" id="{EDC1FB62-1688-C4A8-1275-3F7A4668BAAB}"/>
              </a:ext>
            </a:extLst>
          </p:cNvPr>
          <p:cNvSpPr>
            <a:spLocks noGrp="1"/>
          </p:cNvSpPr>
          <p:nvPr>
            <p:ph type="ftr" sz="quarter" idx="19"/>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1FCD1A1D-8A19-1394-22A1-466CE8371B14}"/>
              </a:ext>
            </a:extLst>
          </p:cNvPr>
          <p:cNvSpPr>
            <a:spLocks noGrp="1"/>
          </p:cNvSpPr>
          <p:nvPr>
            <p:ph type="sldNum" sz="quarter" idx="20"/>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3943327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4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6D2824-8B2A-3603-FFC7-01965FFDB28D}"/>
              </a:ext>
            </a:extLst>
          </p:cNvPr>
          <p:cNvPicPr>
            <a:picLocks noChangeAspect="1"/>
          </p:cNvPicPr>
          <p:nvPr userDrawn="1"/>
        </p:nvPicPr>
        <p:blipFill>
          <a:blip r:embed="rId2"/>
          <a:stretch>
            <a:fillRect/>
          </a:stretch>
        </p:blipFill>
        <p:spPr>
          <a:xfrm>
            <a:off x="3673845" y="1100621"/>
            <a:ext cx="9036742" cy="5434553"/>
          </a:xfrm>
          <a:prstGeom prst="rect">
            <a:avLst/>
          </a:prstGeom>
        </p:spPr>
      </p:pic>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5002510" y="1487837"/>
            <a:ext cx="6404556"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301392" y="172093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291965" y="2227926"/>
            <a:ext cx="5888225"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291965" y="2227926"/>
            <a:ext cx="5888225"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
        <p:nvSpPr>
          <p:cNvPr id="3" name="Date Placeholder 2">
            <a:extLst>
              <a:ext uri="{FF2B5EF4-FFF2-40B4-BE49-F238E27FC236}">
                <a16:creationId xmlns:a16="http://schemas.microsoft.com/office/drawing/2014/main" id="{056C95EA-3D2C-0814-314C-A08029CB2643}"/>
              </a:ext>
            </a:extLst>
          </p:cNvPr>
          <p:cNvSpPr>
            <a:spLocks noGrp="1"/>
          </p:cNvSpPr>
          <p:nvPr>
            <p:ph type="dt" sz="half" idx="18"/>
          </p:nvPr>
        </p:nvSpPr>
        <p:spPr/>
        <p:txBody>
          <a:bodyPr/>
          <a:lstStyle/>
          <a:p>
            <a:endParaRPr lang="en-US"/>
          </a:p>
        </p:txBody>
      </p:sp>
      <p:sp>
        <p:nvSpPr>
          <p:cNvPr id="5" name="Footer Placeholder 4">
            <a:extLst>
              <a:ext uri="{FF2B5EF4-FFF2-40B4-BE49-F238E27FC236}">
                <a16:creationId xmlns:a16="http://schemas.microsoft.com/office/drawing/2014/main" id="{133454CB-1819-F58B-87C4-01DBA2A93545}"/>
              </a:ext>
            </a:extLst>
          </p:cNvPr>
          <p:cNvSpPr>
            <a:spLocks noGrp="1"/>
          </p:cNvSpPr>
          <p:nvPr>
            <p:ph type="ftr" sz="quarter" idx="19"/>
          </p:nvPr>
        </p:nvSpPr>
        <p:spPr/>
        <p:txBody>
          <a:body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7A00702E-0E65-8FE1-2036-BA19C2EFF2DD}"/>
              </a:ext>
            </a:extLst>
          </p:cNvPr>
          <p:cNvSpPr>
            <a:spLocks noGrp="1"/>
          </p:cNvSpPr>
          <p:nvPr>
            <p:ph type="sldNum" sz="quarter" idx="20"/>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649031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x1 copy Lrg, shipwrec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A0F33E-38EB-6802-B7CF-0EE94B333AF3}"/>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14" name="Rectangle 13">
            <a:extLst>
              <a:ext uri="{FF2B5EF4-FFF2-40B4-BE49-F238E27FC236}">
                <a16:creationId xmlns:a16="http://schemas.microsoft.com/office/drawing/2014/main" id="{77052E36-8D29-CC31-C1D7-CF1A95AF173D}"/>
              </a:ext>
            </a:extLst>
          </p:cNvPr>
          <p:cNvSpPr/>
          <p:nvPr userDrawn="1"/>
        </p:nvSpPr>
        <p:spPr>
          <a:xfrm flipH="1" flipV="1">
            <a:off x="-1" y="-3"/>
            <a:ext cx="7289457" cy="6858002"/>
          </a:xfrm>
          <a:prstGeom prst="rect">
            <a:avLst/>
          </a:prstGeom>
          <a:solidFill>
            <a:schemeClr val="tx1">
              <a:alpha val="3995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2" y="1294239"/>
            <a:ext cx="6052229"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43198"/>
            <a:ext cx="6053137"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313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Tree>
    <p:extLst>
      <p:ext uri="{BB962C8B-B14F-4D97-AF65-F5344CB8AC3E}">
        <p14:creationId xmlns:p14="http://schemas.microsoft.com/office/powerpoint/2010/main" val="32370509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5AD44A1-AF31-7D39-0D2A-63535BB3A788}"/>
              </a:ext>
            </a:extLst>
          </p:cNvPr>
          <p:cNvSpPr>
            <a:spLocks noGrp="1"/>
          </p:cNvSpPr>
          <p:nvPr>
            <p:ph type="pic" sz="quarter" idx="15" hasCustomPrompt="1"/>
          </p:nvPr>
        </p:nvSpPr>
        <p:spPr>
          <a:xfrm>
            <a:off x="6221691" y="-4"/>
            <a:ext cx="5970309" cy="6858003"/>
          </a:xfrm>
          <a:solidFill>
            <a:schemeClr val="bg1">
              <a:lumMod val="95000"/>
            </a:schemeClr>
          </a:solidFill>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988" cy="751378"/>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43198"/>
            <a:ext cx="5052987" cy="1685047"/>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5052987"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2" name="Text Placeholder 15">
            <a:extLst>
              <a:ext uri="{FF2B5EF4-FFF2-40B4-BE49-F238E27FC236}">
                <a16:creationId xmlns:a16="http://schemas.microsoft.com/office/drawing/2014/main" id="{09FBFE1F-4EAD-8B84-1136-5885A16DF239}"/>
              </a:ext>
            </a:extLst>
          </p:cNvPr>
          <p:cNvSpPr>
            <a:spLocks noGrp="1"/>
          </p:cNvSpPr>
          <p:nvPr>
            <p:ph type="body" sz="quarter" idx="16" hasCustomPrompt="1"/>
          </p:nvPr>
        </p:nvSpPr>
        <p:spPr>
          <a:xfrm>
            <a:off x="668174" y="4713402"/>
            <a:ext cx="5052987" cy="1234911"/>
          </a:xfrm>
        </p:spPr>
        <p:txBody>
          <a:bodyPr numCol="2">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p:txBody>
      </p:sp>
      <p:sp>
        <p:nvSpPr>
          <p:cNvPr id="3" name="Date Placeholder 2">
            <a:extLst>
              <a:ext uri="{FF2B5EF4-FFF2-40B4-BE49-F238E27FC236}">
                <a16:creationId xmlns:a16="http://schemas.microsoft.com/office/drawing/2014/main" id="{B0F9176A-5C98-6B20-6EB1-09D87CDFC0CE}"/>
              </a:ext>
            </a:extLst>
          </p:cNvPr>
          <p:cNvSpPr>
            <a:spLocks noGrp="1"/>
          </p:cNvSpPr>
          <p:nvPr>
            <p:ph type="dt" sz="half" idx="17"/>
          </p:nvPr>
        </p:nvSpPr>
        <p:spPr/>
        <p:txBody>
          <a:bodyPr/>
          <a:lstStyle/>
          <a:p>
            <a:endParaRPr lang="en-US"/>
          </a:p>
        </p:txBody>
      </p:sp>
      <p:sp>
        <p:nvSpPr>
          <p:cNvPr id="5" name="Footer Placeholder 4">
            <a:extLst>
              <a:ext uri="{FF2B5EF4-FFF2-40B4-BE49-F238E27FC236}">
                <a16:creationId xmlns:a16="http://schemas.microsoft.com/office/drawing/2014/main" id="{7DA85671-25A3-A39D-87D1-F2D167EF2663}"/>
              </a:ext>
            </a:extLst>
          </p:cNvPr>
          <p:cNvSpPr>
            <a:spLocks noGrp="1"/>
          </p:cNvSpPr>
          <p:nvPr>
            <p:ph type="ftr" sz="quarter" idx="18"/>
          </p:nvPr>
        </p:nvSpPr>
        <p:spPr/>
        <p:txBody>
          <a:body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7AB600F7-7AB7-B74B-6818-4520E85C1C54}"/>
              </a:ext>
            </a:extLst>
          </p:cNvPr>
          <p:cNvSpPr>
            <a:spLocks noGrp="1"/>
          </p:cNvSpPr>
          <p:nvPr>
            <p:ph type="sldNum" sz="quarter" idx="19"/>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917394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ver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1958BE-9F9C-0EC8-A035-28CEA7ABC01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90B84ECB-683D-7D35-482D-FDB2585C9030}"/>
              </a:ext>
            </a:extLst>
          </p:cNvPr>
          <p:cNvPicPr>
            <a:picLocks noChangeAspect="1"/>
          </p:cNvPicPr>
          <p:nvPr userDrawn="1"/>
        </p:nvPicPr>
        <p:blipFill>
          <a:blip r:embed="rId3"/>
          <a:stretch>
            <a:fillRect/>
          </a:stretch>
        </p:blipFill>
        <p:spPr>
          <a:xfrm>
            <a:off x="1" y="0"/>
            <a:ext cx="12191999" cy="6858000"/>
          </a:xfrm>
          <a:prstGeom prst="rect">
            <a:avLst/>
          </a:prstGeom>
        </p:spPr>
      </p:pic>
      <p:pic>
        <p:nvPicPr>
          <p:cNvPr id="9" name="Picture 8">
            <a:extLst>
              <a:ext uri="{FF2B5EF4-FFF2-40B4-BE49-F238E27FC236}">
                <a16:creationId xmlns:a16="http://schemas.microsoft.com/office/drawing/2014/main" id="{CC72B419-1B91-9453-45F2-A0E1AABEF951}"/>
              </a:ext>
            </a:extLst>
          </p:cNvPr>
          <p:cNvPicPr>
            <a:picLocks noChangeAspect="1"/>
          </p:cNvPicPr>
          <p:nvPr userDrawn="1"/>
        </p:nvPicPr>
        <p:blipFill>
          <a:blip r:embed="rId4"/>
          <a:stretch>
            <a:fillRect/>
          </a:stretch>
        </p:blipFill>
        <p:spPr>
          <a:xfrm>
            <a:off x="3841038" y="2469745"/>
            <a:ext cx="4222376" cy="1476840"/>
          </a:xfrm>
          <a:prstGeom prst="rect">
            <a:avLst/>
          </a:prstGeom>
        </p:spPr>
      </p:pic>
      <p:sp>
        <p:nvSpPr>
          <p:cNvPr id="3" name="Text Placeholder 11">
            <a:extLst>
              <a:ext uri="{FF2B5EF4-FFF2-40B4-BE49-F238E27FC236}">
                <a16:creationId xmlns:a16="http://schemas.microsoft.com/office/drawing/2014/main" id="{E6774843-8103-77EF-3ED4-1A9352607736}"/>
              </a:ext>
            </a:extLst>
          </p:cNvPr>
          <p:cNvSpPr>
            <a:spLocks noGrp="1"/>
          </p:cNvSpPr>
          <p:nvPr>
            <p:ph type="body" sz="quarter" idx="11" hasCustomPrompt="1"/>
          </p:nvPr>
        </p:nvSpPr>
        <p:spPr>
          <a:xfrm>
            <a:off x="4137212" y="4591570"/>
            <a:ext cx="4222376" cy="688271"/>
          </a:xfrm>
          <a:prstGeom prst="rect">
            <a:avLst/>
          </a:prstGeo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GB" dirty="0"/>
              <a:t>Click to add Title</a:t>
            </a:r>
          </a:p>
        </p:txBody>
      </p:sp>
      <p:sp>
        <p:nvSpPr>
          <p:cNvPr id="4" name="Text Placeholder 11">
            <a:extLst>
              <a:ext uri="{FF2B5EF4-FFF2-40B4-BE49-F238E27FC236}">
                <a16:creationId xmlns:a16="http://schemas.microsoft.com/office/drawing/2014/main" id="{74B31B37-F237-CE4F-C7FF-1A2C30E5ACF5}"/>
              </a:ext>
            </a:extLst>
          </p:cNvPr>
          <p:cNvSpPr>
            <a:spLocks noGrp="1"/>
          </p:cNvSpPr>
          <p:nvPr>
            <p:ph type="body" sz="quarter" idx="12" hasCustomPrompt="1"/>
          </p:nvPr>
        </p:nvSpPr>
        <p:spPr>
          <a:xfrm>
            <a:off x="4137212" y="5836649"/>
            <a:ext cx="4222376" cy="688271"/>
          </a:xfrm>
          <a:prstGeom prst="rect">
            <a:avLst/>
          </a:prstGeom>
        </p:spPr>
        <p:txBody>
          <a:bodyPr>
            <a:normAutofit/>
          </a:bodyPr>
          <a:lstStyle>
            <a:lvl1pPr marL="0" indent="0" algn="ctr">
              <a:buNone/>
              <a:defRPr sz="1600" b="0" i="0">
                <a:solidFill>
                  <a:schemeClr val="bg1"/>
                </a:solidFill>
                <a:latin typeface="Calibri" panose="020F0502020204030204" pitchFamily="34" charset="0"/>
                <a:cs typeface="Calibri" panose="020F0502020204030204" pitchFamily="34" charset="0"/>
              </a:defRPr>
            </a:lvl1pPr>
          </a:lstStyle>
          <a:p>
            <a:pPr lvl="0"/>
            <a:r>
              <a:rPr lang="en-GB" dirty="0"/>
              <a:t>Click to add author or date</a:t>
            </a:r>
          </a:p>
        </p:txBody>
      </p:sp>
    </p:spTree>
    <p:extLst>
      <p:ext uri="{BB962C8B-B14F-4D97-AF65-F5344CB8AC3E}">
        <p14:creationId xmlns:p14="http://schemas.microsoft.com/office/powerpoint/2010/main" val="381233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3000"/>
                                        <p:tgtEl>
                                          <p:spTgt spid="8"/>
                                        </p:tgtEl>
                                      </p:cBhvr>
                                    </p:animEffect>
                                    <p:set>
                                      <p:cBhvr>
                                        <p:cTn id="7" dur="1" fill="hold">
                                          <p:stCondLst>
                                            <p:cond delay="2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x1 Cop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3" y="2756768"/>
            <a:ext cx="10850471"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3" y="2396195"/>
            <a:ext cx="10850471"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4145722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x2 Cop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24557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24557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1" name="Text Placeholder 15">
            <a:extLst>
              <a:ext uri="{FF2B5EF4-FFF2-40B4-BE49-F238E27FC236}">
                <a16:creationId xmlns:a16="http://schemas.microsoft.com/office/drawing/2014/main" id="{A3CA0C8F-1F9D-1DF2-5B7E-4F6A6CA6009C}"/>
              </a:ext>
            </a:extLst>
          </p:cNvPr>
          <p:cNvSpPr>
            <a:spLocks noGrp="1"/>
          </p:cNvSpPr>
          <p:nvPr>
            <p:ph type="body" sz="quarter" idx="16" hasCustomPrompt="1"/>
          </p:nvPr>
        </p:nvSpPr>
        <p:spPr>
          <a:xfrm>
            <a:off x="6278253" y="2756768"/>
            <a:ext cx="5245576"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E79473A8-581B-EE3A-2B62-09E57019FF3A}"/>
              </a:ext>
            </a:extLst>
          </p:cNvPr>
          <p:cNvSpPr>
            <a:spLocks noGrp="1"/>
          </p:cNvSpPr>
          <p:nvPr>
            <p:ph type="body" sz="quarter" idx="17" hasCustomPrompt="1"/>
          </p:nvPr>
        </p:nvSpPr>
        <p:spPr>
          <a:xfrm>
            <a:off x="6278253" y="2396195"/>
            <a:ext cx="5245576"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28086418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x3 Cop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4" name="Text Placeholder 15">
            <a:extLst>
              <a:ext uri="{FF2B5EF4-FFF2-40B4-BE49-F238E27FC236}">
                <a16:creationId xmlns:a16="http://schemas.microsoft.com/office/drawing/2014/main" id="{E35C1FF2-9BD2-4AA6-EF39-B0FC3DF576C7}"/>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5" name="Text Placeholder 15">
            <a:extLst>
              <a:ext uri="{FF2B5EF4-FFF2-40B4-BE49-F238E27FC236}">
                <a16:creationId xmlns:a16="http://schemas.microsoft.com/office/drawing/2014/main" id="{79E71F2F-3AC3-DAAE-176A-026C9CBE1026}"/>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4" name="Text Placeholder 15">
            <a:extLst>
              <a:ext uri="{FF2B5EF4-FFF2-40B4-BE49-F238E27FC236}">
                <a16:creationId xmlns:a16="http://schemas.microsoft.com/office/drawing/2014/main" id="{A4AB2789-DA1A-943A-B46B-D8357DCD9CEF}"/>
              </a:ext>
            </a:extLst>
          </p:cNvPr>
          <p:cNvSpPr>
            <a:spLocks noGrp="1"/>
          </p:cNvSpPr>
          <p:nvPr>
            <p:ph type="body" sz="quarter" idx="20" hasCustomPrompt="1"/>
          </p:nvPr>
        </p:nvSpPr>
        <p:spPr>
          <a:xfrm>
            <a:off x="8143631"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D5C38EAA-35D4-23EF-DB2E-1D047959A6A3}"/>
              </a:ext>
            </a:extLst>
          </p:cNvPr>
          <p:cNvSpPr>
            <a:spLocks noGrp="1"/>
          </p:cNvSpPr>
          <p:nvPr>
            <p:ph type="body" sz="quarter" idx="21" hasCustomPrompt="1"/>
          </p:nvPr>
        </p:nvSpPr>
        <p:spPr>
          <a:xfrm>
            <a:off x="8143631"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41136740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x1 Copy, x1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052987"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5986463" y="2395538"/>
            <a:ext cx="5532437" cy="3511550"/>
          </a:xfrm>
        </p:spPr>
        <p:txBody>
          <a:bodyPr>
            <a:normAutofit/>
          </a:bodyPr>
          <a:lstStyle>
            <a:lvl1pPr marL="0" indent="0" algn="ctr">
              <a:buNone/>
              <a:defRPr sz="1400">
                <a:solidFill>
                  <a:schemeClr val="bg1"/>
                </a:solidFill>
              </a:defRPr>
            </a:lvl1pPr>
          </a:lstStyle>
          <a:p>
            <a:pPr lvl="0"/>
            <a:r>
              <a:rPr lang="en-GB" dirty="0"/>
              <a:t>Click to add content</a:t>
            </a:r>
          </a:p>
        </p:txBody>
      </p:sp>
    </p:spTree>
    <p:extLst>
      <p:ext uri="{BB962C8B-B14F-4D97-AF65-F5344CB8AC3E}">
        <p14:creationId xmlns:p14="http://schemas.microsoft.com/office/powerpoint/2010/main" val="40413881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x2 Content Comparis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1" name="Text Placeholder 15">
            <a:extLst>
              <a:ext uri="{FF2B5EF4-FFF2-40B4-BE49-F238E27FC236}">
                <a16:creationId xmlns:a16="http://schemas.microsoft.com/office/drawing/2014/main" id="{FDE22F5A-79C1-F020-6121-1D0DC94C8DA3}"/>
              </a:ext>
            </a:extLst>
          </p:cNvPr>
          <p:cNvSpPr>
            <a:spLocks noGrp="1"/>
          </p:cNvSpPr>
          <p:nvPr>
            <p:ph type="body" sz="quarter" idx="17" hasCustomPrompt="1"/>
          </p:nvPr>
        </p:nvSpPr>
        <p:spPr>
          <a:xfrm>
            <a:off x="6278252" y="2396195"/>
            <a:ext cx="5250260"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2" name="Content Placeholder 3">
            <a:extLst>
              <a:ext uri="{FF2B5EF4-FFF2-40B4-BE49-F238E27FC236}">
                <a16:creationId xmlns:a16="http://schemas.microsoft.com/office/drawing/2014/main" id="{F9A26CEA-9246-145A-F0A5-4A2DEE6A256D}"/>
              </a:ext>
            </a:extLst>
          </p:cNvPr>
          <p:cNvSpPr>
            <a:spLocks noGrp="1"/>
          </p:cNvSpPr>
          <p:nvPr>
            <p:ph sz="quarter" idx="18" hasCustomPrompt="1"/>
          </p:nvPr>
        </p:nvSpPr>
        <p:spPr>
          <a:xfrm>
            <a:off x="6278252" y="2756288"/>
            <a:ext cx="5250259" cy="3150799"/>
          </a:xfrm>
        </p:spPr>
        <p:txBody>
          <a:bodyPr>
            <a:normAutofit/>
          </a:bodyPr>
          <a:lstStyle>
            <a:lvl1pPr marL="0" indent="0" algn="ctr">
              <a:buNone/>
              <a:defRPr sz="1400">
                <a:solidFill>
                  <a:schemeClr val="bg1"/>
                </a:solidFill>
              </a:defRPr>
            </a:lvl1pPr>
          </a:lstStyle>
          <a:p>
            <a:pPr lvl="0"/>
            <a:r>
              <a:rPr lang="en-GB" dirty="0"/>
              <a:t>Click to add content</a:t>
            </a:r>
          </a:p>
        </p:txBody>
      </p:sp>
      <p:sp>
        <p:nvSpPr>
          <p:cNvPr id="14" name="Text Placeholder 15">
            <a:extLst>
              <a:ext uri="{FF2B5EF4-FFF2-40B4-BE49-F238E27FC236}">
                <a16:creationId xmlns:a16="http://schemas.microsoft.com/office/drawing/2014/main" id="{10A2D2E0-C004-3707-8056-B5813B28CD40}"/>
              </a:ext>
            </a:extLst>
          </p:cNvPr>
          <p:cNvSpPr>
            <a:spLocks noGrp="1"/>
          </p:cNvSpPr>
          <p:nvPr>
            <p:ph type="body" sz="quarter" idx="20" hasCustomPrompt="1"/>
          </p:nvPr>
        </p:nvSpPr>
        <p:spPr>
          <a:xfrm>
            <a:off x="663488" y="2396195"/>
            <a:ext cx="5250260"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6" name="Content Placeholder 3">
            <a:extLst>
              <a:ext uri="{FF2B5EF4-FFF2-40B4-BE49-F238E27FC236}">
                <a16:creationId xmlns:a16="http://schemas.microsoft.com/office/drawing/2014/main" id="{F87C1CD8-4C07-ADD2-CCE8-2C2E30FCE2AB}"/>
              </a:ext>
            </a:extLst>
          </p:cNvPr>
          <p:cNvSpPr>
            <a:spLocks noGrp="1"/>
          </p:cNvSpPr>
          <p:nvPr>
            <p:ph sz="quarter" idx="21" hasCustomPrompt="1"/>
          </p:nvPr>
        </p:nvSpPr>
        <p:spPr>
          <a:xfrm>
            <a:off x="663488" y="2756288"/>
            <a:ext cx="5250259" cy="3150799"/>
          </a:xfrm>
        </p:spPr>
        <p:txBody>
          <a:bodyPr>
            <a:normAutofit/>
          </a:bodyPr>
          <a:lstStyle>
            <a:lvl1pPr marL="0" indent="0" algn="ctr">
              <a:buNone/>
              <a:defRPr sz="1400">
                <a:solidFill>
                  <a:schemeClr val="bg1"/>
                </a:solidFill>
              </a:defRPr>
            </a:lvl1pPr>
          </a:lstStyle>
          <a:p>
            <a:pPr lvl="0"/>
            <a:r>
              <a:rPr lang="en-GB" dirty="0"/>
              <a:t>Click to add content</a:t>
            </a:r>
          </a:p>
        </p:txBody>
      </p:sp>
    </p:spTree>
    <p:extLst>
      <p:ext uri="{BB962C8B-B14F-4D97-AF65-F5344CB8AC3E}">
        <p14:creationId xmlns:p14="http://schemas.microsoft.com/office/powerpoint/2010/main" val="13856778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x1 Copy, Lrg Content">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4794147" y="718747"/>
            <a:ext cx="6724753" cy="5188341"/>
          </a:xfrm>
        </p:spPr>
        <p:txBody>
          <a:bodyPr>
            <a:normAutofit/>
          </a:bodyPr>
          <a:lstStyle>
            <a:lvl1pPr marL="0" indent="0" algn="ctr">
              <a:buNone/>
              <a:defRPr sz="1400">
                <a:solidFill>
                  <a:schemeClr val="bg1"/>
                </a:solidFill>
              </a:defRPr>
            </a:lvl1pPr>
          </a:lstStyle>
          <a:p>
            <a:pPr lvl="0"/>
            <a:r>
              <a:rPr lang="en-GB" dirty="0"/>
              <a:t>Click to add content</a:t>
            </a:r>
          </a:p>
        </p:txBody>
      </p:sp>
      <p:sp>
        <p:nvSpPr>
          <p:cNvPr id="12" name="Title 1">
            <a:extLst>
              <a:ext uri="{FF2B5EF4-FFF2-40B4-BE49-F238E27FC236}">
                <a16:creationId xmlns:a16="http://schemas.microsoft.com/office/drawing/2014/main" id="{CDD6BB67-3D0B-5368-5ADA-7429229500E2}"/>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sp>
        <p:nvSpPr>
          <p:cNvPr id="14" name="Text Placeholder 15">
            <a:extLst>
              <a:ext uri="{FF2B5EF4-FFF2-40B4-BE49-F238E27FC236}">
                <a16:creationId xmlns:a16="http://schemas.microsoft.com/office/drawing/2014/main" id="{36E99BE7-076C-E71D-73AC-9DCAE3C2412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F398C35A-9BA2-755B-9B1F-FB9F33353964}"/>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390364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x2 Copy,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8143629" y="2396194"/>
            <a:ext cx="3375925"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
        <p:nvSpPr>
          <p:cNvPr id="19" name="Text Placeholder 15">
            <a:extLst>
              <a:ext uri="{FF2B5EF4-FFF2-40B4-BE49-F238E27FC236}">
                <a16:creationId xmlns:a16="http://schemas.microsoft.com/office/drawing/2014/main" id="{8646C3E0-257F-701C-6439-F46301CE7028}"/>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2" name="Text Placeholder 15">
            <a:extLst>
              <a:ext uri="{FF2B5EF4-FFF2-40B4-BE49-F238E27FC236}">
                <a16:creationId xmlns:a16="http://schemas.microsoft.com/office/drawing/2014/main" id="{423AC1F3-37F0-7B3D-C385-FCA7E8452FE0}"/>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11951934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x1 Copy, Lrg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4405903" y="2396194"/>
            <a:ext cx="7113652"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Tree>
    <p:extLst>
      <p:ext uri="{BB962C8B-B14F-4D97-AF65-F5344CB8AC3E}">
        <p14:creationId xmlns:p14="http://schemas.microsoft.com/office/powerpoint/2010/main" val="3474652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x2 Copy, Underwater">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DB12B77-A1E5-C26A-D7E5-C399D31879A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0310F2FC-BBE9-42D6-54CE-1AF4D05C7F84}"/>
              </a:ext>
            </a:extLst>
          </p:cNvPr>
          <p:cNvPicPr>
            <a:picLocks noChangeAspect="1"/>
          </p:cNvPicPr>
          <p:nvPr userDrawn="1"/>
        </p:nvPicPr>
        <p:blipFill>
          <a:blip r:embed="rId3">
            <a:alphaModFix amt="50000"/>
          </a:blip>
          <a:stretch>
            <a:fillRect/>
          </a:stretch>
        </p:blipFill>
        <p:spPr>
          <a:xfrm>
            <a:off x="0" y="2274"/>
            <a:ext cx="12192000" cy="6853452"/>
          </a:xfrm>
          <a:prstGeom prst="rect">
            <a:avLst/>
          </a:prstGeom>
        </p:spPr>
      </p:pic>
      <p:sp>
        <p:nvSpPr>
          <p:cNvPr id="14" name="Rectangle 13">
            <a:extLst>
              <a:ext uri="{FF2B5EF4-FFF2-40B4-BE49-F238E27FC236}">
                <a16:creationId xmlns:a16="http://schemas.microsoft.com/office/drawing/2014/main" id="{77052E36-8D29-CC31-C1D7-CF1A95AF173D}"/>
              </a:ext>
            </a:extLst>
          </p:cNvPr>
          <p:cNvSpPr/>
          <p:nvPr userDrawn="1"/>
        </p:nvSpPr>
        <p:spPr>
          <a:xfrm flipH="1" flipV="1">
            <a:off x="-2" y="-3"/>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605222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4"/>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2228"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3354A15B-EA87-EE44-93BE-6E6D07E38450}"/>
              </a:ext>
            </a:extLst>
          </p:cNvPr>
          <p:cNvSpPr>
            <a:spLocks noGrp="1"/>
          </p:cNvSpPr>
          <p:nvPr>
            <p:ph type="body" sz="quarter" idx="16" hasCustomPrompt="1"/>
          </p:nvPr>
        </p:nvSpPr>
        <p:spPr>
          <a:xfrm>
            <a:off x="3836708"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1" name="Text Placeholder 15">
            <a:extLst>
              <a:ext uri="{FF2B5EF4-FFF2-40B4-BE49-F238E27FC236}">
                <a16:creationId xmlns:a16="http://schemas.microsoft.com/office/drawing/2014/main" id="{B3352C11-5B23-C58A-B938-074DD1E2A2C9}"/>
              </a:ext>
            </a:extLst>
          </p:cNvPr>
          <p:cNvSpPr>
            <a:spLocks noGrp="1"/>
          </p:cNvSpPr>
          <p:nvPr>
            <p:ph type="body" sz="quarter" idx="17" hasCustomPrompt="1"/>
          </p:nvPr>
        </p:nvSpPr>
        <p:spPr>
          <a:xfrm>
            <a:off x="666285"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Tree>
    <p:extLst>
      <p:ext uri="{BB962C8B-B14F-4D97-AF65-F5344CB8AC3E}">
        <p14:creationId xmlns:p14="http://schemas.microsoft.com/office/powerpoint/2010/main" val="38019297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x1 Lrg Copy,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56767"/>
            <a:ext cx="5052987" cy="3150800"/>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Tree>
    <p:extLst>
      <p:ext uri="{BB962C8B-B14F-4D97-AF65-F5344CB8AC3E}">
        <p14:creationId xmlns:p14="http://schemas.microsoft.com/office/powerpoint/2010/main" val="129729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x2 Lrg Copy &amp; Bullets,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11" name="Text Placeholder 15">
            <a:extLst>
              <a:ext uri="{FF2B5EF4-FFF2-40B4-BE49-F238E27FC236}">
                <a16:creationId xmlns:a16="http://schemas.microsoft.com/office/drawing/2014/main" id="{F90FC47B-72C6-3EE0-182B-21C562D9F478}"/>
              </a:ext>
            </a:extLst>
          </p:cNvPr>
          <p:cNvSpPr>
            <a:spLocks noGrp="1"/>
          </p:cNvSpPr>
          <p:nvPr>
            <p:ph type="body" sz="quarter" idx="16" hasCustomPrompt="1"/>
          </p:nvPr>
        </p:nvSpPr>
        <p:spPr>
          <a:xfrm>
            <a:off x="668174" y="2756766"/>
            <a:ext cx="2442671" cy="3150801"/>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DF5A80E4-C07E-BFF4-D251-FB271EF08104}"/>
              </a:ext>
            </a:extLst>
          </p:cNvPr>
          <p:cNvSpPr>
            <a:spLocks noGrp="1"/>
          </p:cNvSpPr>
          <p:nvPr>
            <p:ph type="body" sz="quarter" idx="18" hasCustomPrompt="1"/>
          </p:nvPr>
        </p:nvSpPr>
        <p:spPr>
          <a:xfrm>
            <a:off x="3278490" y="2756767"/>
            <a:ext cx="2442671" cy="3150801"/>
          </a:xfrm>
        </p:spPr>
        <p:txBody>
          <a:bodyPr numCol="1">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 1</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2</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3</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4</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5</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6</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endParaRPr lang="en-GB" dirty="0"/>
          </a:p>
        </p:txBody>
      </p:sp>
    </p:spTree>
    <p:extLst>
      <p:ext uri="{BB962C8B-B14F-4D97-AF65-F5344CB8AC3E}">
        <p14:creationId xmlns:p14="http://schemas.microsoft.com/office/powerpoint/2010/main" val="101304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1532863" y="1313801"/>
            <a:ext cx="9126274" cy="4230398"/>
          </a:xfr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40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add quote Lorem ipsum dolor sit amet, consectetur adipiscing elit, sed do eiusmod tempor incididunt ut labore et dolore magna aliqua.</a:t>
            </a:r>
          </a:p>
        </p:txBody>
      </p:sp>
    </p:spTree>
    <p:extLst>
      <p:ext uri="{BB962C8B-B14F-4D97-AF65-F5344CB8AC3E}">
        <p14:creationId xmlns:p14="http://schemas.microsoft.com/office/powerpoint/2010/main" val="19209198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3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6" name="Picture 15">
            <a:extLst>
              <a:ext uri="{FF2B5EF4-FFF2-40B4-BE49-F238E27FC236}">
                <a16:creationId xmlns:a16="http://schemas.microsoft.com/office/drawing/2014/main" id="{B1BA7EBB-47A9-0C34-6D22-B2CB5A268CA9}"/>
              </a:ext>
            </a:extLst>
          </p:cNvPr>
          <p:cNvPicPr>
            <a:picLocks noChangeAspect="1"/>
          </p:cNvPicPr>
          <p:nvPr/>
        </p:nvPicPr>
        <p:blipFill>
          <a:blip r:embed="rId3"/>
          <a:stretch>
            <a:fillRect/>
          </a:stretch>
        </p:blipFill>
        <p:spPr>
          <a:xfrm>
            <a:off x="4201676" y="900953"/>
            <a:ext cx="8057559" cy="5184547"/>
          </a:xfrm>
          <a:prstGeom prst="rect">
            <a:avLst/>
          </a:prstGeom>
        </p:spPr>
      </p:pic>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4816100" y="1506690"/>
            <a:ext cx="6626821"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021364" y="169958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021364" y="2284488"/>
            <a:ext cx="6253093"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021364" y="2284488"/>
            <a:ext cx="6253093"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Tree>
    <p:extLst>
      <p:ext uri="{BB962C8B-B14F-4D97-AF65-F5344CB8AC3E}">
        <p14:creationId xmlns:p14="http://schemas.microsoft.com/office/powerpoint/2010/main" val="9695228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4_Title and Content">
    <p:bg>
      <p:bgPr>
        <a:solidFill>
          <a:schemeClr val="accen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6D2824-8B2A-3603-FFC7-01965FFDB28D}"/>
              </a:ext>
            </a:extLst>
          </p:cNvPr>
          <p:cNvPicPr>
            <a:picLocks noChangeAspect="1"/>
          </p:cNvPicPr>
          <p:nvPr userDrawn="1"/>
        </p:nvPicPr>
        <p:blipFill>
          <a:blip r:embed="rId2"/>
          <a:stretch>
            <a:fillRect/>
          </a:stretch>
        </p:blipFill>
        <p:spPr>
          <a:xfrm>
            <a:off x="3673845" y="1100621"/>
            <a:ext cx="9036742" cy="5434553"/>
          </a:xfrm>
          <a:prstGeom prst="rect">
            <a:avLst/>
          </a:prstGeom>
        </p:spPr>
      </p:pic>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5002510" y="1487837"/>
            <a:ext cx="6404556"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301392" y="172093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291965" y="2227926"/>
            <a:ext cx="5888225"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291965" y="2227926"/>
            <a:ext cx="5888225"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Tree>
    <p:extLst>
      <p:ext uri="{BB962C8B-B14F-4D97-AF65-F5344CB8AC3E}">
        <p14:creationId xmlns:p14="http://schemas.microsoft.com/office/powerpoint/2010/main" val="36671119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5AD44A1-AF31-7D39-0D2A-63535BB3A788}"/>
              </a:ext>
            </a:extLst>
          </p:cNvPr>
          <p:cNvSpPr>
            <a:spLocks noGrp="1"/>
          </p:cNvSpPr>
          <p:nvPr>
            <p:ph type="pic" sz="quarter" idx="15" hasCustomPrompt="1"/>
          </p:nvPr>
        </p:nvSpPr>
        <p:spPr>
          <a:xfrm>
            <a:off x="6221691" y="-4"/>
            <a:ext cx="5970309" cy="6858003"/>
          </a:xfrm>
          <a:solidFill>
            <a:schemeClr val="bg1">
              <a:lumMod val="95000"/>
            </a:schemeClr>
          </a:solidFill>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98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43198"/>
            <a:ext cx="5052987" cy="1685047"/>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2" name="Text Placeholder 15">
            <a:extLst>
              <a:ext uri="{FF2B5EF4-FFF2-40B4-BE49-F238E27FC236}">
                <a16:creationId xmlns:a16="http://schemas.microsoft.com/office/drawing/2014/main" id="{09FBFE1F-4EAD-8B84-1136-5885A16DF239}"/>
              </a:ext>
            </a:extLst>
          </p:cNvPr>
          <p:cNvSpPr>
            <a:spLocks noGrp="1"/>
          </p:cNvSpPr>
          <p:nvPr>
            <p:ph type="body" sz="quarter" idx="16" hasCustomPrompt="1"/>
          </p:nvPr>
        </p:nvSpPr>
        <p:spPr>
          <a:xfrm>
            <a:off x="668174" y="4713402"/>
            <a:ext cx="5052987" cy="1234911"/>
          </a:xfrm>
        </p:spPr>
        <p:txBody>
          <a:bodyPr numCol="2">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p:txBody>
      </p:sp>
    </p:spTree>
    <p:extLst>
      <p:ext uri="{BB962C8B-B14F-4D97-AF65-F5344CB8AC3E}">
        <p14:creationId xmlns:p14="http://schemas.microsoft.com/office/powerpoint/2010/main" val="36359427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x1 Cop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3" y="2756768"/>
            <a:ext cx="10850471"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3" y="2396195"/>
            <a:ext cx="10850471"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15135392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x2 Cop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24557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24557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1" name="Text Placeholder 15">
            <a:extLst>
              <a:ext uri="{FF2B5EF4-FFF2-40B4-BE49-F238E27FC236}">
                <a16:creationId xmlns:a16="http://schemas.microsoft.com/office/drawing/2014/main" id="{A3CA0C8F-1F9D-1DF2-5B7E-4F6A6CA6009C}"/>
              </a:ext>
            </a:extLst>
          </p:cNvPr>
          <p:cNvSpPr>
            <a:spLocks noGrp="1"/>
          </p:cNvSpPr>
          <p:nvPr>
            <p:ph type="body" sz="quarter" idx="16" hasCustomPrompt="1"/>
          </p:nvPr>
        </p:nvSpPr>
        <p:spPr>
          <a:xfrm>
            <a:off x="6278253" y="2756768"/>
            <a:ext cx="5245576"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E79473A8-581B-EE3A-2B62-09E57019FF3A}"/>
              </a:ext>
            </a:extLst>
          </p:cNvPr>
          <p:cNvSpPr>
            <a:spLocks noGrp="1"/>
          </p:cNvSpPr>
          <p:nvPr>
            <p:ph type="body" sz="quarter" idx="17" hasCustomPrompt="1"/>
          </p:nvPr>
        </p:nvSpPr>
        <p:spPr>
          <a:xfrm>
            <a:off x="6278253" y="2396195"/>
            <a:ext cx="5245576"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5033310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x3 Cop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4" name="Text Placeholder 15">
            <a:extLst>
              <a:ext uri="{FF2B5EF4-FFF2-40B4-BE49-F238E27FC236}">
                <a16:creationId xmlns:a16="http://schemas.microsoft.com/office/drawing/2014/main" id="{E35C1FF2-9BD2-4AA6-EF39-B0FC3DF576C7}"/>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5" name="Text Placeholder 15">
            <a:extLst>
              <a:ext uri="{FF2B5EF4-FFF2-40B4-BE49-F238E27FC236}">
                <a16:creationId xmlns:a16="http://schemas.microsoft.com/office/drawing/2014/main" id="{79E71F2F-3AC3-DAAE-176A-026C9CBE1026}"/>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4" name="Text Placeholder 15">
            <a:extLst>
              <a:ext uri="{FF2B5EF4-FFF2-40B4-BE49-F238E27FC236}">
                <a16:creationId xmlns:a16="http://schemas.microsoft.com/office/drawing/2014/main" id="{A4AB2789-DA1A-943A-B46B-D8357DCD9CEF}"/>
              </a:ext>
            </a:extLst>
          </p:cNvPr>
          <p:cNvSpPr>
            <a:spLocks noGrp="1"/>
          </p:cNvSpPr>
          <p:nvPr>
            <p:ph type="body" sz="quarter" idx="20" hasCustomPrompt="1"/>
          </p:nvPr>
        </p:nvSpPr>
        <p:spPr>
          <a:xfrm>
            <a:off x="8143631"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D5C38EAA-35D4-23EF-DB2E-1D047959A6A3}"/>
              </a:ext>
            </a:extLst>
          </p:cNvPr>
          <p:cNvSpPr>
            <a:spLocks noGrp="1"/>
          </p:cNvSpPr>
          <p:nvPr>
            <p:ph type="body" sz="quarter" idx="21" hasCustomPrompt="1"/>
          </p:nvPr>
        </p:nvSpPr>
        <p:spPr>
          <a:xfrm>
            <a:off x="8143631"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28705887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x1 Copy, x1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052987"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5986463" y="2395538"/>
            <a:ext cx="5532437" cy="3511550"/>
          </a:xfrm>
        </p:spPr>
        <p:txBody>
          <a:bodyPr>
            <a:normAutofit/>
          </a:bodyPr>
          <a:lstStyle>
            <a:lvl1pPr marL="0" indent="0" algn="ctr">
              <a:buNone/>
              <a:defRPr sz="1400">
                <a:solidFill>
                  <a:schemeClr val="bg1"/>
                </a:solidFill>
              </a:defRPr>
            </a:lvl1pPr>
          </a:lstStyle>
          <a:p>
            <a:pPr lvl="0"/>
            <a:r>
              <a:rPr lang="en-GB" dirty="0"/>
              <a:t>Click to add content</a:t>
            </a:r>
          </a:p>
        </p:txBody>
      </p:sp>
    </p:spTree>
    <p:extLst>
      <p:ext uri="{BB962C8B-B14F-4D97-AF65-F5344CB8AC3E}">
        <p14:creationId xmlns:p14="http://schemas.microsoft.com/office/powerpoint/2010/main" val="2756560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x2 Copy, Pinpoint Concep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3810D3-440A-59D9-F3BB-8346C3F0962E}"/>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14" name="Rectangle 13">
            <a:extLst>
              <a:ext uri="{FF2B5EF4-FFF2-40B4-BE49-F238E27FC236}">
                <a16:creationId xmlns:a16="http://schemas.microsoft.com/office/drawing/2014/main" id="{77052E36-8D29-CC31-C1D7-CF1A95AF173D}"/>
              </a:ext>
            </a:extLst>
          </p:cNvPr>
          <p:cNvSpPr/>
          <p:nvPr userDrawn="1"/>
        </p:nvSpPr>
        <p:spPr>
          <a:xfrm flipH="1" flipV="1">
            <a:off x="-2" y="-3"/>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605222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2228"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3354A15B-EA87-EE44-93BE-6E6D07E38450}"/>
              </a:ext>
            </a:extLst>
          </p:cNvPr>
          <p:cNvSpPr>
            <a:spLocks noGrp="1"/>
          </p:cNvSpPr>
          <p:nvPr>
            <p:ph type="body" sz="quarter" idx="16" hasCustomPrompt="1"/>
          </p:nvPr>
        </p:nvSpPr>
        <p:spPr>
          <a:xfrm>
            <a:off x="3836708"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1" name="Text Placeholder 15">
            <a:extLst>
              <a:ext uri="{FF2B5EF4-FFF2-40B4-BE49-F238E27FC236}">
                <a16:creationId xmlns:a16="http://schemas.microsoft.com/office/drawing/2014/main" id="{B3352C11-5B23-C58A-B938-074DD1E2A2C9}"/>
              </a:ext>
            </a:extLst>
          </p:cNvPr>
          <p:cNvSpPr>
            <a:spLocks noGrp="1"/>
          </p:cNvSpPr>
          <p:nvPr>
            <p:ph type="body" sz="quarter" idx="17" hasCustomPrompt="1"/>
          </p:nvPr>
        </p:nvSpPr>
        <p:spPr>
          <a:xfrm>
            <a:off x="666285"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Tree>
    <p:extLst>
      <p:ext uri="{BB962C8B-B14F-4D97-AF65-F5344CB8AC3E}">
        <p14:creationId xmlns:p14="http://schemas.microsoft.com/office/powerpoint/2010/main" val="21362178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x2 Content Compariso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1" name="Text Placeholder 15">
            <a:extLst>
              <a:ext uri="{FF2B5EF4-FFF2-40B4-BE49-F238E27FC236}">
                <a16:creationId xmlns:a16="http://schemas.microsoft.com/office/drawing/2014/main" id="{FDE22F5A-79C1-F020-6121-1D0DC94C8DA3}"/>
              </a:ext>
            </a:extLst>
          </p:cNvPr>
          <p:cNvSpPr>
            <a:spLocks noGrp="1"/>
          </p:cNvSpPr>
          <p:nvPr>
            <p:ph type="body" sz="quarter" idx="17" hasCustomPrompt="1"/>
          </p:nvPr>
        </p:nvSpPr>
        <p:spPr>
          <a:xfrm>
            <a:off x="6278252" y="2396195"/>
            <a:ext cx="5250260"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2" name="Content Placeholder 3">
            <a:extLst>
              <a:ext uri="{FF2B5EF4-FFF2-40B4-BE49-F238E27FC236}">
                <a16:creationId xmlns:a16="http://schemas.microsoft.com/office/drawing/2014/main" id="{F9A26CEA-9246-145A-F0A5-4A2DEE6A256D}"/>
              </a:ext>
            </a:extLst>
          </p:cNvPr>
          <p:cNvSpPr>
            <a:spLocks noGrp="1"/>
          </p:cNvSpPr>
          <p:nvPr>
            <p:ph sz="quarter" idx="18" hasCustomPrompt="1"/>
          </p:nvPr>
        </p:nvSpPr>
        <p:spPr>
          <a:xfrm>
            <a:off x="6278252" y="2756288"/>
            <a:ext cx="5250259" cy="3150799"/>
          </a:xfrm>
        </p:spPr>
        <p:txBody>
          <a:bodyPr>
            <a:normAutofit/>
          </a:bodyPr>
          <a:lstStyle>
            <a:lvl1pPr marL="0" indent="0" algn="ctr">
              <a:buNone/>
              <a:defRPr sz="1400">
                <a:solidFill>
                  <a:schemeClr val="bg1"/>
                </a:solidFill>
              </a:defRPr>
            </a:lvl1pPr>
          </a:lstStyle>
          <a:p>
            <a:pPr lvl="0"/>
            <a:r>
              <a:rPr lang="en-GB" dirty="0"/>
              <a:t>Click to add content</a:t>
            </a:r>
          </a:p>
        </p:txBody>
      </p:sp>
      <p:sp>
        <p:nvSpPr>
          <p:cNvPr id="14" name="Text Placeholder 15">
            <a:extLst>
              <a:ext uri="{FF2B5EF4-FFF2-40B4-BE49-F238E27FC236}">
                <a16:creationId xmlns:a16="http://schemas.microsoft.com/office/drawing/2014/main" id="{10A2D2E0-C004-3707-8056-B5813B28CD40}"/>
              </a:ext>
            </a:extLst>
          </p:cNvPr>
          <p:cNvSpPr>
            <a:spLocks noGrp="1"/>
          </p:cNvSpPr>
          <p:nvPr>
            <p:ph type="body" sz="quarter" idx="20" hasCustomPrompt="1"/>
          </p:nvPr>
        </p:nvSpPr>
        <p:spPr>
          <a:xfrm>
            <a:off x="663488" y="2396195"/>
            <a:ext cx="5250260"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6" name="Content Placeholder 3">
            <a:extLst>
              <a:ext uri="{FF2B5EF4-FFF2-40B4-BE49-F238E27FC236}">
                <a16:creationId xmlns:a16="http://schemas.microsoft.com/office/drawing/2014/main" id="{F87C1CD8-4C07-ADD2-CCE8-2C2E30FCE2AB}"/>
              </a:ext>
            </a:extLst>
          </p:cNvPr>
          <p:cNvSpPr>
            <a:spLocks noGrp="1"/>
          </p:cNvSpPr>
          <p:nvPr>
            <p:ph sz="quarter" idx="21" hasCustomPrompt="1"/>
          </p:nvPr>
        </p:nvSpPr>
        <p:spPr>
          <a:xfrm>
            <a:off x="663488" y="2756288"/>
            <a:ext cx="5250259" cy="3150799"/>
          </a:xfrm>
        </p:spPr>
        <p:txBody>
          <a:bodyPr>
            <a:normAutofit/>
          </a:bodyPr>
          <a:lstStyle>
            <a:lvl1pPr marL="0" indent="0" algn="ctr">
              <a:buNone/>
              <a:defRPr sz="1400">
                <a:solidFill>
                  <a:schemeClr val="bg1"/>
                </a:solidFill>
              </a:defRPr>
            </a:lvl1pPr>
          </a:lstStyle>
          <a:p>
            <a:pPr lvl="0"/>
            <a:r>
              <a:rPr lang="en-GB" dirty="0"/>
              <a:t>Click to add content</a:t>
            </a:r>
          </a:p>
        </p:txBody>
      </p:sp>
    </p:spTree>
    <p:extLst>
      <p:ext uri="{BB962C8B-B14F-4D97-AF65-F5344CB8AC3E}">
        <p14:creationId xmlns:p14="http://schemas.microsoft.com/office/powerpoint/2010/main" val="3848579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x1 Copy, Lrg Content">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4" name="Content Placeholder 3">
            <a:extLst>
              <a:ext uri="{FF2B5EF4-FFF2-40B4-BE49-F238E27FC236}">
                <a16:creationId xmlns:a16="http://schemas.microsoft.com/office/drawing/2014/main" id="{E23AFE9B-FC80-DD67-BC18-76203FB9E6AB}"/>
              </a:ext>
            </a:extLst>
          </p:cNvPr>
          <p:cNvSpPr>
            <a:spLocks noGrp="1"/>
          </p:cNvSpPr>
          <p:nvPr>
            <p:ph sz="quarter" idx="16" hasCustomPrompt="1"/>
          </p:nvPr>
        </p:nvSpPr>
        <p:spPr>
          <a:xfrm>
            <a:off x="4794147" y="718747"/>
            <a:ext cx="6724753" cy="5188341"/>
          </a:xfrm>
        </p:spPr>
        <p:txBody>
          <a:bodyPr>
            <a:normAutofit/>
          </a:bodyPr>
          <a:lstStyle>
            <a:lvl1pPr marL="0" indent="0" algn="ctr">
              <a:buNone/>
              <a:defRPr sz="1400">
                <a:solidFill>
                  <a:schemeClr val="bg1"/>
                </a:solidFill>
              </a:defRPr>
            </a:lvl1pPr>
          </a:lstStyle>
          <a:p>
            <a:pPr lvl="0"/>
            <a:r>
              <a:rPr lang="en-GB" dirty="0"/>
              <a:t>Click to add content</a:t>
            </a:r>
          </a:p>
        </p:txBody>
      </p:sp>
      <p:sp>
        <p:nvSpPr>
          <p:cNvPr id="12" name="Title 1">
            <a:extLst>
              <a:ext uri="{FF2B5EF4-FFF2-40B4-BE49-F238E27FC236}">
                <a16:creationId xmlns:a16="http://schemas.microsoft.com/office/drawing/2014/main" id="{CDD6BB67-3D0B-5368-5ADA-7429229500E2}"/>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cxnSp>
        <p:nvCxnSpPr>
          <p:cNvPr id="13" name="Straight Connector 12">
            <a:extLst>
              <a:ext uri="{FF2B5EF4-FFF2-40B4-BE49-F238E27FC236}">
                <a16:creationId xmlns:a16="http://schemas.microsoft.com/office/drawing/2014/main" id="{C9998421-8976-4613-D056-A5A1A259BE5B}"/>
              </a:ext>
            </a:extLst>
          </p:cNvPr>
          <p:cNvCxnSpPr>
            <a:cxnSpLocks/>
          </p:cNvCxnSpPr>
          <p:nvPr userDrawn="1"/>
        </p:nvCxnSpPr>
        <p:spPr>
          <a:xfrm>
            <a:off x="794361" y="2038034"/>
            <a:ext cx="3205425"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4" name="Text Placeholder 15">
            <a:extLst>
              <a:ext uri="{FF2B5EF4-FFF2-40B4-BE49-F238E27FC236}">
                <a16:creationId xmlns:a16="http://schemas.microsoft.com/office/drawing/2014/main" id="{36E99BE7-076C-E71D-73AC-9DCAE3C2412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F398C35A-9BA2-755B-9B1F-FB9F33353964}"/>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19297483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x2 Copy,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8143629" y="2396194"/>
            <a:ext cx="3375925"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
        <p:nvSpPr>
          <p:cNvPr id="19" name="Text Placeholder 15">
            <a:extLst>
              <a:ext uri="{FF2B5EF4-FFF2-40B4-BE49-F238E27FC236}">
                <a16:creationId xmlns:a16="http://schemas.microsoft.com/office/drawing/2014/main" id="{8646C3E0-257F-701C-6439-F46301CE7028}"/>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2" name="Text Placeholder 15">
            <a:extLst>
              <a:ext uri="{FF2B5EF4-FFF2-40B4-BE49-F238E27FC236}">
                <a16:creationId xmlns:a16="http://schemas.microsoft.com/office/drawing/2014/main" id="{423AC1F3-37F0-7B3D-C385-FCA7E8452FE0}"/>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Tree>
    <p:extLst>
      <p:ext uri="{BB962C8B-B14F-4D97-AF65-F5344CB8AC3E}">
        <p14:creationId xmlns:p14="http://schemas.microsoft.com/office/powerpoint/2010/main" val="5388165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x1 Copy, Lrg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10725194"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8" name="Picture Placeholder 3">
            <a:extLst>
              <a:ext uri="{FF2B5EF4-FFF2-40B4-BE49-F238E27FC236}">
                <a16:creationId xmlns:a16="http://schemas.microsoft.com/office/drawing/2014/main" id="{FBF15B18-03C4-F8D7-86A0-0F29DA6BFDF5}"/>
              </a:ext>
            </a:extLst>
          </p:cNvPr>
          <p:cNvSpPr>
            <a:spLocks noGrp="1"/>
          </p:cNvSpPr>
          <p:nvPr>
            <p:ph type="pic" sz="quarter" idx="16" hasCustomPrompt="1"/>
          </p:nvPr>
        </p:nvSpPr>
        <p:spPr>
          <a:xfrm>
            <a:off x="4405903" y="2396194"/>
            <a:ext cx="7113652" cy="3511373"/>
          </a:xfrm>
          <a:solidFill>
            <a:schemeClr val="bg1"/>
          </a:solidFill>
          <a:ln>
            <a:noFill/>
          </a:ln>
        </p:spPr>
        <p:txBody>
          <a:bodyPr>
            <a:normAutofit/>
          </a:bodyPr>
          <a:lstStyle>
            <a:lvl1pPr marL="0" indent="0" algn="ctr">
              <a:lnSpc>
                <a:spcPct val="100000"/>
              </a:lnSpc>
              <a:buNone/>
              <a:defRPr sz="1400">
                <a:solidFill>
                  <a:schemeClr val="tx2"/>
                </a:solidFill>
              </a:defRPr>
            </a:lvl1pPr>
          </a:lstStyle>
          <a:p>
            <a:r>
              <a:rPr lang="en-US" dirty="0"/>
              <a:t>Click icon to add image</a:t>
            </a:r>
          </a:p>
        </p:txBody>
      </p:sp>
    </p:spTree>
    <p:extLst>
      <p:ext uri="{BB962C8B-B14F-4D97-AF65-F5344CB8AC3E}">
        <p14:creationId xmlns:p14="http://schemas.microsoft.com/office/powerpoint/2010/main" val="41527724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x1 Lrg Copy,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56767"/>
            <a:ext cx="5052987" cy="3150800"/>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cxnSp>
        <p:nvCxnSpPr>
          <p:cNvPr id="19" name="Straight Connector 18">
            <a:extLst>
              <a:ext uri="{FF2B5EF4-FFF2-40B4-BE49-F238E27FC236}">
                <a16:creationId xmlns:a16="http://schemas.microsoft.com/office/drawing/2014/main" id="{10E3827D-A5EF-8D91-2B4B-2D8F44C7CB5B}"/>
              </a:ext>
            </a:extLst>
          </p:cNvPr>
          <p:cNvCxnSpPr>
            <a:cxnSpLocks/>
          </p:cNvCxnSpPr>
          <p:nvPr userDrawn="1"/>
        </p:nvCxnSpPr>
        <p:spPr>
          <a:xfrm>
            <a:off x="794361" y="2047461"/>
            <a:ext cx="6238035"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5594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x2 Lrg Copy &amp; Bullets,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078" cy="753222"/>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9619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3" name="Picture Placeholder 3">
            <a:extLst>
              <a:ext uri="{FF2B5EF4-FFF2-40B4-BE49-F238E27FC236}">
                <a16:creationId xmlns:a16="http://schemas.microsoft.com/office/drawing/2014/main" id="{CC81EC79-7AFF-2CA1-B8F2-EB28953EDCD1}"/>
              </a:ext>
            </a:extLst>
          </p:cNvPr>
          <p:cNvSpPr>
            <a:spLocks noGrp="1"/>
          </p:cNvSpPr>
          <p:nvPr>
            <p:ph type="pic" sz="quarter" idx="15" hasCustomPrompt="1"/>
          </p:nvPr>
        </p:nvSpPr>
        <p:spPr>
          <a:xfrm>
            <a:off x="7114116" y="950432"/>
            <a:ext cx="4085552" cy="4957136"/>
          </a:xfrm>
          <a:solidFill>
            <a:schemeClr val="bg1"/>
          </a:solidFill>
          <a:ln>
            <a:noFill/>
          </a:ln>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cxnSp>
        <p:nvCxnSpPr>
          <p:cNvPr id="19" name="Straight Connector 18">
            <a:extLst>
              <a:ext uri="{FF2B5EF4-FFF2-40B4-BE49-F238E27FC236}">
                <a16:creationId xmlns:a16="http://schemas.microsoft.com/office/drawing/2014/main" id="{10E3827D-A5EF-8D91-2B4B-2D8F44C7CB5B}"/>
              </a:ext>
            </a:extLst>
          </p:cNvPr>
          <p:cNvCxnSpPr>
            <a:cxnSpLocks/>
          </p:cNvCxnSpPr>
          <p:nvPr userDrawn="1"/>
        </p:nvCxnSpPr>
        <p:spPr>
          <a:xfrm>
            <a:off x="794361" y="2047461"/>
            <a:ext cx="6238035"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1" name="Text Placeholder 15">
            <a:extLst>
              <a:ext uri="{FF2B5EF4-FFF2-40B4-BE49-F238E27FC236}">
                <a16:creationId xmlns:a16="http://schemas.microsoft.com/office/drawing/2014/main" id="{F90FC47B-72C6-3EE0-182B-21C562D9F478}"/>
              </a:ext>
            </a:extLst>
          </p:cNvPr>
          <p:cNvSpPr>
            <a:spLocks noGrp="1"/>
          </p:cNvSpPr>
          <p:nvPr>
            <p:ph type="body" sz="quarter" idx="16" hasCustomPrompt="1"/>
          </p:nvPr>
        </p:nvSpPr>
        <p:spPr>
          <a:xfrm>
            <a:off x="668174" y="2756766"/>
            <a:ext cx="2442671" cy="3150801"/>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DF5A80E4-C07E-BFF4-D251-FB271EF08104}"/>
              </a:ext>
            </a:extLst>
          </p:cNvPr>
          <p:cNvSpPr>
            <a:spLocks noGrp="1"/>
          </p:cNvSpPr>
          <p:nvPr>
            <p:ph type="body" sz="quarter" idx="18" hasCustomPrompt="1"/>
          </p:nvPr>
        </p:nvSpPr>
        <p:spPr>
          <a:xfrm>
            <a:off x="3278490" y="2756767"/>
            <a:ext cx="2442671" cy="3150801"/>
          </a:xfrm>
        </p:spPr>
        <p:txBody>
          <a:bodyPr numCol="1">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 1</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2</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3</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4</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5</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6</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endParaRPr lang="en-GB" dirty="0"/>
          </a:p>
        </p:txBody>
      </p:sp>
    </p:spTree>
    <p:extLst>
      <p:ext uri="{BB962C8B-B14F-4D97-AF65-F5344CB8AC3E}">
        <p14:creationId xmlns:p14="http://schemas.microsoft.com/office/powerpoint/2010/main" val="14624334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1532863" y="1313801"/>
            <a:ext cx="9126274" cy="4230398"/>
          </a:xfr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40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Click to add quote Lorem ipsum dolor sit amet, consectetur adipiscing elit, sed do eiusmod tempor incididunt ut labore et dolore magna aliqua.</a:t>
            </a:r>
          </a:p>
        </p:txBody>
      </p:sp>
    </p:spTree>
    <p:extLst>
      <p:ext uri="{BB962C8B-B14F-4D97-AF65-F5344CB8AC3E}">
        <p14:creationId xmlns:p14="http://schemas.microsoft.com/office/powerpoint/2010/main" val="16103191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3_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3711651"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6" name="Picture 15">
            <a:extLst>
              <a:ext uri="{FF2B5EF4-FFF2-40B4-BE49-F238E27FC236}">
                <a16:creationId xmlns:a16="http://schemas.microsoft.com/office/drawing/2014/main" id="{B1BA7EBB-47A9-0C34-6D22-B2CB5A268CA9}"/>
              </a:ext>
            </a:extLst>
          </p:cNvPr>
          <p:cNvPicPr>
            <a:picLocks noChangeAspect="1"/>
          </p:cNvPicPr>
          <p:nvPr/>
        </p:nvPicPr>
        <p:blipFill>
          <a:blip r:embed="rId3"/>
          <a:stretch>
            <a:fillRect/>
          </a:stretch>
        </p:blipFill>
        <p:spPr>
          <a:xfrm>
            <a:off x="4201676" y="900953"/>
            <a:ext cx="8057559" cy="5184547"/>
          </a:xfrm>
          <a:prstGeom prst="rect">
            <a:avLst/>
          </a:prstGeom>
        </p:spPr>
      </p:pic>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4816100" y="1506690"/>
            <a:ext cx="6626821"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021364" y="169958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021364" y="2284488"/>
            <a:ext cx="6253093"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021364" y="2284488"/>
            <a:ext cx="6253093"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Tree>
    <p:extLst>
      <p:ext uri="{BB962C8B-B14F-4D97-AF65-F5344CB8AC3E}">
        <p14:creationId xmlns:p14="http://schemas.microsoft.com/office/powerpoint/2010/main" val="20751253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4_Title and Conten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6D2824-8B2A-3603-FFC7-01965FFDB28D}"/>
              </a:ext>
            </a:extLst>
          </p:cNvPr>
          <p:cNvPicPr>
            <a:picLocks noChangeAspect="1"/>
          </p:cNvPicPr>
          <p:nvPr userDrawn="1"/>
        </p:nvPicPr>
        <p:blipFill>
          <a:blip r:embed="rId2"/>
          <a:stretch>
            <a:fillRect/>
          </a:stretch>
        </p:blipFill>
        <p:spPr>
          <a:xfrm>
            <a:off x="3673845" y="1100621"/>
            <a:ext cx="9036742" cy="5434553"/>
          </a:xfrm>
          <a:prstGeom prst="rect">
            <a:avLst/>
          </a:prstGeom>
        </p:spPr>
      </p:pic>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718747"/>
            <a:ext cx="3330703" cy="1128891"/>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a:t>
            </a:r>
            <a:br>
              <a:rPr lang="en-GB" dirty="0"/>
            </a:br>
            <a:r>
              <a:rPr lang="en-GB" dirty="0"/>
              <a:t>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cxnSp>
        <p:nvCxnSpPr>
          <p:cNvPr id="15" name="Straight Connector 14">
            <a:extLst>
              <a:ext uri="{FF2B5EF4-FFF2-40B4-BE49-F238E27FC236}">
                <a16:creationId xmlns:a16="http://schemas.microsoft.com/office/drawing/2014/main" id="{D5ED2117-DAD7-079D-0658-C6E94AA44B08}"/>
              </a:ext>
            </a:extLst>
          </p:cNvPr>
          <p:cNvCxnSpPr>
            <a:cxnSpLocks/>
          </p:cNvCxnSpPr>
          <p:nvPr userDrawn="1"/>
        </p:nvCxnSpPr>
        <p:spPr>
          <a:xfrm>
            <a:off x="794361" y="2038034"/>
            <a:ext cx="3937895"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DDEAF5C3-BCC0-1A24-A96B-B7C6E2F9100D}"/>
              </a:ext>
            </a:extLst>
          </p:cNvPr>
          <p:cNvSpPr>
            <a:spLocks noGrp="1"/>
          </p:cNvSpPr>
          <p:nvPr>
            <p:ph type="body" sz="quarter" idx="13" hasCustomPrompt="1"/>
          </p:nvPr>
        </p:nvSpPr>
        <p:spPr>
          <a:xfrm>
            <a:off x="668175" y="4411744"/>
            <a:ext cx="3331611" cy="1319753"/>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4" name="Text Placeholder 15">
            <a:extLst>
              <a:ext uri="{FF2B5EF4-FFF2-40B4-BE49-F238E27FC236}">
                <a16:creationId xmlns:a16="http://schemas.microsoft.com/office/drawing/2014/main" id="{077EC66E-57F7-5381-F570-BEC21658A255}"/>
              </a:ext>
            </a:extLst>
          </p:cNvPr>
          <p:cNvSpPr>
            <a:spLocks noGrp="1"/>
          </p:cNvSpPr>
          <p:nvPr>
            <p:ph type="body" sz="quarter" idx="15" hasCustomPrompt="1"/>
          </p:nvPr>
        </p:nvSpPr>
        <p:spPr>
          <a:xfrm>
            <a:off x="668175" y="2396194"/>
            <a:ext cx="3331611" cy="1825129"/>
          </a:xfrm>
        </p:spPr>
        <p:txBody>
          <a:bodyPr>
            <a:noAutofit/>
          </a:bodyPr>
          <a:lstStyle>
            <a:lvl1pPr marL="0" indent="0">
              <a:buNone/>
              <a:defRPr sz="2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pic>
        <p:nvPicPr>
          <p:cNvPr id="19" name="Picture 18">
            <a:extLst>
              <a:ext uri="{FF2B5EF4-FFF2-40B4-BE49-F238E27FC236}">
                <a16:creationId xmlns:a16="http://schemas.microsoft.com/office/drawing/2014/main" id="{46F69417-6451-26F2-86D7-59040E13D474}"/>
              </a:ext>
            </a:extLst>
          </p:cNvPr>
          <p:cNvPicPr>
            <a:picLocks noChangeAspect="1"/>
          </p:cNvPicPr>
          <p:nvPr/>
        </p:nvPicPr>
        <p:blipFill rotWithShape="1">
          <a:blip r:embed="rId4">
            <a:alphaModFix/>
          </a:blip>
          <a:srcRect b="12057"/>
          <a:stretch/>
        </p:blipFill>
        <p:spPr>
          <a:xfrm flipH="1">
            <a:off x="5002510" y="1487837"/>
            <a:ext cx="6404556" cy="4009290"/>
          </a:xfrm>
          <a:prstGeom prst="rect">
            <a:avLst/>
          </a:prstGeom>
        </p:spPr>
      </p:pic>
      <p:pic>
        <p:nvPicPr>
          <p:cNvPr id="21" name="Picture 20">
            <a:extLst>
              <a:ext uri="{FF2B5EF4-FFF2-40B4-BE49-F238E27FC236}">
                <a16:creationId xmlns:a16="http://schemas.microsoft.com/office/drawing/2014/main" id="{6627654E-E431-71CB-9F63-51678FA4FA57}"/>
              </a:ext>
            </a:extLst>
          </p:cNvPr>
          <p:cNvPicPr>
            <a:picLocks noChangeAspect="1"/>
          </p:cNvPicPr>
          <p:nvPr/>
        </p:nvPicPr>
        <p:blipFill>
          <a:blip r:embed="rId5"/>
          <a:stretch>
            <a:fillRect/>
          </a:stretch>
        </p:blipFill>
        <p:spPr>
          <a:xfrm>
            <a:off x="5301392" y="1720934"/>
            <a:ext cx="832316" cy="291115"/>
          </a:xfrm>
          <a:prstGeom prst="rect">
            <a:avLst/>
          </a:prstGeom>
        </p:spPr>
      </p:pic>
      <p:sp>
        <p:nvSpPr>
          <p:cNvPr id="29" name="Rectangle 28">
            <a:extLst>
              <a:ext uri="{FF2B5EF4-FFF2-40B4-BE49-F238E27FC236}">
                <a16:creationId xmlns:a16="http://schemas.microsoft.com/office/drawing/2014/main" id="{E2E3268D-1318-A60E-B103-1C8362C8F85E}"/>
              </a:ext>
            </a:extLst>
          </p:cNvPr>
          <p:cNvSpPr/>
          <p:nvPr userDrawn="1"/>
        </p:nvSpPr>
        <p:spPr>
          <a:xfrm>
            <a:off x="5291965" y="2227926"/>
            <a:ext cx="5888225" cy="3066821"/>
          </a:xfrm>
          <a:prstGeom prst="rect">
            <a:avLst/>
          </a:prstGeom>
          <a:solidFill>
            <a:schemeClr val="bg1">
              <a:alpha val="870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3">
            <a:extLst>
              <a:ext uri="{FF2B5EF4-FFF2-40B4-BE49-F238E27FC236}">
                <a16:creationId xmlns:a16="http://schemas.microsoft.com/office/drawing/2014/main" id="{C69B4AF5-8EFD-802F-245C-5F74FAAFF531}"/>
              </a:ext>
            </a:extLst>
          </p:cNvPr>
          <p:cNvSpPr>
            <a:spLocks noGrp="1"/>
          </p:cNvSpPr>
          <p:nvPr>
            <p:ph sz="quarter" idx="17" hasCustomPrompt="1"/>
          </p:nvPr>
        </p:nvSpPr>
        <p:spPr>
          <a:xfrm>
            <a:off x="5291965" y="2227926"/>
            <a:ext cx="5888225" cy="3066821"/>
          </a:xfrm>
          <a:noFill/>
        </p:spPr>
        <p:txBody>
          <a:bodyPr>
            <a:normAutofit/>
          </a:bodyPr>
          <a:lstStyle>
            <a:lvl1pPr marL="0" indent="0" algn="ctr">
              <a:buNone/>
              <a:defRPr sz="1400">
                <a:solidFill>
                  <a:schemeClr val="tx2"/>
                </a:solidFill>
              </a:defRPr>
            </a:lvl1pPr>
          </a:lstStyle>
          <a:p>
            <a:pPr lvl="0"/>
            <a:r>
              <a:rPr lang="en-GB" dirty="0"/>
              <a:t>Click icon to add content</a:t>
            </a:r>
          </a:p>
        </p:txBody>
      </p:sp>
    </p:spTree>
    <p:extLst>
      <p:ext uri="{BB962C8B-B14F-4D97-AF65-F5344CB8AC3E}">
        <p14:creationId xmlns:p14="http://schemas.microsoft.com/office/powerpoint/2010/main" val="11279328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5AD44A1-AF31-7D39-0D2A-63535BB3A788}"/>
              </a:ext>
            </a:extLst>
          </p:cNvPr>
          <p:cNvSpPr>
            <a:spLocks noGrp="1"/>
          </p:cNvSpPr>
          <p:nvPr>
            <p:ph type="pic" sz="quarter" idx="15" hasCustomPrompt="1"/>
          </p:nvPr>
        </p:nvSpPr>
        <p:spPr>
          <a:xfrm>
            <a:off x="6221691" y="-4"/>
            <a:ext cx="5970309" cy="6858003"/>
          </a:xfrm>
          <a:solidFill>
            <a:schemeClr val="bg1">
              <a:lumMod val="95000"/>
            </a:schemeClr>
          </a:solidFill>
        </p:spPr>
        <p:txBody>
          <a:bodyPr>
            <a:normAutofit/>
          </a:bodyPr>
          <a:lstStyle>
            <a:lvl1pPr marL="0" indent="0" algn="ctr">
              <a:lnSpc>
                <a:spcPct val="100000"/>
              </a:lnSpc>
              <a:buNone/>
              <a:defRPr sz="1400">
                <a:solidFill>
                  <a:schemeClr val="accent1"/>
                </a:solidFill>
              </a:defRPr>
            </a:lvl1pPr>
          </a:lstStyle>
          <a:p>
            <a:r>
              <a:rPr lang="en-US" dirty="0"/>
              <a:t>Click icon to add image</a:t>
            </a:r>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505298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6" name="Text Placeholder 15">
            <a:extLst>
              <a:ext uri="{FF2B5EF4-FFF2-40B4-BE49-F238E27FC236}">
                <a16:creationId xmlns:a16="http://schemas.microsoft.com/office/drawing/2014/main" id="{887D666D-E342-D32B-13FE-D19FDD5B932B}"/>
              </a:ext>
            </a:extLst>
          </p:cNvPr>
          <p:cNvSpPr>
            <a:spLocks noGrp="1"/>
          </p:cNvSpPr>
          <p:nvPr>
            <p:ph type="body" sz="quarter" idx="13" hasCustomPrompt="1"/>
          </p:nvPr>
        </p:nvSpPr>
        <p:spPr>
          <a:xfrm>
            <a:off x="668174" y="2743198"/>
            <a:ext cx="5052987" cy="1685047"/>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5052987"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2" name="Text Placeholder 15">
            <a:extLst>
              <a:ext uri="{FF2B5EF4-FFF2-40B4-BE49-F238E27FC236}">
                <a16:creationId xmlns:a16="http://schemas.microsoft.com/office/drawing/2014/main" id="{09FBFE1F-4EAD-8B84-1136-5885A16DF239}"/>
              </a:ext>
            </a:extLst>
          </p:cNvPr>
          <p:cNvSpPr>
            <a:spLocks noGrp="1"/>
          </p:cNvSpPr>
          <p:nvPr>
            <p:ph type="body" sz="quarter" idx="16" hasCustomPrompt="1"/>
          </p:nvPr>
        </p:nvSpPr>
        <p:spPr>
          <a:xfrm>
            <a:off x="668174" y="4713402"/>
            <a:ext cx="5052987" cy="1234911"/>
          </a:xfrm>
        </p:spPr>
        <p:txBody>
          <a:bodyPr numCol="2">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a:p>
            <a:pPr lvl="0"/>
            <a:r>
              <a:rPr lang="en-GB" dirty="0"/>
              <a:t>Click to add bullet</a:t>
            </a:r>
          </a:p>
        </p:txBody>
      </p:sp>
      <p:cxnSp>
        <p:nvCxnSpPr>
          <p:cNvPr id="18" name="Straight Connector 17">
            <a:extLst>
              <a:ext uri="{FF2B5EF4-FFF2-40B4-BE49-F238E27FC236}">
                <a16:creationId xmlns:a16="http://schemas.microsoft.com/office/drawing/2014/main" id="{61685EA2-FA45-BAE3-D31D-583F343F78BB}"/>
              </a:ext>
            </a:extLst>
          </p:cNvPr>
          <p:cNvCxnSpPr>
            <a:cxnSpLocks/>
          </p:cNvCxnSpPr>
          <p:nvPr userDrawn="1"/>
        </p:nvCxnSpPr>
        <p:spPr>
          <a:xfrm>
            <a:off x="794361" y="2047461"/>
            <a:ext cx="5427330" cy="0"/>
          </a:xfrm>
          <a:prstGeom prst="line">
            <a:avLst/>
          </a:prstGeom>
          <a:ln w="41275" cap="rnd">
            <a:solidFill>
              <a:schemeClr val="accent3"/>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301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x2 Copy, LiDA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CE8915-712B-A153-A94B-2C874B5B65E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77052E36-8D29-CC31-C1D7-CF1A95AF173D}"/>
              </a:ext>
            </a:extLst>
          </p:cNvPr>
          <p:cNvSpPr/>
          <p:nvPr userDrawn="1"/>
        </p:nvSpPr>
        <p:spPr>
          <a:xfrm flipH="1" flipV="1">
            <a:off x="-2" y="-3"/>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6052228"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3"/>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2228"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3354A15B-EA87-EE44-93BE-6E6D07E38450}"/>
              </a:ext>
            </a:extLst>
          </p:cNvPr>
          <p:cNvSpPr>
            <a:spLocks noGrp="1"/>
          </p:cNvSpPr>
          <p:nvPr>
            <p:ph type="body" sz="quarter" idx="16" hasCustomPrompt="1"/>
          </p:nvPr>
        </p:nvSpPr>
        <p:spPr>
          <a:xfrm>
            <a:off x="3836708"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1" name="Text Placeholder 15">
            <a:extLst>
              <a:ext uri="{FF2B5EF4-FFF2-40B4-BE49-F238E27FC236}">
                <a16:creationId xmlns:a16="http://schemas.microsoft.com/office/drawing/2014/main" id="{B3352C11-5B23-C58A-B938-074DD1E2A2C9}"/>
              </a:ext>
            </a:extLst>
          </p:cNvPr>
          <p:cNvSpPr>
            <a:spLocks noGrp="1"/>
          </p:cNvSpPr>
          <p:nvPr>
            <p:ph type="body" sz="quarter" idx="17" hasCustomPrompt="1"/>
          </p:nvPr>
        </p:nvSpPr>
        <p:spPr>
          <a:xfrm>
            <a:off x="666285" y="2743198"/>
            <a:ext cx="2881805" cy="3318238"/>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Tree>
    <p:extLst>
      <p:ext uri="{BB962C8B-B14F-4D97-AF65-F5344CB8AC3E}">
        <p14:creationId xmlns:p14="http://schemas.microsoft.com/office/powerpoint/2010/main" val="471693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x1 Copy &amp; Bullets, scannin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0A3F890-C503-5C6B-EA07-C217EEB0A090}"/>
              </a:ext>
            </a:extLst>
          </p:cNvPr>
          <p:cNvSpPr/>
          <p:nvPr userDrawn="1"/>
        </p:nvSpPr>
        <p:spPr>
          <a:xfrm flipH="1" flipV="1">
            <a:off x="-2" y="-3"/>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193BE45-B1F1-DF75-2472-F66731F1FF28}"/>
              </a:ext>
            </a:extLst>
          </p:cNvPr>
          <p:cNvPicPr>
            <a:picLocks noChangeAspect="1"/>
          </p:cNvPicPr>
          <p:nvPr userDrawn="1"/>
        </p:nvPicPr>
        <p:blipFill>
          <a:blip r:embed="rId2"/>
          <a:stretch>
            <a:fillRect/>
          </a:stretch>
        </p:blipFill>
        <p:spPr>
          <a:xfrm>
            <a:off x="0" y="-4"/>
            <a:ext cx="12192000" cy="6858000"/>
          </a:xfrm>
          <a:prstGeom prst="rect">
            <a:avLst/>
          </a:prstGeom>
        </p:spPr>
      </p:pic>
      <p:pic>
        <p:nvPicPr>
          <p:cNvPr id="4" name="Picture 3">
            <a:extLst>
              <a:ext uri="{FF2B5EF4-FFF2-40B4-BE49-F238E27FC236}">
                <a16:creationId xmlns:a16="http://schemas.microsoft.com/office/drawing/2014/main" id="{DDD34BCB-EBB8-A129-1A6B-9A895BE4A766}"/>
              </a:ext>
            </a:extLst>
          </p:cNvPr>
          <p:cNvPicPr>
            <a:picLocks noChangeAspect="1"/>
          </p:cNvPicPr>
          <p:nvPr userDrawn="1"/>
        </p:nvPicPr>
        <p:blipFill>
          <a:blip r:embed="rId3">
            <a:alphaModFix amt="49000"/>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4"/>
          <a:stretch>
            <a:fillRect/>
          </a:stretch>
        </p:blipFill>
        <p:spPr>
          <a:xfrm>
            <a:off x="10485120" y="6379290"/>
            <a:ext cx="1297285" cy="236060"/>
          </a:xfrm>
          <a:prstGeom prst="rect">
            <a:avLst/>
          </a:prstGeom>
        </p:spPr>
      </p:pic>
      <p:sp>
        <p:nvSpPr>
          <p:cNvPr id="20" name="Rectangle 19">
            <a:extLst>
              <a:ext uri="{FF2B5EF4-FFF2-40B4-BE49-F238E27FC236}">
                <a16:creationId xmlns:a16="http://schemas.microsoft.com/office/drawing/2014/main" id="{BD6B8C16-4550-EA8B-B477-C29DA962DC56}"/>
              </a:ext>
            </a:extLst>
          </p:cNvPr>
          <p:cNvSpPr/>
          <p:nvPr userDrawn="1"/>
        </p:nvSpPr>
        <p:spPr>
          <a:xfrm flipH="1" flipV="1">
            <a:off x="-3" y="-8"/>
            <a:ext cx="7289457" cy="685800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7" name="Text Placeholder 15">
            <a:extLst>
              <a:ext uri="{FF2B5EF4-FFF2-40B4-BE49-F238E27FC236}">
                <a16:creationId xmlns:a16="http://schemas.microsoft.com/office/drawing/2014/main" id="{079112C8-A9C4-0F23-6708-B9B936B904D2}"/>
              </a:ext>
            </a:extLst>
          </p:cNvPr>
          <p:cNvSpPr>
            <a:spLocks noGrp="1"/>
          </p:cNvSpPr>
          <p:nvPr>
            <p:ph type="body" sz="quarter" idx="14" hasCustomPrompt="1"/>
          </p:nvPr>
        </p:nvSpPr>
        <p:spPr>
          <a:xfrm>
            <a:off x="668174" y="2382625"/>
            <a:ext cx="6052229" cy="360572"/>
          </a:xfrm>
        </p:spPr>
        <p:txBody>
          <a:bodyPr>
            <a:normAutofit/>
          </a:bodyPr>
          <a:lstStyle>
            <a:lvl1pPr marL="0" indent="0">
              <a:buNone/>
              <a:defRPr sz="160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2" name="Text Placeholder 15">
            <a:extLst>
              <a:ext uri="{FF2B5EF4-FFF2-40B4-BE49-F238E27FC236}">
                <a16:creationId xmlns:a16="http://schemas.microsoft.com/office/drawing/2014/main" id="{E49001D8-7CAD-A932-5298-F0E3471752BD}"/>
              </a:ext>
            </a:extLst>
          </p:cNvPr>
          <p:cNvSpPr>
            <a:spLocks noGrp="1"/>
          </p:cNvSpPr>
          <p:nvPr>
            <p:ph type="body" sz="quarter" idx="13" hasCustomPrompt="1"/>
          </p:nvPr>
        </p:nvSpPr>
        <p:spPr>
          <a:xfrm>
            <a:off x="668174" y="2743198"/>
            <a:ext cx="6052229" cy="1685047"/>
          </a:xfrm>
        </p:spPr>
        <p:txBody>
          <a:bodyPr>
            <a:noAutofit/>
          </a:bodyPr>
          <a:lstStyle>
            <a:lvl1pPr marL="0" indent="0">
              <a:lnSpc>
                <a:spcPct val="100000"/>
              </a:lnSpc>
              <a:spcBef>
                <a:spcPts val="0"/>
              </a:spcBef>
              <a:spcAft>
                <a:spcPts val="600"/>
              </a:spcAft>
              <a:buNone/>
              <a:defRPr sz="1400" b="0" i="0">
                <a:solidFill>
                  <a:schemeClr val="bg1"/>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3" name="Text Placeholder 15">
            <a:extLst>
              <a:ext uri="{FF2B5EF4-FFF2-40B4-BE49-F238E27FC236}">
                <a16:creationId xmlns:a16="http://schemas.microsoft.com/office/drawing/2014/main" id="{D6D738BD-CFF2-A9F1-F238-E8FA8F2BDA32}"/>
              </a:ext>
            </a:extLst>
          </p:cNvPr>
          <p:cNvSpPr>
            <a:spLocks noGrp="1"/>
          </p:cNvSpPr>
          <p:nvPr>
            <p:ph type="body" sz="quarter" idx="16" hasCustomPrompt="1"/>
          </p:nvPr>
        </p:nvSpPr>
        <p:spPr>
          <a:xfrm>
            <a:off x="668174" y="4713402"/>
            <a:ext cx="6052229" cy="1234911"/>
          </a:xfrm>
        </p:spPr>
        <p:txBody>
          <a:bodyPr numCol="2">
            <a:noAutofit/>
          </a:bodyPr>
          <a:lstStyle>
            <a:lvl1pPr marL="285750" marR="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sz="1400" b="0" i="0">
                <a:solidFill>
                  <a:schemeClr val="accent3"/>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bullet 1</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2</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3</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endParaRPr lang="en-GB" dirty="0"/>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4</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5</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lang="en-GB" dirty="0"/>
              <a:t>Click to add bullet 6</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endParaRPr lang="en-GB" dirty="0"/>
          </a:p>
        </p:txBody>
      </p:sp>
      <p:sp>
        <p:nvSpPr>
          <p:cNvPr id="19" name="Title 1">
            <a:extLst>
              <a:ext uri="{FF2B5EF4-FFF2-40B4-BE49-F238E27FC236}">
                <a16:creationId xmlns:a16="http://schemas.microsoft.com/office/drawing/2014/main" id="{99E7F003-F668-BD12-250A-ACF2AAE15576}"/>
              </a:ext>
            </a:extLst>
          </p:cNvPr>
          <p:cNvSpPr>
            <a:spLocks noGrp="1"/>
          </p:cNvSpPr>
          <p:nvPr>
            <p:ph type="title" hasCustomPrompt="1"/>
          </p:nvPr>
        </p:nvSpPr>
        <p:spPr>
          <a:xfrm>
            <a:off x="669082" y="1294239"/>
            <a:ext cx="6052229" cy="751378"/>
          </a:xfrm>
        </p:spPr>
        <p:txBody>
          <a:bodyPr anchor="t">
            <a:normAutofit/>
          </a:bodyPr>
          <a:lstStyle>
            <a:lvl1pPr>
              <a:lnSpc>
                <a:spcPct val="100000"/>
              </a:lnSpc>
              <a:defRPr sz="3600" b="0" i="0">
                <a:solidFill>
                  <a:schemeClr val="bg1"/>
                </a:solidFill>
                <a:latin typeface="Helvetica Light" panose="020B0403020202020204" pitchFamily="34" charset="0"/>
              </a:defRPr>
            </a:lvl1pPr>
          </a:lstStyle>
          <a:p>
            <a:r>
              <a:rPr lang="en-GB" dirty="0"/>
              <a:t>Click to add page title</a:t>
            </a:r>
            <a:endParaRPr lang="en-US" dirty="0"/>
          </a:p>
        </p:txBody>
      </p:sp>
    </p:spTree>
    <p:extLst>
      <p:ext uri="{BB962C8B-B14F-4D97-AF65-F5344CB8AC3E}">
        <p14:creationId xmlns:p14="http://schemas.microsoft.com/office/powerpoint/2010/main" val="3342872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x1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3" y="2756768"/>
            <a:ext cx="10850471"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3" y="2396195"/>
            <a:ext cx="10850471"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3" name="Date Placeholder 2">
            <a:extLst>
              <a:ext uri="{FF2B5EF4-FFF2-40B4-BE49-F238E27FC236}">
                <a16:creationId xmlns:a16="http://schemas.microsoft.com/office/drawing/2014/main" id="{A3402CA1-42C0-E636-11AC-2862E4D542FC}"/>
              </a:ext>
            </a:extLst>
          </p:cNvPr>
          <p:cNvSpPr>
            <a:spLocks noGrp="1"/>
          </p:cNvSpPr>
          <p:nvPr>
            <p:ph type="dt" sz="half" idx="16"/>
          </p:nvPr>
        </p:nvSpPr>
        <p:spPr/>
        <p:txBody>
          <a:bodyPr/>
          <a:lstStyle/>
          <a:p>
            <a:endParaRPr lang="en-US"/>
          </a:p>
        </p:txBody>
      </p:sp>
      <p:sp>
        <p:nvSpPr>
          <p:cNvPr id="4" name="Footer Placeholder 3">
            <a:extLst>
              <a:ext uri="{FF2B5EF4-FFF2-40B4-BE49-F238E27FC236}">
                <a16:creationId xmlns:a16="http://schemas.microsoft.com/office/drawing/2014/main" id="{85665307-DB88-D6B7-349C-3BC32A738767}"/>
              </a:ext>
            </a:extLst>
          </p:cNvPr>
          <p:cNvSpPr>
            <a:spLocks noGrp="1"/>
          </p:cNvSpPr>
          <p:nvPr>
            <p:ph type="ftr" sz="quarter" idx="17"/>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6B7AF082-A7DF-6EA2-8C5B-346A7AB695ED}"/>
              </a:ext>
            </a:extLst>
          </p:cNvPr>
          <p:cNvSpPr>
            <a:spLocks noGrp="1"/>
          </p:cNvSpPr>
          <p:nvPr>
            <p:ph type="sldNum" sz="quarter" idx="18"/>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60101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x2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4" y="2756768"/>
            <a:ext cx="524557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4" y="2396195"/>
            <a:ext cx="524557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1" name="Text Placeholder 15">
            <a:extLst>
              <a:ext uri="{FF2B5EF4-FFF2-40B4-BE49-F238E27FC236}">
                <a16:creationId xmlns:a16="http://schemas.microsoft.com/office/drawing/2014/main" id="{A3CA0C8F-1F9D-1DF2-5B7E-4F6A6CA6009C}"/>
              </a:ext>
            </a:extLst>
          </p:cNvPr>
          <p:cNvSpPr>
            <a:spLocks noGrp="1"/>
          </p:cNvSpPr>
          <p:nvPr>
            <p:ph type="body" sz="quarter" idx="16" hasCustomPrompt="1"/>
          </p:nvPr>
        </p:nvSpPr>
        <p:spPr>
          <a:xfrm>
            <a:off x="6278253" y="2756768"/>
            <a:ext cx="5245576"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2" name="Text Placeholder 15">
            <a:extLst>
              <a:ext uri="{FF2B5EF4-FFF2-40B4-BE49-F238E27FC236}">
                <a16:creationId xmlns:a16="http://schemas.microsoft.com/office/drawing/2014/main" id="{E79473A8-581B-EE3A-2B62-09E57019FF3A}"/>
              </a:ext>
            </a:extLst>
          </p:cNvPr>
          <p:cNvSpPr>
            <a:spLocks noGrp="1"/>
          </p:cNvSpPr>
          <p:nvPr>
            <p:ph type="body" sz="quarter" idx="17" hasCustomPrompt="1"/>
          </p:nvPr>
        </p:nvSpPr>
        <p:spPr>
          <a:xfrm>
            <a:off x="6278253" y="2396195"/>
            <a:ext cx="5245576"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3" name="Date Placeholder 2">
            <a:extLst>
              <a:ext uri="{FF2B5EF4-FFF2-40B4-BE49-F238E27FC236}">
                <a16:creationId xmlns:a16="http://schemas.microsoft.com/office/drawing/2014/main" id="{F53665FF-AF63-00A7-F859-62E0854A4CD5}"/>
              </a:ext>
            </a:extLst>
          </p:cNvPr>
          <p:cNvSpPr>
            <a:spLocks noGrp="1"/>
          </p:cNvSpPr>
          <p:nvPr>
            <p:ph type="dt" sz="half" idx="18"/>
          </p:nvPr>
        </p:nvSpPr>
        <p:spPr/>
        <p:txBody>
          <a:bodyPr/>
          <a:lstStyle/>
          <a:p>
            <a:endParaRPr lang="en-US"/>
          </a:p>
        </p:txBody>
      </p:sp>
      <p:sp>
        <p:nvSpPr>
          <p:cNvPr id="4" name="Footer Placeholder 3">
            <a:extLst>
              <a:ext uri="{FF2B5EF4-FFF2-40B4-BE49-F238E27FC236}">
                <a16:creationId xmlns:a16="http://schemas.microsoft.com/office/drawing/2014/main" id="{FBAA2A76-438F-92C0-50E9-6C7523BDE776}"/>
              </a:ext>
            </a:extLst>
          </p:cNvPr>
          <p:cNvSpPr>
            <a:spLocks noGrp="1"/>
          </p:cNvSpPr>
          <p:nvPr>
            <p:ph type="ftr" sz="quarter" idx="19"/>
          </p:nvPr>
        </p:nvSpPr>
        <p:spPr/>
        <p:txBody>
          <a:bodyPr/>
          <a:lstStyle/>
          <a:p>
            <a:r>
              <a:rPr lang="en-US"/>
              <a:t>3D at Depth Confidential and Proprietary Information</a:t>
            </a:r>
          </a:p>
        </p:txBody>
      </p:sp>
      <p:sp>
        <p:nvSpPr>
          <p:cNvPr id="5" name="Slide Number Placeholder 4">
            <a:extLst>
              <a:ext uri="{FF2B5EF4-FFF2-40B4-BE49-F238E27FC236}">
                <a16:creationId xmlns:a16="http://schemas.microsoft.com/office/drawing/2014/main" id="{E080A366-528A-78AF-2CBC-3E5B58609CA4}"/>
              </a:ext>
            </a:extLst>
          </p:cNvPr>
          <p:cNvSpPr>
            <a:spLocks noGrp="1"/>
          </p:cNvSpPr>
          <p:nvPr>
            <p:ph type="sldNum" sz="quarter" idx="20"/>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626694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x3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E7DEE-FAA6-B177-514F-2F0E9FB01089}"/>
              </a:ext>
            </a:extLst>
          </p:cNvPr>
          <p:cNvSpPr>
            <a:spLocks noGrp="1"/>
          </p:cNvSpPr>
          <p:nvPr>
            <p:ph type="title" hasCustomPrompt="1"/>
          </p:nvPr>
        </p:nvSpPr>
        <p:spPr>
          <a:xfrm>
            <a:off x="669083" y="1294239"/>
            <a:ext cx="10850472" cy="743794"/>
          </a:xfrm>
        </p:spPr>
        <p:txBody>
          <a:bodyPr anchor="t">
            <a:normAutofit/>
          </a:bodyPr>
          <a:lstStyle>
            <a:lvl1pPr>
              <a:lnSpc>
                <a:spcPct val="100000"/>
              </a:lnSpc>
              <a:defRPr sz="3600" b="0" i="0">
                <a:solidFill>
                  <a:schemeClr val="tx2"/>
                </a:solidFill>
                <a:latin typeface="Helvetica Light" panose="020B0403020202020204" pitchFamily="34" charset="0"/>
              </a:defRPr>
            </a:lvl1pPr>
          </a:lstStyle>
          <a:p>
            <a:r>
              <a:rPr lang="en-GB" dirty="0"/>
              <a:t>Click to add page title</a:t>
            </a:r>
            <a:endParaRPr lang="en-US" dirty="0"/>
          </a:p>
        </p:txBody>
      </p:sp>
      <p:pic>
        <p:nvPicPr>
          <p:cNvPr id="9" name="Picture 8">
            <a:extLst>
              <a:ext uri="{FF2B5EF4-FFF2-40B4-BE49-F238E27FC236}">
                <a16:creationId xmlns:a16="http://schemas.microsoft.com/office/drawing/2014/main" id="{404E40B7-37EE-F5FE-677A-5FC6E9E7BC4A}"/>
              </a:ext>
            </a:extLst>
          </p:cNvPr>
          <p:cNvPicPr>
            <a:picLocks noChangeAspect="1"/>
          </p:cNvPicPr>
          <p:nvPr userDrawn="1"/>
        </p:nvPicPr>
        <p:blipFill>
          <a:blip r:embed="rId2"/>
          <a:stretch>
            <a:fillRect/>
          </a:stretch>
        </p:blipFill>
        <p:spPr>
          <a:xfrm>
            <a:off x="10485120" y="6379290"/>
            <a:ext cx="1297285" cy="236060"/>
          </a:xfrm>
          <a:prstGeom prst="rect">
            <a:avLst/>
          </a:prstGeom>
        </p:spPr>
      </p:pic>
      <p:sp>
        <p:nvSpPr>
          <p:cNvPr id="10" name="Oval 9">
            <a:extLst>
              <a:ext uri="{FF2B5EF4-FFF2-40B4-BE49-F238E27FC236}">
                <a16:creationId xmlns:a16="http://schemas.microsoft.com/office/drawing/2014/main" id="{AD12573E-DA7F-F6BE-A38E-BDE1A932030B}"/>
              </a:ext>
            </a:extLst>
          </p:cNvPr>
          <p:cNvSpPr/>
          <p:nvPr userDrawn="1"/>
        </p:nvSpPr>
        <p:spPr>
          <a:xfrm>
            <a:off x="264160" y="6350000"/>
            <a:ext cx="294640" cy="2946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8" name="Slide Number Placeholder 5">
            <a:extLst>
              <a:ext uri="{FF2B5EF4-FFF2-40B4-BE49-F238E27FC236}">
                <a16:creationId xmlns:a16="http://schemas.microsoft.com/office/drawing/2014/main" id="{12B56C9B-9E7A-742A-E500-D01FC66B7CF4}"/>
              </a:ext>
            </a:extLst>
          </p:cNvPr>
          <p:cNvSpPr txBox="1">
            <a:spLocks/>
          </p:cNvSpPr>
          <p:nvPr userDrawn="1"/>
        </p:nvSpPr>
        <p:spPr>
          <a:xfrm>
            <a:off x="132183" y="6314757"/>
            <a:ext cx="574040" cy="365125"/>
          </a:xfrm>
          <a:prstGeom prst="rect">
            <a:avLst/>
          </a:prstGeom>
        </p:spPr>
        <p:txBody>
          <a:bodyPr anchor="ctr"/>
          <a:lstStyle>
            <a:defPPr>
              <a:defRPr lang="en-US"/>
            </a:defPPr>
            <a:lvl1pPr marL="0" algn="ct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B95A58-C57B-B044-AD99-901461D9E8C5}" type="slidenum">
              <a:rPr lang="en-US" smtClean="0">
                <a:latin typeface="Helvetica" pitchFamily="2" charset="0"/>
              </a:rPr>
              <a:t>‹#›</a:t>
            </a:fld>
            <a:endParaRPr lang="en-US" dirty="0">
              <a:latin typeface="Helvetica" pitchFamily="2" charset="0"/>
            </a:endParaRPr>
          </a:p>
        </p:txBody>
      </p:sp>
      <p:sp>
        <p:nvSpPr>
          <p:cNvPr id="18" name="Text Placeholder 15">
            <a:extLst>
              <a:ext uri="{FF2B5EF4-FFF2-40B4-BE49-F238E27FC236}">
                <a16:creationId xmlns:a16="http://schemas.microsoft.com/office/drawing/2014/main" id="{218EF45C-8A9B-11D1-DA95-1FB5F5DDFF24}"/>
              </a:ext>
            </a:extLst>
          </p:cNvPr>
          <p:cNvSpPr>
            <a:spLocks noGrp="1"/>
          </p:cNvSpPr>
          <p:nvPr>
            <p:ph type="body" sz="quarter" idx="13" hasCustomPrompt="1"/>
          </p:nvPr>
        </p:nvSpPr>
        <p:spPr>
          <a:xfrm>
            <a:off x="668175"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9" name="Text Placeholder 15">
            <a:extLst>
              <a:ext uri="{FF2B5EF4-FFF2-40B4-BE49-F238E27FC236}">
                <a16:creationId xmlns:a16="http://schemas.microsoft.com/office/drawing/2014/main" id="{A6CC9016-68D6-937C-6334-C74CCF63F0E2}"/>
              </a:ext>
            </a:extLst>
          </p:cNvPr>
          <p:cNvSpPr>
            <a:spLocks noGrp="1"/>
          </p:cNvSpPr>
          <p:nvPr>
            <p:ph type="body" sz="quarter" idx="15" hasCustomPrompt="1"/>
          </p:nvPr>
        </p:nvSpPr>
        <p:spPr>
          <a:xfrm>
            <a:off x="668175"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24" name="Text Placeholder 15">
            <a:extLst>
              <a:ext uri="{FF2B5EF4-FFF2-40B4-BE49-F238E27FC236}">
                <a16:creationId xmlns:a16="http://schemas.microsoft.com/office/drawing/2014/main" id="{E35C1FF2-9BD2-4AA6-EF39-B0FC3DF576C7}"/>
              </a:ext>
            </a:extLst>
          </p:cNvPr>
          <p:cNvSpPr>
            <a:spLocks noGrp="1"/>
          </p:cNvSpPr>
          <p:nvPr>
            <p:ph type="body" sz="quarter" idx="18" hasCustomPrompt="1"/>
          </p:nvPr>
        </p:nvSpPr>
        <p:spPr>
          <a:xfrm>
            <a:off x="4405903"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25" name="Text Placeholder 15">
            <a:extLst>
              <a:ext uri="{FF2B5EF4-FFF2-40B4-BE49-F238E27FC236}">
                <a16:creationId xmlns:a16="http://schemas.microsoft.com/office/drawing/2014/main" id="{79E71F2F-3AC3-DAAE-176A-026C9CBE1026}"/>
              </a:ext>
            </a:extLst>
          </p:cNvPr>
          <p:cNvSpPr>
            <a:spLocks noGrp="1"/>
          </p:cNvSpPr>
          <p:nvPr>
            <p:ph type="body" sz="quarter" idx="19" hasCustomPrompt="1"/>
          </p:nvPr>
        </p:nvSpPr>
        <p:spPr>
          <a:xfrm>
            <a:off x="4405903"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14" name="Text Placeholder 15">
            <a:extLst>
              <a:ext uri="{FF2B5EF4-FFF2-40B4-BE49-F238E27FC236}">
                <a16:creationId xmlns:a16="http://schemas.microsoft.com/office/drawing/2014/main" id="{A4AB2789-DA1A-943A-B46B-D8357DCD9CEF}"/>
              </a:ext>
            </a:extLst>
          </p:cNvPr>
          <p:cNvSpPr>
            <a:spLocks noGrp="1"/>
          </p:cNvSpPr>
          <p:nvPr>
            <p:ph type="body" sz="quarter" idx="20" hasCustomPrompt="1"/>
          </p:nvPr>
        </p:nvSpPr>
        <p:spPr>
          <a:xfrm>
            <a:off x="8143631" y="2756768"/>
            <a:ext cx="3375924" cy="3150799"/>
          </a:xfrm>
        </p:spPr>
        <p:txBody>
          <a:bodyPr>
            <a:noAutofit/>
          </a:bodyPr>
          <a:lstStyle>
            <a:lvl1pPr marL="0" indent="0">
              <a:lnSpc>
                <a:spcPct val="100000"/>
              </a:lnSpc>
              <a:spcBef>
                <a:spcPts val="0"/>
              </a:spcBef>
              <a:spcAft>
                <a:spcPts val="600"/>
              </a:spcAft>
              <a:buNone/>
              <a:defRPr sz="1400" b="0" i="0">
                <a:solidFill>
                  <a:schemeClr val="tx2"/>
                </a:solidFill>
                <a:latin typeface="Helvetica Light" panose="020B0403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copy</a:t>
            </a:r>
          </a:p>
        </p:txBody>
      </p:sp>
      <p:sp>
        <p:nvSpPr>
          <p:cNvPr id="16" name="Text Placeholder 15">
            <a:extLst>
              <a:ext uri="{FF2B5EF4-FFF2-40B4-BE49-F238E27FC236}">
                <a16:creationId xmlns:a16="http://schemas.microsoft.com/office/drawing/2014/main" id="{D5C38EAA-35D4-23EF-DB2E-1D047959A6A3}"/>
              </a:ext>
            </a:extLst>
          </p:cNvPr>
          <p:cNvSpPr>
            <a:spLocks noGrp="1"/>
          </p:cNvSpPr>
          <p:nvPr>
            <p:ph type="body" sz="quarter" idx="21" hasCustomPrompt="1"/>
          </p:nvPr>
        </p:nvSpPr>
        <p:spPr>
          <a:xfrm>
            <a:off x="8143631" y="2396195"/>
            <a:ext cx="3375924" cy="360572"/>
          </a:xfrm>
        </p:spPr>
        <p:txBody>
          <a:bodyPr>
            <a:normAutofit/>
          </a:bodyPr>
          <a:lstStyle>
            <a:lvl1pPr marL="0" indent="0">
              <a:buNone/>
              <a:defRPr sz="1600">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introduction copy</a:t>
            </a:r>
          </a:p>
        </p:txBody>
      </p:sp>
      <p:sp>
        <p:nvSpPr>
          <p:cNvPr id="6" name="Date Placeholder 5">
            <a:extLst>
              <a:ext uri="{FF2B5EF4-FFF2-40B4-BE49-F238E27FC236}">
                <a16:creationId xmlns:a16="http://schemas.microsoft.com/office/drawing/2014/main" id="{2A44A949-1FC9-7494-9149-7554290B0ACC}"/>
              </a:ext>
            </a:extLst>
          </p:cNvPr>
          <p:cNvSpPr>
            <a:spLocks noGrp="1"/>
          </p:cNvSpPr>
          <p:nvPr>
            <p:ph type="dt" sz="half" idx="22"/>
          </p:nvPr>
        </p:nvSpPr>
        <p:spPr/>
        <p:txBody>
          <a:bodyPr/>
          <a:lstStyle/>
          <a:p>
            <a:endParaRPr lang="en-US"/>
          </a:p>
        </p:txBody>
      </p:sp>
      <p:sp>
        <p:nvSpPr>
          <p:cNvPr id="7" name="Footer Placeholder 6">
            <a:extLst>
              <a:ext uri="{FF2B5EF4-FFF2-40B4-BE49-F238E27FC236}">
                <a16:creationId xmlns:a16="http://schemas.microsoft.com/office/drawing/2014/main" id="{FA21DA44-9F27-D7B6-989A-8B8ED264D6ED}"/>
              </a:ext>
            </a:extLst>
          </p:cNvPr>
          <p:cNvSpPr>
            <a:spLocks noGrp="1"/>
          </p:cNvSpPr>
          <p:nvPr>
            <p:ph type="ftr" sz="quarter" idx="23"/>
          </p:nvPr>
        </p:nvSpPr>
        <p:spPr/>
        <p:txBody>
          <a:bodyPr/>
          <a:lstStyle/>
          <a:p>
            <a:r>
              <a:rPr lang="en-US"/>
              <a:t>3D at Depth Confidential and Proprietary Information</a:t>
            </a:r>
          </a:p>
        </p:txBody>
      </p:sp>
      <p:sp>
        <p:nvSpPr>
          <p:cNvPr id="8" name="Slide Number Placeholder 7">
            <a:extLst>
              <a:ext uri="{FF2B5EF4-FFF2-40B4-BE49-F238E27FC236}">
                <a16:creationId xmlns:a16="http://schemas.microsoft.com/office/drawing/2014/main" id="{F29CEBFF-354C-5DA6-F767-E14A8F10B746}"/>
              </a:ext>
            </a:extLst>
          </p:cNvPr>
          <p:cNvSpPr>
            <a:spLocks noGrp="1"/>
          </p:cNvSpPr>
          <p:nvPr>
            <p:ph type="sldNum" sz="quarter" idx="24"/>
          </p:nvPr>
        </p:nvSpPr>
        <p:spPr/>
        <p:txBody>
          <a:bodyPr/>
          <a:lstStyle/>
          <a:p>
            <a:fld id="{F01C5EA5-D0CC-0A49-B09B-99139C855B61}" type="slidenum">
              <a:rPr lang="en-US" smtClean="0"/>
              <a:pPr/>
              <a:t>‹#›</a:t>
            </a:fld>
            <a:endParaRPr lang="en-US"/>
          </a:p>
        </p:txBody>
      </p:sp>
    </p:spTree>
    <p:extLst>
      <p:ext uri="{BB962C8B-B14F-4D97-AF65-F5344CB8AC3E}">
        <p14:creationId xmlns:p14="http://schemas.microsoft.com/office/powerpoint/2010/main" val="250543021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6" Type="http://schemas.openxmlformats.org/officeDocument/2006/relationships/theme" Target="../theme/theme3.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4.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theme" Target="../theme/theme5.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A08CE2-7770-539E-2394-890C6B215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7226874-C8BB-477F-0B3A-D6385B2CF6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4B4869-B055-2A90-9163-73105D8714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D631E1E-A0BA-AA45-5E29-6204AF16D4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287A6815-58C2-BB18-B025-3BA3911B93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D04FBC-42CB-EE4B-BF01-535F0D8AE783}" type="slidenum">
              <a:rPr lang="en-US" smtClean="0"/>
              <a:t>‹#›</a:t>
            </a:fld>
            <a:endParaRPr lang="en-US"/>
          </a:p>
        </p:txBody>
      </p:sp>
    </p:spTree>
    <p:extLst>
      <p:ext uri="{BB962C8B-B14F-4D97-AF65-F5344CB8AC3E}">
        <p14:creationId xmlns:p14="http://schemas.microsoft.com/office/powerpoint/2010/main" val="325675079"/>
      </p:ext>
    </p:extLst>
  </p:cSld>
  <p:clrMap bg1="lt1" tx1="dk1" bg2="lt2" tx2="dk2" accent1="accent1" accent2="accent2" accent3="accent3" accent4="accent4" accent5="accent5" accent6="accent6" hlink="hlink" folHlink="folHlink"/>
  <p:sldLayoutIdLst>
    <p:sldLayoutId id="2147483649"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8E17F-B88F-2381-D4DB-CA2E688CD1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2F17540-5CD1-01BF-FE3C-7E4017AACC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055D0FE-FB6B-BCDB-23E2-A42C952CA2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B884012C-DF4A-18BC-0903-4A4A488F7A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0C9918E4-455D-A3D0-CA00-EE4B7D92F5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DC3A5-AC76-B948-8C48-16E214C9AB52}" type="slidenum">
              <a:rPr lang="en-US" smtClean="0"/>
              <a:t>‹#›</a:t>
            </a:fld>
            <a:endParaRPr lang="en-US"/>
          </a:p>
        </p:txBody>
      </p:sp>
    </p:spTree>
    <p:extLst>
      <p:ext uri="{BB962C8B-B14F-4D97-AF65-F5344CB8AC3E}">
        <p14:creationId xmlns:p14="http://schemas.microsoft.com/office/powerpoint/2010/main" val="2755821135"/>
      </p:ext>
    </p:extLst>
  </p:cSld>
  <p:clrMap bg1="lt1" tx1="dk1" bg2="lt2" tx2="dk2" accent1="accent1" accent2="accent2" accent3="accent3" accent4="accent4" accent5="accent5" accent6="accent6" hlink="hlink" folHlink="folHlink"/>
  <p:sldLayoutIdLst>
    <p:sldLayoutId id="2147483650" r:id="rId1"/>
    <p:sldLayoutId id="2147483706" r:id="rId2"/>
    <p:sldLayoutId id="2147483660" r:id="rId3"/>
    <p:sldLayoutId id="2147483705" r:id="rId4"/>
    <p:sldLayoutId id="2147483668" r:id="rId5"/>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Helvetica Light" panose="020B04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31DC2-1845-7B6A-ABC0-6EBB420368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956F961-E40B-7702-387D-1A4F21D2DC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DFA96F54-4A54-E58E-C2FD-4FD4996C0B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endParaRPr lang="en-US"/>
          </a:p>
        </p:txBody>
      </p:sp>
      <p:sp>
        <p:nvSpPr>
          <p:cNvPr id="5" name="Footer Placeholder 4">
            <a:extLst>
              <a:ext uri="{FF2B5EF4-FFF2-40B4-BE49-F238E27FC236}">
                <a16:creationId xmlns:a16="http://schemas.microsoft.com/office/drawing/2014/main" id="{C6B4C929-042F-498D-3825-F590CFE80E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DC43BD46-AD94-2A60-7B95-D8C3789E9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F01C5EA5-D0CC-0A49-B09B-99139C855B61}" type="slidenum">
              <a:rPr lang="en-US" smtClean="0"/>
              <a:pPr/>
              <a:t>‹#›</a:t>
            </a:fld>
            <a:endParaRPr lang="en-US"/>
          </a:p>
        </p:txBody>
      </p:sp>
    </p:spTree>
    <p:extLst>
      <p:ext uri="{BB962C8B-B14F-4D97-AF65-F5344CB8AC3E}">
        <p14:creationId xmlns:p14="http://schemas.microsoft.com/office/powerpoint/2010/main" val="160543978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70" r:id="rId15"/>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Helvetica Light" panose="020B04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31DC2-1845-7B6A-ABC0-6EBB420368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956F961-E40B-7702-387D-1A4F21D2DC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DFA96F54-4A54-E58E-C2FD-4FD4996C0B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endParaRPr lang="en-US"/>
          </a:p>
        </p:txBody>
      </p:sp>
      <p:sp>
        <p:nvSpPr>
          <p:cNvPr id="5" name="Footer Placeholder 4">
            <a:extLst>
              <a:ext uri="{FF2B5EF4-FFF2-40B4-BE49-F238E27FC236}">
                <a16:creationId xmlns:a16="http://schemas.microsoft.com/office/drawing/2014/main" id="{C6B4C929-042F-498D-3825-F590CFE80E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DC43BD46-AD94-2A60-7B95-D8C3789E9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F01C5EA5-D0CC-0A49-B09B-99139C855B61}" type="slidenum">
              <a:rPr lang="en-US" smtClean="0"/>
              <a:pPr/>
              <a:t>‹#›</a:t>
            </a:fld>
            <a:endParaRPr lang="en-US"/>
          </a:p>
        </p:txBody>
      </p:sp>
    </p:spTree>
    <p:extLst>
      <p:ext uri="{BB962C8B-B14F-4D97-AF65-F5344CB8AC3E}">
        <p14:creationId xmlns:p14="http://schemas.microsoft.com/office/powerpoint/2010/main" val="32890581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Helvetica Light" panose="020B04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31DC2-1845-7B6A-ABC0-6EBB420368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956F961-E40B-7702-387D-1A4F21D2DC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DFA96F54-4A54-E58E-C2FD-4FD4996C0B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endParaRPr lang="en-US"/>
          </a:p>
        </p:txBody>
      </p:sp>
      <p:sp>
        <p:nvSpPr>
          <p:cNvPr id="5" name="Footer Placeholder 4">
            <a:extLst>
              <a:ext uri="{FF2B5EF4-FFF2-40B4-BE49-F238E27FC236}">
                <a16:creationId xmlns:a16="http://schemas.microsoft.com/office/drawing/2014/main" id="{C6B4C929-042F-498D-3825-F590CFE80E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r>
              <a:rPr lang="en-US"/>
              <a:t>3D at Depth Confidential and Proprietary Information</a:t>
            </a:r>
          </a:p>
        </p:txBody>
      </p:sp>
      <p:sp>
        <p:nvSpPr>
          <p:cNvPr id="6" name="Slide Number Placeholder 5">
            <a:extLst>
              <a:ext uri="{FF2B5EF4-FFF2-40B4-BE49-F238E27FC236}">
                <a16:creationId xmlns:a16="http://schemas.microsoft.com/office/drawing/2014/main" id="{DC43BD46-AD94-2A60-7B95-D8C3789E9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F01C5EA5-D0CC-0A49-B09B-99139C855B61}" type="slidenum">
              <a:rPr lang="en-US" smtClean="0"/>
              <a:pPr/>
              <a:t>‹#›</a:t>
            </a:fld>
            <a:endParaRPr lang="en-US"/>
          </a:p>
        </p:txBody>
      </p:sp>
    </p:spTree>
    <p:extLst>
      <p:ext uri="{BB962C8B-B14F-4D97-AF65-F5344CB8AC3E}">
        <p14:creationId xmlns:p14="http://schemas.microsoft.com/office/powerpoint/2010/main" val="199708200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Helvetica Light" panose="020B04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github.com/raspberrypi/linux/issues/4151" TargetMode="External"/><Relationship Id="rId2" Type="http://schemas.openxmlformats.org/officeDocument/2006/relationships/hyperlink" Target="https://innoroute.com/realtimehat/" TargetMode="Externa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F941AE-37B6-7717-622E-14F252F71504}"/>
              </a:ext>
            </a:extLst>
          </p:cNvPr>
          <p:cNvSpPr>
            <a:spLocks noGrp="1"/>
          </p:cNvSpPr>
          <p:nvPr>
            <p:ph type="body" sz="quarter" idx="11"/>
          </p:nvPr>
        </p:nvSpPr>
        <p:spPr>
          <a:xfrm>
            <a:off x="3984811" y="4612118"/>
            <a:ext cx="5173043" cy="688271"/>
          </a:xfrm>
        </p:spPr>
        <p:txBody>
          <a:bodyPr>
            <a:normAutofit fontScale="77500" lnSpcReduction="20000"/>
          </a:bodyPr>
          <a:lstStyle/>
          <a:p>
            <a:r>
              <a:rPr lang="en-US" dirty="0"/>
              <a:t>MBARI WISSL G2 Detailed Design</a:t>
            </a:r>
          </a:p>
        </p:txBody>
      </p:sp>
      <p:sp>
        <p:nvSpPr>
          <p:cNvPr id="3" name="Text Placeholder 2">
            <a:extLst>
              <a:ext uri="{FF2B5EF4-FFF2-40B4-BE49-F238E27FC236}">
                <a16:creationId xmlns:a16="http://schemas.microsoft.com/office/drawing/2014/main" id="{95C1BAD4-993D-0AF9-1594-3E9B9662B9C2}"/>
              </a:ext>
            </a:extLst>
          </p:cNvPr>
          <p:cNvSpPr>
            <a:spLocks noGrp="1"/>
          </p:cNvSpPr>
          <p:nvPr>
            <p:ph type="body" sz="quarter" idx="12"/>
          </p:nvPr>
        </p:nvSpPr>
        <p:spPr>
          <a:xfrm>
            <a:off x="3984812" y="5867472"/>
            <a:ext cx="4222376" cy="688271"/>
          </a:xfrm>
        </p:spPr>
        <p:txBody>
          <a:bodyPr/>
          <a:lstStyle/>
          <a:p>
            <a:r>
              <a:rPr lang="en-US" dirty="0"/>
              <a:t>December 2022 Update</a:t>
            </a:r>
          </a:p>
        </p:txBody>
      </p:sp>
    </p:spTree>
    <p:extLst>
      <p:ext uri="{BB962C8B-B14F-4D97-AF65-F5344CB8AC3E}">
        <p14:creationId xmlns:p14="http://schemas.microsoft.com/office/powerpoint/2010/main" val="3801697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478EE12-F572-5663-27B4-AD0935A91CAF}"/>
              </a:ext>
            </a:extLst>
          </p:cNvPr>
          <p:cNvPicPr>
            <a:picLocks noChangeAspect="1"/>
          </p:cNvPicPr>
          <p:nvPr/>
        </p:nvPicPr>
        <p:blipFill rotWithShape="1">
          <a:blip r:embed="rId2"/>
          <a:srcRect t="8443" b="8170"/>
          <a:stretch/>
        </p:blipFill>
        <p:spPr>
          <a:xfrm>
            <a:off x="637459" y="3784272"/>
            <a:ext cx="9871846" cy="2542626"/>
          </a:xfrm>
          <a:prstGeom prst="rect">
            <a:avLst/>
          </a:prstGeom>
        </p:spPr>
      </p:pic>
      <p:sp>
        <p:nvSpPr>
          <p:cNvPr id="2" name="Title 1">
            <a:extLst>
              <a:ext uri="{FF2B5EF4-FFF2-40B4-BE49-F238E27FC236}">
                <a16:creationId xmlns:a16="http://schemas.microsoft.com/office/drawing/2014/main" id="{678926C1-4F47-3625-AB78-860EC7F777C2}"/>
              </a:ext>
            </a:extLst>
          </p:cNvPr>
          <p:cNvSpPr>
            <a:spLocks noGrp="1"/>
          </p:cNvSpPr>
          <p:nvPr>
            <p:ph type="title"/>
          </p:nvPr>
        </p:nvSpPr>
        <p:spPr>
          <a:xfrm>
            <a:off x="637459" y="342893"/>
            <a:ext cx="10850472" cy="743794"/>
          </a:xfrm>
        </p:spPr>
        <p:txBody>
          <a:bodyPr/>
          <a:lstStyle/>
          <a:p>
            <a:r>
              <a:rPr lang="en-US" dirty="0"/>
              <a:t>Screenshots of Internals – Initial Designs</a:t>
            </a:r>
          </a:p>
        </p:txBody>
      </p:sp>
      <p:cxnSp>
        <p:nvCxnSpPr>
          <p:cNvPr id="5" name="Straight Connector 4">
            <a:extLst>
              <a:ext uri="{FF2B5EF4-FFF2-40B4-BE49-F238E27FC236}">
                <a16:creationId xmlns:a16="http://schemas.microsoft.com/office/drawing/2014/main" id="{D46F02A9-1788-8366-C788-8E24B7827A14}"/>
              </a:ext>
            </a:extLst>
          </p:cNvPr>
          <p:cNvCxnSpPr>
            <a:cxnSpLocks/>
          </p:cNvCxnSpPr>
          <p:nvPr/>
        </p:nvCxnSpPr>
        <p:spPr>
          <a:xfrm>
            <a:off x="762737" y="1086688"/>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E457385-A79E-8685-CE7B-71F579EB52A8}"/>
              </a:ext>
            </a:extLst>
          </p:cNvPr>
          <p:cNvPicPr>
            <a:picLocks noChangeAspect="1"/>
          </p:cNvPicPr>
          <p:nvPr/>
        </p:nvPicPr>
        <p:blipFill rotWithShape="1">
          <a:blip r:embed="rId3"/>
          <a:srcRect t="9126" b="7923"/>
          <a:stretch/>
        </p:blipFill>
        <p:spPr>
          <a:xfrm>
            <a:off x="637458" y="1170380"/>
            <a:ext cx="9805137" cy="2542631"/>
          </a:xfrm>
          <a:prstGeom prst="rect">
            <a:avLst/>
          </a:prstGeom>
        </p:spPr>
      </p:pic>
      <p:sp>
        <p:nvSpPr>
          <p:cNvPr id="3" name="Footer Placeholder 2">
            <a:extLst>
              <a:ext uri="{FF2B5EF4-FFF2-40B4-BE49-F238E27FC236}">
                <a16:creationId xmlns:a16="http://schemas.microsoft.com/office/drawing/2014/main" id="{F10E7404-F779-CEF0-B030-FEAEFE6B3543}"/>
              </a:ext>
            </a:extLst>
          </p:cNvPr>
          <p:cNvSpPr>
            <a:spLocks noGrp="1"/>
          </p:cNvSpPr>
          <p:nvPr>
            <p:ph type="ftr" sz="quarter" idx="17"/>
          </p:nvPr>
        </p:nvSpPr>
        <p:spPr/>
        <p:txBody>
          <a:bodyPr/>
          <a:lstStyle/>
          <a:p>
            <a:r>
              <a:rPr lang="en-US"/>
              <a:t>3D at Depth Confidential and Proprietary Information</a:t>
            </a:r>
          </a:p>
        </p:txBody>
      </p:sp>
    </p:spTree>
    <p:extLst>
      <p:ext uri="{BB962C8B-B14F-4D97-AF65-F5344CB8AC3E}">
        <p14:creationId xmlns:p14="http://schemas.microsoft.com/office/powerpoint/2010/main" val="1468286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26C1-4F47-3625-AB78-860EC7F777C2}"/>
              </a:ext>
            </a:extLst>
          </p:cNvPr>
          <p:cNvSpPr>
            <a:spLocks noGrp="1"/>
          </p:cNvSpPr>
          <p:nvPr>
            <p:ph type="title"/>
          </p:nvPr>
        </p:nvSpPr>
        <p:spPr>
          <a:xfrm>
            <a:off x="637459" y="342893"/>
            <a:ext cx="10850472" cy="743794"/>
          </a:xfrm>
        </p:spPr>
        <p:txBody>
          <a:bodyPr/>
          <a:lstStyle/>
          <a:p>
            <a:r>
              <a:rPr lang="en-US" dirty="0"/>
              <a:t>Screenshots of Internals – Initial Designs</a:t>
            </a:r>
          </a:p>
        </p:txBody>
      </p:sp>
      <p:cxnSp>
        <p:nvCxnSpPr>
          <p:cNvPr id="5" name="Straight Connector 4">
            <a:extLst>
              <a:ext uri="{FF2B5EF4-FFF2-40B4-BE49-F238E27FC236}">
                <a16:creationId xmlns:a16="http://schemas.microsoft.com/office/drawing/2014/main" id="{D46F02A9-1788-8366-C788-8E24B7827A14}"/>
              </a:ext>
            </a:extLst>
          </p:cNvPr>
          <p:cNvCxnSpPr>
            <a:cxnSpLocks/>
          </p:cNvCxnSpPr>
          <p:nvPr/>
        </p:nvCxnSpPr>
        <p:spPr>
          <a:xfrm>
            <a:off x="762737" y="1086688"/>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9B5BE53-213E-D9B1-F7EF-27932B4FB543}"/>
              </a:ext>
            </a:extLst>
          </p:cNvPr>
          <p:cNvPicPr>
            <a:picLocks noChangeAspect="1"/>
          </p:cNvPicPr>
          <p:nvPr/>
        </p:nvPicPr>
        <p:blipFill>
          <a:blip r:embed="rId2"/>
          <a:stretch>
            <a:fillRect/>
          </a:stretch>
        </p:blipFill>
        <p:spPr>
          <a:xfrm>
            <a:off x="158199" y="1500301"/>
            <a:ext cx="4748434" cy="4032277"/>
          </a:xfrm>
          <a:prstGeom prst="rect">
            <a:avLst/>
          </a:prstGeom>
        </p:spPr>
      </p:pic>
      <p:pic>
        <p:nvPicPr>
          <p:cNvPr id="8" name="Picture 7">
            <a:extLst>
              <a:ext uri="{FF2B5EF4-FFF2-40B4-BE49-F238E27FC236}">
                <a16:creationId xmlns:a16="http://schemas.microsoft.com/office/drawing/2014/main" id="{08AC97B8-41FE-E681-3E4C-D8D0ECD8057F}"/>
              </a:ext>
            </a:extLst>
          </p:cNvPr>
          <p:cNvPicPr>
            <a:picLocks noChangeAspect="1"/>
          </p:cNvPicPr>
          <p:nvPr/>
        </p:nvPicPr>
        <p:blipFill>
          <a:blip r:embed="rId3"/>
          <a:stretch>
            <a:fillRect/>
          </a:stretch>
        </p:blipFill>
        <p:spPr>
          <a:xfrm>
            <a:off x="4906633" y="1467657"/>
            <a:ext cx="6851257" cy="4097563"/>
          </a:xfrm>
          <a:prstGeom prst="rect">
            <a:avLst/>
          </a:prstGeom>
        </p:spPr>
      </p:pic>
      <p:sp>
        <p:nvSpPr>
          <p:cNvPr id="3" name="Footer Placeholder 2">
            <a:extLst>
              <a:ext uri="{FF2B5EF4-FFF2-40B4-BE49-F238E27FC236}">
                <a16:creationId xmlns:a16="http://schemas.microsoft.com/office/drawing/2014/main" id="{30EC6C6A-D7CF-B97D-F531-C8E25FD4E1D3}"/>
              </a:ext>
            </a:extLst>
          </p:cNvPr>
          <p:cNvSpPr>
            <a:spLocks noGrp="1"/>
          </p:cNvSpPr>
          <p:nvPr>
            <p:ph type="ftr" sz="quarter" idx="17"/>
          </p:nvPr>
        </p:nvSpPr>
        <p:spPr/>
        <p:txBody>
          <a:bodyPr/>
          <a:lstStyle/>
          <a:p>
            <a:r>
              <a:rPr lang="en-US"/>
              <a:t>3D at Depth Confidential and Proprietary Information</a:t>
            </a:r>
          </a:p>
        </p:txBody>
      </p:sp>
    </p:spTree>
    <p:extLst>
      <p:ext uri="{BB962C8B-B14F-4D97-AF65-F5344CB8AC3E}">
        <p14:creationId xmlns:p14="http://schemas.microsoft.com/office/powerpoint/2010/main" val="1858838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26C1-4F47-3625-AB78-860EC7F777C2}"/>
              </a:ext>
            </a:extLst>
          </p:cNvPr>
          <p:cNvSpPr>
            <a:spLocks noGrp="1"/>
          </p:cNvSpPr>
          <p:nvPr>
            <p:ph type="title"/>
          </p:nvPr>
        </p:nvSpPr>
        <p:spPr>
          <a:xfrm>
            <a:off x="637459" y="342893"/>
            <a:ext cx="10850472" cy="743794"/>
          </a:xfrm>
        </p:spPr>
        <p:txBody>
          <a:bodyPr>
            <a:normAutofit/>
          </a:bodyPr>
          <a:lstStyle/>
          <a:p>
            <a:r>
              <a:rPr lang="en-US" dirty="0"/>
              <a:t>Receiver Optical Design</a:t>
            </a:r>
          </a:p>
        </p:txBody>
      </p:sp>
      <p:cxnSp>
        <p:nvCxnSpPr>
          <p:cNvPr id="5" name="Straight Connector 4">
            <a:extLst>
              <a:ext uri="{FF2B5EF4-FFF2-40B4-BE49-F238E27FC236}">
                <a16:creationId xmlns:a16="http://schemas.microsoft.com/office/drawing/2014/main" id="{D46F02A9-1788-8366-C788-8E24B7827A14}"/>
              </a:ext>
            </a:extLst>
          </p:cNvPr>
          <p:cNvCxnSpPr>
            <a:cxnSpLocks/>
          </p:cNvCxnSpPr>
          <p:nvPr/>
        </p:nvCxnSpPr>
        <p:spPr>
          <a:xfrm>
            <a:off x="762737" y="1086688"/>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30EC6C6A-D7CF-B97D-F531-C8E25FD4E1D3}"/>
              </a:ext>
            </a:extLst>
          </p:cNvPr>
          <p:cNvSpPr>
            <a:spLocks noGrp="1"/>
          </p:cNvSpPr>
          <p:nvPr>
            <p:ph type="ftr" sz="quarter" idx="17"/>
          </p:nvPr>
        </p:nvSpPr>
        <p:spPr/>
        <p:txBody>
          <a:bodyPr/>
          <a:lstStyle/>
          <a:p>
            <a:r>
              <a:rPr lang="en-US"/>
              <a:t>3D at Depth Confidential and Proprietary Information</a:t>
            </a:r>
          </a:p>
        </p:txBody>
      </p:sp>
      <p:sp>
        <p:nvSpPr>
          <p:cNvPr id="10" name="TextBox 9">
            <a:extLst>
              <a:ext uri="{FF2B5EF4-FFF2-40B4-BE49-F238E27FC236}">
                <a16:creationId xmlns:a16="http://schemas.microsoft.com/office/drawing/2014/main" id="{A1006FFF-0E58-412A-E646-2D8FC94C9F1C}"/>
              </a:ext>
            </a:extLst>
          </p:cNvPr>
          <p:cNvSpPr txBox="1"/>
          <p:nvPr/>
        </p:nvSpPr>
        <p:spPr>
          <a:xfrm>
            <a:off x="455709" y="1242176"/>
            <a:ext cx="11182838" cy="1605294"/>
          </a:xfrm>
          <a:prstGeom prst="rect">
            <a:avLst/>
          </a:prstGeom>
        </p:spPr>
        <p:txBody>
          <a:bodyPr vert="horz" lIns="91440" tIns="45720" rIns="91440" bIns="45720" rtlCol="0">
            <a:normAutofit/>
          </a:bodyPr>
          <a:lstStyle>
            <a:lvl1pPr marL="285750" indent="-285750">
              <a:lnSpc>
                <a:spcPct val="90000"/>
              </a:lnSpc>
              <a:spcBef>
                <a:spcPts val="1000"/>
              </a:spcBef>
              <a:buFont typeface="Arial" panose="020B0604020202020204" pitchFamily="34" charset="0"/>
              <a:buChar char="•"/>
              <a:defRPr sz="1400" b="0" i="0">
                <a:solidFill>
                  <a:schemeClr val="tx2"/>
                </a:solidFill>
                <a:latin typeface="Helvetica Light" panose="020B0403020202020204" pitchFamily="34" charset="0"/>
              </a:defRPr>
            </a:lvl1pPr>
            <a:lvl2pPr marL="685800" indent="-228600">
              <a:lnSpc>
                <a:spcPct val="90000"/>
              </a:lnSpc>
              <a:spcBef>
                <a:spcPts val="500"/>
              </a:spcBef>
              <a:buFont typeface="Arial" panose="020B0604020202020204" pitchFamily="34" charset="0"/>
              <a:buChar char="•"/>
              <a:defRPr sz="1600" b="0" i="0">
                <a:latin typeface="Helvetica Light" panose="020B0403020202020204" pitchFamily="34" charset="0"/>
              </a:defRPr>
            </a:lvl2pPr>
            <a:lvl3pPr marL="1143000" indent="-228600">
              <a:lnSpc>
                <a:spcPct val="90000"/>
              </a:lnSpc>
              <a:spcBef>
                <a:spcPts val="500"/>
              </a:spcBef>
              <a:buFont typeface="Arial" panose="020B0604020202020204" pitchFamily="34" charset="0"/>
              <a:buChar char="•"/>
              <a:defRPr sz="1600" b="0" i="0">
                <a:latin typeface="Helvetica Light" panose="020B0403020202020204" pitchFamily="34" charset="0"/>
              </a:defRPr>
            </a:lvl3pPr>
            <a:lvl4pPr marL="1600200" indent="-228600">
              <a:lnSpc>
                <a:spcPct val="90000"/>
              </a:lnSpc>
              <a:spcBef>
                <a:spcPts val="500"/>
              </a:spcBef>
              <a:buFont typeface="Arial" panose="020B0604020202020204" pitchFamily="34" charset="0"/>
              <a:buChar char="•"/>
              <a:defRPr sz="1600" b="0" i="0">
                <a:latin typeface="Helvetica Light" panose="020B0403020202020204" pitchFamily="34" charset="0"/>
              </a:defRPr>
            </a:lvl4pPr>
            <a:lvl5pPr marL="2057400" indent="-228600">
              <a:lnSpc>
                <a:spcPct val="90000"/>
              </a:lnSpc>
              <a:spcBef>
                <a:spcPts val="500"/>
              </a:spcBef>
              <a:buFont typeface="Arial" panose="020B0604020202020204" pitchFamily="34" charset="0"/>
              <a:buChar char="•"/>
              <a:defRPr sz="1600" b="0" i="0">
                <a:latin typeface="Helvetica Light" panose="020B0403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Goal1 - not require active focus from 1m to 10m LOS range - </a:t>
            </a:r>
            <a:r>
              <a:rPr lang="en-US" i="1" dirty="0"/>
              <a:t>achieved</a:t>
            </a:r>
          </a:p>
          <a:p>
            <a:r>
              <a:rPr lang="en-US" dirty="0"/>
              <a:t>Goal 2 – corrector lens as close to output window as possible – </a:t>
            </a:r>
            <a:r>
              <a:rPr lang="en-US" i="1" dirty="0"/>
              <a:t>achieved (design – need to find supplier)</a:t>
            </a:r>
          </a:p>
          <a:p>
            <a:r>
              <a:rPr lang="en-US" dirty="0"/>
              <a:t>Next step – reduce internal beam to allow for efficient implementation of multi-receiver temperature system</a:t>
            </a:r>
          </a:p>
          <a:p>
            <a:r>
              <a:rPr lang="en-US" dirty="0"/>
              <a:t>Next Step – analysis for Tx side</a:t>
            </a:r>
          </a:p>
          <a:p>
            <a:r>
              <a:rPr lang="en-US" dirty="0"/>
              <a:t>Next Step – implement internal beam direction system (mirrors)</a:t>
            </a:r>
          </a:p>
        </p:txBody>
      </p:sp>
      <p:sp>
        <p:nvSpPr>
          <p:cNvPr id="4" name="TextBox 3">
            <a:extLst>
              <a:ext uri="{FF2B5EF4-FFF2-40B4-BE49-F238E27FC236}">
                <a16:creationId xmlns:a16="http://schemas.microsoft.com/office/drawing/2014/main" id="{07E66D5F-9ED8-1A6B-30AE-C712835EEB76}"/>
              </a:ext>
            </a:extLst>
          </p:cNvPr>
          <p:cNvSpPr txBox="1"/>
          <p:nvPr/>
        </p:nvSpPr>
        <p:spPr>
          <a:xfrm>
            <a:off x="573290" y="2831008"/>
            <a:ext cx="2105741" cy="337971"/>
          </a:xfrm>
          <a:prstGeom prst="rect">
            <a:avLst/>
          </a:prstGeom>
        </p:spPr>
        <p:txBody>
          <a:bodyPr vert="horz" lIns="91440" tIns="45720" rIns="91440" bIns="45720" rtlCol="0">
            <a:normAutofit/>
          </a:bodyPr>
          <a:lstStyle>
            <a:lvl1pPr marL="285750" indent="-285750">
              <a:lnSpc>
                <a:spcPct val="90000"/>
              </a:lnSpc>
              <a:spcBef>
                <a:spcPts val="1000"/>
              </a:spcBef>
              <a:buFont typeface="Arial" panose="020B0604020202020204" pitchFamily="34" charset="0"/>
              <a:buChar char="•"/>
              <a:defRPr sz="1400" b="0" i="0">
                <a:solidFill>
                  <a:schemeClr val="tx2"/>
                </a:solidFill>
                <a:latin typeface="Helvetica Light" panose="020B0403020202020204" pitchFamily="34" charset="0"/>
              </a:defRPr>
            </a:lvl1pPr>
            <a:lvl2pPr marL="685800" indent="-228600">
              <a:lnSpc>
                <a:spcPct val="90000"/>
              </a:lnSpc>
              <a:spcBef>
                <a:spcPts val="500"/>
              </a:spcBef>
              <a:buFont typeface="Arial" panose="020B0604020202020204" pitchFamily="34" charset="0"/>
              <a:buChar char="•"/>
              <a:defRPr sz="1600" b="0" i="0">
                <a:latin typeface="Helvetica Light" panose="020B0403020202020204" pitchFamily="34" charset="0"/>
              </a:defRPr>
            </a:lvl2pPr>
            <a:lvl3pPr marL="1143000" indent="-228600">
              <a:lnSpc>
                <a:spcPct val="90000"/>
              </a:lnSpc>
              <a:spcBef>
                <a:spcPts val="500"/>
              </a:spcBef>
              <a:buFont typeface="Arial" panose="020B0604020202020204" pitchFamily="34" charset="0"/>
              <a:buChar char="•"/>
              <a:defRPr sz="1600" b="0" i="0">
                <a:latin typeface="Helvetica Light" panose="020B0403020202020204" pitchFamily="34" charset="0"/>
              </a:defRPr>
            </a:lvl3pPr>
            <a:lvl4pPr marL="1600200" indent="-228600">
              <a:lnSpc>
                <a:spcPct val="90000"/>
              </a:lnSpc>
              <a:spcBef>
                <a:spcPts val="500"/>
              </a:spcBef>
              <a:buFont typeface="Arial" panose="020B0604020202020204" pitchFamily="34" charset="0"/>
              <a:buChar char="•"/>
              <a:defRPr sz="1600" b="0" i="0">
                <a:latin typeface="Helvetica Light" panose="020B0403020202020204" pitchFamily="34" charset="0"/>
              </a:defRPr>
            </a:lvl4pPr>
            <a:lvl5pPr marL="2057400" indent="-228600">
              <a:lnSpc>
                <a:spcPct val="90000"/>
              </a:lnSpc>
              <a:spcBef>
                <a:spcPts val="500"/>
              </a:spcBef>
              <a:buFont typeface="Arial" panose="020B0604020202020204" pitchFamily="34" charset="0"/>
              <a:buChar char="•"/>
              <a:defRPr sz="1600" b="0" i="0">
                <a:latin typeface="Helvetica Light" panose="020B0403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b="1" u="sng" dirty="0"/>
              <a:t>1 Meter Target Distance</a:t>
            </a:r>
          </a:p>
        </p:txBody>
      </p:sp>
      <p:sp>
        <p:nvSpPr>
          <p:cNvPr id="6" name="TextBox 5">
            <a:extLst>
              <a:ext uri="{FF2B5EF4-FFF2-40B4-BE49-F238E27FC236}">
                <a16:creationId xmlns:a16="http://schemas.microsoft.com/office/drawing/2014/main" id="{ACAA7F34-C51F-8DF4-F7D8-F940CF6BD71A}"/>
              </a:ext>
            </a:extLst>
          </p:cNvPr>
          <p:cNvSpPr txBox="1"/>
          <p:nvPr/>
        </p:nvSpPr>
        <p:spPr>
          <a:xfrm>
            <a:off x="7824321" y="2726363"/>
            <a:ext cx="2290225" cy="365125"/>
          </a:xfrm>
          <a:prstGeom prst="rect">
            <a:avLst/>
          </a:prstGeom>
        </p:spPr>
        <p:txBody>
          <a:bodyPr vert="horz" lIns="91440" tIns="45720" rIns="91440" bIns="45720" rtlCol="0">
            <a:normAutofit/>
          </a:bodyPr>
          <a:lstStyle>
            <a:lvl1pPr marL="285750" indent="-285750">
              <a:lnSpc>
                <a:spcPct val="90000"/>
              </a:lnSpc>
              <a:spcBef>
                <a:spcPts val="1000"/>
              </a:spcBef>
              <a:buFont typeface="Arial" panose="020B0604020202020204" pitchFamily="34" charset="0"/>
              <a:buChar char="•"/>
              <a:defRPr sz="1400" b="0" i="0">
                <a:solidFill>
                  <a:schemeClr val="tx2"/>
                </a:solidFill>
                <a:latin typeface="Helvetica Light" panose="020B0403020202020204" pitchFamily="34" charset="0"/>
              </a:defRPr>
            </a:lvl1pPr>
            <a:lvl2pPr marL="685800" indent="-228600">
              <a:lnSpc>
                <a:spcPct val="90000"/>
              </a:lnSpc>
              <a:spcBef>
                <a:spcPts val="500"/>
              </a:spcBef>
              <a:buFont typeface="Arial" panose="020B0604020202020204" pitchFamily="34" charset="0"/>
              <a:buChar char="•"/>
              <a:defRPr sz="1600" b="0" i="0">
                <a:latin typeface="Helvetica Light" panose="020B0403020202020204" pitchFamily="34" charset="0"/>
              </a:defRPr>
            </a:lvl2pPr>
            <a:lvl3pPr marL="1143000" indent="-228600">
              <a:lnSpc>
                <a:spcPct val="90000"/>
              </a:lnSpc>
              <a:spcBef>
                <a:spcPts val="500"/>
              </a:spcBef>
              <a:buFont typeface="Arial" panose="020B0604020202020204" pitchFamily="34" charset="0"/>
              <a:buChar char="•"/>
              <a:defRPr sz="1600" b="0" i="0">
                <a:latin typeface="Helvetica Light" panose="020B0403020202020204" pitchFamily="34" charset="0"/>
              </a:defRPr>
            </a:lvl3pPr>
            <a:lvl4pPr marL="1600200" indent="-228600">
              <a:lnSpc>
                <a:spcPct val="90000"/>
              </a:lnSpc>
              <a:spcBef>
                <a:spcPts val="500"/>
              </a:spcBef>
              <a:buFont typeface="Arial" panose="020B0604020202020204" pitchFamily="34" charset="0"/>
              <a:buChar char="•"/>
              <a:defRPr sz="1600" b="0" i="0">
                <a:latin typeface="Helvetica Light" panose="020B0403020202020204" pitchFamily="34" charset="0"/>
              </a:defRPr>
            </a:lvl4pPr>
            <a:lvl5pPr marL="2057400" indent="-228600">
              <a:lnSpc>
                <a:spcPct val="90000"/>
              </a:lnSpc>
              <a:spcBef>
                <a:spcPts val="500"/>
              </a:spcBef>
              <a:buFont typeface="Arial" panose="020B0604020202020204" pitchFamily="34" charset="0"/>
              <a:buChar char="•"/>
              <a:defRPr sz="1600" b="0" i="0">
                <a:latin typeface="Helvetica Light" panose="020B0403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b="1" u="sng" dirty="0"/>
              <a:t>10 Meter Target Distance</a:t>
            </a:r>
          </a:p>
        </p:txBody>
      </p:sp>
      <p:pic>
        <p:nvPicPr>
          <p:cNvPr id="7" name="Picture 6">
            <a:extLst>
              <a:ext uri="{FF2B5EF4-FFF2-40B4-BE49-F238E27FC236}">
                <a16:creationId xmlns:a16="http://schemas.microsoft.com/office/drawing/2014/main" id="{E1DC60DD-8C2D-CA47-E76A-BAF2B5AACB20}"/>
              </a:ext>
            </a:extLst>
          </p:cNvPr>
          <p:cNvPicPr>
            <a:picLocks noChangeAspect="1"/>
          </p:cNvPicPr>
          <p:nvPr/>
        </p:nvPicPr>
        <p:blipFill rotWithShape="1">
          <a:blip r:embed="rId2"/>
          <a:srcRect t="8055" b="8751"/>
          <a:stretch/>
        </p:blipFill>
        <p:spPr>
          <a:xfrm>
            <a:off x="64649" y="3091488"/>
            <a:ext cx="4882228" cy="784604"/>
          </a:xfrm>
          <a:prstGeom prst="rect">
            <a:avLst/>
          </a:prstGeom>
        </p:spPr>
      </p:pic>
      <p:pic>
        <p:nvPicPr>
          <p:cNvPr id="8" name="Picture 7">
            <a:extLst>
              <a:ext uri="{FF2B5EF4-FFF2-40B4-BE49-F238E27FC236}">
                <a16:creationId xmlns:a16="http://schemas.microsoft.com/office/drawing/2014/main" id="{9BF794F0-5FC8-638C-8CA5-F29BF06DF999}"/>
              </a:ext>
            </a:extLst>
          </p:cNvPr>
          <p:cNvPicPr>
            <a:picLocks noChangeAspect="1"/>
          </p:cNvPicPr>
          <p:nvPr/>
        </p:nvPicPr>
        <p:blipFill rotWithShape="1">
          <a:blip r:embed="rId3"/>
          <a:srcRect t="6664" b="32875"/>
          <a:stretch/>
        </p:blipFill>
        <p:spPr>
          <a:xfrm>
            <a:off x="6341633" y="2994387"/>
            <a:ext cx="4992088" cy="869226"/>
          </a:xfrm>
          <a:prstGeom prst="rect">
            <a:avLst/>
          </a:prstGeom>
        </p:spPr>
      </p:pic>
      <p:pic>
        <p:nvPicPr>
          <p:cNvPr id="9" name="Picture 8">
            <a:extLst>
              <a:ext uri="{FF2B5EF4-FFF2-40B4-BE49-F238E27FC236}">
                <a16:creationId xmlns:a16="http://schemas.microsoft.com/office/drawing/2014/main" id="{46EA9436-0D69-BCDC-BB2C-8097F3C19BD3}"/>
              </a:ext>
            </a:extLst>
          </p:cNvPr>
          <p:cNvPicPr>
            <a:picLocks noChangeAspect="1"/>
          </p:cNvPicPr>
          <p:nvPr/>
        </p:nvPicPr>
        <p:blipFill>
          <a:blip r:embed="rId4"/>
          <a:stretch>
            <a:fillRect/>
          </a:stretch>
        </p:blipFill>
        <p:spPr>
          <a:xfrm>
            <a:off x="455709" y="3734351"/>
            <a:ext cx="3783824" cy="2804729"/>
          </a:xfrm>
          <a:prstGeom prst="rect">
            <a:avLst/>
          </a:prstGeom>
        </p:spPr>
      </p:pic>
      <p:pic>
        <p:nvPicPr>
          <p:cNvPr id="24" name="Picture 23">
            <a:extLst>
              <a:ext uri="{FF2B5EF4-FFF2-40B4-BE49-F238E27FC236}">
                <a16:creationId xmlns:a16="http://schemas.microsoft.com/office/drawing/2014/main" id="{0B261821-C7E3-CB31-D401-729A2E134A9F}"/>
              </a:ext>
            </a:extLst>
          </p:cNvPr>
          <p:cNvPicPr>
            <a:picLocks noChangeAspect="1"/>
          </p:cNvPicPr>
          <p:nvPr/>
        </p:nvPicPr>
        <p:blipFill>
          <a:blip r:embed="rId5"/>
          <a:stretch>
            <a:fillRect/>
          </a:stretch>
        </p:blipFill>
        <p:spPr>
          <a:xfrm>
            <a:off x="6469256" y="3823796"/>
            <a:ext cx="4121024" cy="2850103"/>
          </a:xfrm>
          <a:prstGeom prst="rect">
            <a:avLst/>
          </a:prstGeom>
        </p:spPr>
      </p:pic>
    </p:spTree>
    <p:extLst>
      <p:ext uri="{BB962C8B-B14F-4D97-AF65-F5344CB8AC3E}">
        <p14:creationId xmlns:p14="http://schemas.microsoft.com/office/powerpoint/2010/main" val="3166214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26C1-4F47-3625-AB78-860EC7F777C2}"/>
              </a:ext>
            </a:extLst>
          </p:cNvPr>
          <p:cNvSpPr>
            <a:spLocks noGrp="1"/>
          </p:cNvSpPr>
          <p:nvPr>
            <p:ph type="title"/>
          </p:nvPr>
        </p:nvSpPr>
        <p:spPr>
          <a:xfrm>
            <a:off x="637459" y="342893"/>
            <a:ext cx="10850472" cy="743794"/>
          </a:xfrm>
        </p:spPr>
        <p:txBody>
          <a:bodyPr>
            <a:normAutofit/>
          </a:bodyPr>
          <a:lstStyle/>
          <a:p>
            <a:r>
              <a:rPr lang="en-US" dirty="0"/>
              <a:t>Exploded View – Scanner Assembly</a:t>
            </a:r>
          </a:p>
        </p:txBody>
      </p:sp>
      <p:cxnSp>
        <p:nvCxnSpPr>
          <p:cNvPr id="5" name="Straight Connector 4">
            <a:extLst>
              <a:ext uri="{FF2B5EF4-FFF2-40B4-BE49-F238E27FC236}">
                <a16:creationId xmlns:a16="http://schemas.microsoft.com/office/drawing/2014/main" id="{D46F02A9-1788-8366-C788-8E24B7827A14}"/>
              </a:ext>
            </a:extLst>
          </p:cNvPr>
          <p:cNvCxnSpPr>
            <a:cxnSpLocks/>
          </p:cNvCxnSpPr>
          <p:nvPr/>
        </p:nvCxnSpPr>
        <p:spPr>
          <a:xfrm>
            <a:off x="762737" y="1086688"/>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30EC6C6A-D7CF-B97D-F531-C8E25FD4E1D3}"/>
              </a:ext>
            </a:extLst>
          </p:cNvPr>
          <p:cNvSpPr>
            <a:spLocks noGrp="1"/>
          </p:cNvSpPr>
          <p:nvPr>
            <p:ph type="ftr" sz="quarter" idx="17"/>
          </p:nvPr>
        </p:nvSpPr>
        <p:spPr/>
        <p:txBody>
          <a:bodyPr/>
          <a:lstStyle/>
          <a:p>
            <a:r>
              <a:rPr lang="en-US"/>
              <a:t>3D at Depth Confidential and Proprietary Information</a:t>
            </a:r>
          </a:p>
        </p:txBody>
      </p:sp>
      <p:sp>
        <p:nvSpPr>
          <p:cNvPr id="10" name="TextBox 9">
            <a:extLst>
              <a:ext uri="{FF2B5EF4-FFF2-40B4-BE49-F238E27FC236}">
                <a16:creationId xmlns:a16="http://schemas.microsoft.com/office/drawing/2014/main" id="{A1006FFF-0E58-412A-E646-2D8FC94C9F1C}"/>
              </a:ext>
            </a:extLst>
          </p:cNvPr>
          <p:cNvSpPr txBox="1"/>
          <p:nvPr/>
        </p:nvSpPr>
        <p:spPr>
          <a:xfrm>
            <a:off x="455709" y="1242176"/>
            <a:ext cx="2149054" cy="3302844"/>
          </a:xfrm>
          <a:prstGeom prst="rect">
            <a:avLst/>
          </a:prstGeom>
        </p:spPr>
        <p:txBody>
          <a:bodyPr vert="horz" lIns="91440" tIns="45720" rIns="91440" bIns="45720" rtlCol="0">
            <a:normAutofit/>
          </a:bodyPr>
          <a:lstStyle>
            <a:lvl1pPr marL="285750" indent="-285750">
              <a:lnSpc>
                <a:spcPct val="90000"/>
              </a:lnSpc>
              <a:spcBef>
                <a:spcPts val="1000"/>
              </a:spcBef>
              <a:buFont typeface="Arial" panose="020B0604020202020204" pitchFamily="34" charset="0"/>
              <a:buChar char="•"/>
              <a:defRPr sz="1400" b="0" i="0">
                <a:solidFill>
                  <a:schemeClr val="tx2"/>
                </a:solidFill>
                <a:latin typeface="Helvetica Light" panose="020B0403020202020204" pitchFamily="34" charset="0"/>
              </a:defRPr>
            </a:lvl1pPr>
            <a:lvl2pPr marL="685800" indent="-228600">
              <a:lnSpc>
                <a:spcPct val="90000"/>
              </a:lnSpc>
              <a:spcBef>
                <a:spcPts val="500"/>
              </a:spcBef>
              <a:buFont typeface="Arial" panose="020B0604020202020204" pitchFamily="34" charset="0"/>
              <a:buChar char="•"/>
              <a:defRPr sz="1600" b="0" i="0">
                <a:latin typeface="Helvetica Light" panose="020B0403020202020204" pitchFamily="34" charset="0"/>
              </a:defRPr>
            </a:lvl2pPr>
            <a:lvl3pPr marL="1143000" indent="-228600">
              <a:lnSpc>
                <a:spcPct val="90000"/>
              </a:lnSpc>
              <a:spcBef>
                <a:spcPts val="500"/>
              </a:spcBef>
              <a:buFont typeface="Arial" panose="020B0604020202020204" pitchFamily="34" charset="0"/>
              <a:buChar char="•"/>
              <a:defRPr sz="1600" b="0" i="0">
                <a:latin typeface="Helvetica Light" panose="020B0403020202020204" pitchFamily="34" charset="0"/>
              </a:defRPr>
            </a:lvl3pPr>
            <a:lvl4pPr marL="1600200" indent="-228600">
              <a:lnSpc>
                <a:spcPct val="90000"/>
              </a:lnSpc>
              <a:spcBef>
                <a:spcPts val="500"/>
              </a:spcBef>
              <a:buFont typeface="Arial" panose="020B0604020202020204" pitchFamily="34" charset="0"/>
              <a:buChar char="•"/>
              <a:defRPr sz="1600" b="0" i="0">
                <a:latin typeface="Helvetica Light" panose="020B0403020202020204" pitchFamily="34" charset="0"/>
              </a:defRPr>
            </a:lvl4pPr>
            <a:lvl5pPr marL="2057400" indent="-228600">
              <a:lnSpc>
                <a:spcPct val="90000"/>
              </a:lnSpc>
              <a:spcBef>
                <a:spcPts val="500"/>
              </a:spcBef>
              <a:buFont typeface="Arial" panose="020B0604020202020204" pitchFamily="34" charset="0"/>
              <a:buChar char="•"/>
              <a:defRPr sz="1600" b="0" i="0">
                <a:latin typeface="Helvetica Light" panose="020B0403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indent="-342900">
              <a:buFont typeface="+mj-lt"/>
              <a:buAutoNum type="arabicPeriod"/>
            </a:pPr>
            <a:r>
              <a:rPr lang="en-US" dirty="0"/>
              <a:t>Shroud</a:t>
            </a:r>
          </a:p>
          <a:p>
            <a:pPr marL="342900" indent="-342900">
              <a:buFont typeface="+mj-lt"/>
              <a:buAutoNum type="arabicPeriod"/>
            </a:pPr>
            <a:r>
              <a:rPr lang="en-US" dirty="0"/>
              <a:t>Window</a:t>
            </a:r>
          </a:p>
          <a:p>
            <a:pPr marL="342900" indent="-342900">
              <a:buFont typeface="+mj-lt"/>
              <a:buAutoNum type="arabicPeriod"/>
            </a:pPr>
            <a:r>
              <a:rPr lang="en-US" dirty="0"/>
              <a:t>Output Endcap</a:t>
            </a:r>
          </a:p>
          <a:p>
            <a:pPr marL="342900" indent="-342900">
              <a:buFont typeface="+mj-lt"/>
              <a:buAutoNum type="arabicPeriod"/>
            </a:pPr>
            <a:r>
              <a:rPr lang="en-US" dirty="0"/>
              <a:t>Prism</a:t>
            </a:r>
          </a:p>
          <a:p>
            <a:pPr marL="342900" indent="-342900">
              <a:buFont typeface="+mj-lt"/>
              <a:buAutoNum type="arabicPeriod"/>
            </a:pPr>
            <a:r>
              <a:rPr lang="en-US" dirty="0"/>
              <a:t>Shaft part 1</a:t>
            </a:r>
          </a:p>
          <a:p>
            <a:pPr marL="342900" indent="-342900">
              <a:buFont typeface="+mj-lt"/>
              <a:buAutoNum type="arabicPeriod"/>
            </a:pPr>
            <a:r>
              <a:rPr lang="en-US" dirty="0"/>
              <a:t>Shaft part 2</a:t>
            </a:r>
          </a:p>
          <a:p>
            <a:pPr marL="342900" indent="-342900">
              <a:buFont typeface="+mj-lt"/>
              <a:buAutoNum type="arabicPeriod"/>
            </a:pPr>
            <a:r>
              <a:rPr lang="en-US" dirty="0"/>
              <a:t>Ball bearing</a:t>
            </a:r>
          </a:p>
          <a:p>
            <a:pPr marL="342900" indent="-342900">
              <a:buFont typeface="+mj-lt"/>
              <a:buAutoNum type="arabicPeriod"/>
            </a:pPr>
            <a:r>
              <a:rPr lang="en-US" dirty="0"/>
              <a:t>Motor</a:t>
            </a:r>
          </a:p>
          <a:p>
            <a:pPr marL="342900" indent="-342900">
              <a:buFont typeface="+mj-lt"/>
              <a:buAutoNum type="arabicPeriod"/>
            </a:pPr>
            <a:r>
              <a:rPr lang="en-US" dirty="0"/>
              <a:t>Deflection reduction</a:t>
            </a:r>
          </a:p>
          <a:p>
            <a:pPr marL="342900" indent="-342900">
              <a:buFont typeface="+mj-lt"/>
              <a:buAutoNum type="arabicPeriod"/>
            </a:pPr>
            <a:r>
              <a:rPr lang="en-US" dirty="0"/>
              <a:t>Ball bearing</a:t>
            </a:r>
          </a:p>
        </p:txBody>
      </p:sp>
      <p:grpSp>
        <p:nvGrpSpPr>
          <p:cNvPr id="11" name="Group 10">
            <a:extLst>
              <a:ext uri="{FF2B5EF4-FFF2-40B4-BE49-F238E27FC236}">
                <a16:creationId xmlns:a16="http://schemas.microsoft.com/office/drawing/2014/main" id="{08959056-8957-C2D4-391E-D14FF43265DD}"/>
              </a:ext>
            </a:extLst>
          </p:cNvPr>
          <p:cNvGrpSpPr/>
          <p:nvPr/>
        </p:nvGrpSpPr>
        <p:grpSpPr>
          <a:xfrm>
            <a:off x="3320186" y="1242176"/>
            <a:ext cx="4588632" cy="4706413"/>
            <a:chOff x="3884948" y="865372"/>
            <a:chExt cx="5184940" cy="5284480"/>
          </a:xfrm>
        </p:grpSpPr>
        <p:pic>
          <p:nvPicPr>
            <p:cNvPr id="12" name="Picture 11">
              <a:extLst>
                <a:ext uri="{FF2B5EF4-FFF2-40B4-BE49-F238E27FC236}">
                  <a16:creationId xmlns:a16="http://schemas.microsoft.com/office/drawing/2014/main" id="{1E5D0AE3-AEFA-6D03-0646-8D2E25233855}"/>
                </a:ext>
              </a:extLst>
            </p:cNvPr>
            <p:cNvPicPr>
              <a:picLocks noChangeAspect="1"/>
            </p:cNvPicPr>
            <p:nvPr/>
          </p:nvPicPr>
          <p:blipFill>
            <a:blip r:embed="rId2"/>
            <a:stretch>
              <a:fillRect/>
            </a:stretch>
          </p:blipFill>
          <p:spPr>
            <a:xfrm>
              <a:off x="3884948" y="865372"/>
              <a:ext cx="5184940" cy="5066563"/>
            </a:xfrm>
            <a:prstGeom prst="rect">
              <a:avLst/>
            </a:prstGeom>
          </p:spPr>
        </p:pic>
        <p:sp>
          <p:nvSpPr>
            <p:cNvPr id="13" name="TextBox 12">
              <a:extLst>
                <a:ext uri="{FF2B5EF4-FFF2-40B4-BE49-F238E27FC236}">
                  <a16:creationId xmlns:a16="http://schemas.microsoft.com/office/drawing/2014/main" id="{085A604F-9835-81A9-BA3B-2818A2A260E3}"/>
                </a:ext>
              </a:extLst>
            </p:cNvPr>
            <p:cNvSpPr txBox="1"/>
            <p:nvPr/>
          </p:nvSpPr>
          <p:spPr>
            <a:xfrm>
              <a:off x="8645016" y="1533298"/>
              <a:ext cx="267854" cy="369332"/>
            </a:xfrm>
            <a:prstGeom prst="rect">
              <a:avLst/>
            </a:prstGeom>
            <a:noFill/>
          </p:spPr>
          <p:txBody>
            <a:bodyPr wrap="square" rtlCol="0">
              <a:spAutoFit/>
            </a:bodyPr>
            <a:lstStyle/>
            <a:p>
              <a:r>
                <a:rPr lang="en-US" dirty="0"/>
                <a:t>1</a:t>
              </a:r>
            </a:p>
          </p:txBody>
        </p:sp>
        <p:sp>
          <p:nvSpPr>
            <p:cNvPr id="14" name="TextBox 13">
              <a:extLst>
                <a:ext uri="{FF2B5EF4-FFF2-40B4-BE49-F238E27FC236}">
                  <a16:creationId xmlns:a16="http://schemas.microsoft.com/office/drawing/2014/main" id="{4907114A-3931-A1E3-A840-A20E77888B7B}"/>
                </a:ext>
              </a:extLst>
            </p:cNvPr>
            <p:cNvSpPr txBox="1"/>
            <p:nvPr/>
          </p:nvSpPr>
          <p:spPr>
            <a:xfrm>
              <a:off x="8056545" y="2125531"/>
              <a:ext cx="267854" cy="369332"/>
            </a:xfrm>
            <a:prstGeom prst="rect">
              <a:avLst/>
            </a:prstGeom>
            <a:noFill/>
          </p:spPr>
          <p:txBody>
            <a:bodyPr wrap="square" rtlCol="0">
              <a:spAutoFit/>
            </a:bodyPr>
            <a:lstStyle/>
            <a:p>
              <a:r>
                <a:rPr lang="en-US" dirty="0"/>
                <a:t>2</a:t>
              </a:r>
            </a:p>
          </p:txBody>
        </p:sp>
        <p:sp>
          <p:nvSpPr>
            <p:cNvPr id="15" name="TextBox 14">
              <a:extLst>
                <a:ext uri="{FF2B5EF4-FFF2-40B4-BE49-F238E27FC236}">
                  <a16:creationId xmlns:a16="http://schemas.microsoft.com/office/drawing/2014/main" id="{79FB9052-5049-379C-D490-A662B044F44E}"/>
                </a:ext>
              </a:extLst>
            </p:cNvPr>
            <p:cNvSpPr txBox="1"/>
            <p:nvPr/>
          </p:nvSpPr>
          <p:spPr>
            <a:xfrm>
              <a:off x="7615161" y="3079186"/>
              <a:ext cx="267854" cy="369332"/>
            </a:xfrm>
            <a:prstGeom prst="rect">
              <a:avLst/>
            </a:prstGeom>
            <a:noFill/>
          </p:spPr>
          <p:txBody>
            <a:bodyPr wrap="square" rtlCol="0">
              <a:spAutoFit/>
            </a:bodyPr>
            <a:lstStyle/>
            <a:p>
              <a:r>
                <a:rPr lang="en-US" dirty="0"/>
                <a:t>3</a:t>
              </a:r>
            </a:p>
          </p:txBody>
        </p:sp>
        <p:sp>
          <p:nvSpPr>
            <p:cNvPr id="16" name="TextBox 15">
              <a:extLst>
                <a:ext uri="{FF2B5EF4-FFF2-40B4-BE49-F238E27FC236}">
                  <a16:creationId xmlns:a16="http://schemas.microsoft.com/office/drawing/2014/main" id="{C2243E5C-4B46-914D-98F5-CC44D7F0E960}"/>
                </a:ext>
              </a:extLst>
            </p:cNvPr>
            <p:cNvSpPr txBox="1"/>
            <p:nvPr/>
          </p:nvSpPr>
          <p:spPr>
            <a:xfrm>
              <a:off x="6857779" y="3375245"/>
              <a:ext cx="267854" cy="369332"/>
            </a:xfrm>
            <a:prstGeom prst="rect">
              <a:avLst/>
            </a:prstGeom>
            <a:noFill/>
          </p:spPr>
          <p:txBody>
            <a:bodyPr wrap="square" rtlCol="0">
              <a:spAutoFit/>
            </a:bodyPr>
            <a:lstStyle/>
            <a:p>
              <a:r>
                <a:rPr lang="en-US" dirty="0"/>
                <a:t>4</a:t>
              </a:r>
            </a:p>
          </p:txBody>
        </p:sp>
        <p:sp>
          <p:nvSpPr>
            <p:cNvPr id="17" name="TextBox 16">
              <a:extLst>
                <a:ext uri="{FF2B5EF4-FFF2-40B4-BE49-F238E27FC236}">
                  <a16:creationId xmlns:a16="http://schemas.microsoft.com/office/drawing/2014/main" id="{0375FE6D-B4F6-3AC3-3457-77C006929769}"/>
                </a:ext>
              </a:extLst>
            </p:cNvPr>
            <p:cNvSpPr txBox="1"/>
            <p:nvPr/>
          </p:nvSpPr>
          <p:spPr>
            <a:xfrm>
              <a:off x="6124927" y="3357817"/>
              <a:ext cx="267854" cy="369332"/>
            </a:xfrm>
            <a:prstGeom prst="rect">
              <a:avLst/>
            </a:prstGeom>
            <a:noFill/>
          </p:spPr>
          <p:txBody>
            <a:bodyPr wrap="square" rtlCol="0">
              <a:spAutoFit/>
            </a:bodyPr>
            <a:lstStyle/>
            <a:p>
              <a:r>
                <a:rPr lang="en-US" dirty="0"/>
                <a:t>5</a:t>
              </a:r>
            </a:p>
          </p:txBody>
        </p:sp>
        <p:sp>
          <p:nvSpPr>
            <p:cNvPr id="18" name="TextBox 17">
              <a:extLst>
                <a:ext uri="{FF2B5EF4-FFF2-40B4-BE49-F238E27FC236}">
                  <a16:creationId xmlns:a16="http://schemas.microsoft.com/office/drawing/2014/main" id="{9EEA22FA-97A4-E99B-AAE2-CD02F56DFA03}"/>
                </a:ext>
              </a:extLst>
            </p:cNvPr>
            <p:cNvSpPr txBox="1"/>
            <p:nvPr/>
          </p:nvSpPr>
          <p:spPr>
            <a:xfrm>
              <a:off x="6209564" y="4076621"/>
              <a:ext cx="267854" cy="369332"/>
            </a:xfrm>
            <a:prstGeom prst="rect">
              <a:avLst/>
            </a:prstGeom>
            <a:noFill/>
          </p:spPr>
          <p:txBody>
            <a:bodyPr wrap="square" rtlCol="0">
              <a:spAutoFit/>
            </a:bodyPr>
            <a:lstStyle/>
            <a:p>
              <a:r>
                <a:rPr lang="en-US" dirty="0"/>
                <a:t>6</a:t>
              </a:r>
            </a:p>
          </p:txBody>
        </p:sp>
        <p:sp>
          <p:nvSpPr>
            <p:cNvPr id="19" name="TextBox 18">
              <a:extLst>
                <a:ext uri="{FF2B5EF4-FFF2-40B4-BE49-F238E27FC236}">
                  <a16:creationId xmlns:a16="http://schemas.microsoft.com/office/drawing/2014/main" id="{9C76F10F-C6B1-2E2B-8452-B8FF6871C9BC}"/>
                </a:ext>
              </a:extLst>
            </p:cNvPr>
            <p:cNvSpPr txBox="1"/>
            <p:nvPr/>
          </p:nvSpPr>
          <p:spPr>
            <a:xfrm>
              <a:off x="5875325" y="4465471"/>
              <a:ext cx="267854" cy="369332"/>
            </a:xfrm>
            <a:prstGeom prst="rect">
              <a:avLst/>
            </a:prstGeom>
            <a:noFill/>
          </p:spPr>
          <p:txBody>
            <a:bodyPr wrap="square" rtlCol="0">
              <a:spAutoFit/>
            </a:bodyPr>
            <a:lstStyle/>
            <a:p>
              <a:r>
                <a:rPr lang="en-US" dirty="0"/>
                <a:t>7</a:t>
              </a:r>
            </a:p>
          </p:txBody>
        </p:sp>
        <p:sp>
          <p:nvSpPr>
            <p:cNvPr id="20" name="TextBox 19">
              <a:extLst>
                <a:ext uri="{FF2B5EF4-FFF2-40B4-BE49-F238E27FC236}">
                  <a16:creationId xmlns:a16="http://schemas.microsoft.com/office/drawing/2014/main" id="{BD4D87C2-B150-75D2-052E-3FE326EF1430}"/>
                </a:ext>
              </a:extLst>
            </p:cNvPr>
            <p:cNvSpPr txBox="1"/>
            <p:nvPr/>
          </p:nvSpPr>
          <p:spPr>
            <a:xfrm>
              <a:off x="5579541" y="5014037"/>
              <a:ext cx="267854" cy="369332"/>
            </a:xfrm>
            <a:prstGeom prst="rect">
              <a:avLst/>
            </a:prstGeom>
            <a:noFill/>
          </p:spPr>
          <p:txBody>
            <a:bodyPr wrap="square" rtlCol="0">
              <a:spAutoFit/>
            </a:bodyPr>
            <a:lstStyle/>
            <a:p>
              <a:r>
                <a:rPr lang="en-US" dirty="0"/>
                <a:t>8</a:t>
              </a:r>
            </a:p>
          </p:txBody>
        </p:sp>
        <p:sp>
          <p:nvSpPr>
            <p:cNvPr id="21" name="TextBox 20">
              <a:extLst>
                <a:ext uri="{FF2B5EF4-FFF2-40B4-BE49-F238E27FC236}">
                  <a16:creationId xmlns:a16="http://schemas.microsoft.com/office/drawing/2014/main" id="{48E74679-D90B-4F98-C2C8-0C73F3DC317E}"/>
                </a:ext>
              </a:extLst>
            </p:cNvPr>
            <p:cNvSpPr txBox="1"/>
            <p:nvPr/>
          </p:nvSpPr>
          <p:spPr>
            <a:xfrm>
              <a:off x="5167525" y="5421359"/>
              <a:ext cx="267854" cy="369332"/>
            </a:xfrm>
            <a:prstGeom prst="rect">
              <a:avLst/>
            </a:prstGeom>
            <a:noFill/>
          </p:spPr>
          <p:txBody>
            <a:bodyPr wrap="square" rtlCol="0">
              <a:spAutoFit/>
            </a:bodyPr>
            <a:lstStyle/>
            <a:p>
              <a:r>
                <a:rPr lang="en-US" dirty="0"/>
                <a:t>9</a:t>
              </a:r>
            </a:p>
          </p:txBody>
        </p:sp>
        <p:sp>
          <p:nvSpPr>
            <p:cNvPr id="22" name="TextBox 21">
              <a:extLst>
                <a:ext uri="{FF2B5EF4-FFF2-40B4-BE49-F238E27FC236}">
                  <a16:creationId xmlns:a16="http://schemas.microsoft.com/office/drawing/2014/main" id="{7DD33F6F-E1C5-F5EC-4C11-72F7371DE6CA}"/>
                </a:ext>
              </a:extLst>
            </p:cNvPr>
            <p:cNvSpPr txBox="1"/>
            <p:nvPr/>
          </p:nvSpPr>
          <p:spPr>
            <a:xfrm>
              <a:off x="4767031" y="5780520"/>
              <a:ext cx="599296" cy="369332"/>
            </a:xfrm>
            <a:prstGeom prst="rect">
              <a:avLst/>
            </a:prstGeom>
            <a:noFill/>
          </p:spPr>
          <p:txBody>
            <a:bodyPr wrap="square" rtlCol="0">
              <a:spAutoFit/>
            </a:bodyPr>
            <a:lstStyle/>
            <a:p>
              <a:r>
                <a:rPr lang="en-US" dirty="0"/>
                <a:t>10</a:t>
              </a:r>
            </a:p>
          </p:txBody>
        </p:sp>
      </p:grpSp>
      <p:pic>
        <p:nvPicPr>
          <p:cNvPr id="23" name="Picture 22">
            <a:extLst>
              <a:ext uri="{FF2B5EF4-FFF2-40B4-BE49-F238E27FC236}">
                <a16:creationId xmlns:a16="http://schemas.microsoft.com/office/drawing/2014/main" id="{DC0CE98E-DF9E-5B12-9F06-5B00BB998A4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068" b="98441" l="2885" r="98077">
                        <a14:foregroundMark x1="50000" y1="85380" x2="83173" y2="75244"/>
                        <a14:foregroundMark x1="83173" y1="75244" x2="62500" y2="61014"/>
                        <a14:foregroundMark x1="62500" y1="61014" x2="74519" y2="50097"/>
                        <a14:foregroundMark x1="74519" y1="50097" x2="97115" y2="59064"/>
                        <a14:foregroundMark x1="61058" y1="73489" x2="13942" y2="91423"/>
                        <a14:foregroundMark x1="27404" y1="80312" x2="25481" y2="98441"/>
                        <a14:foregroundMark x1="13942" y1="97856" x2="82692" y2="97271"/>
                        <a14:foregroundMark x1="82692" y1="86355" x2="82692" y2="64327"/>
                        <a14:foregroundMark x1="82692" y1="64327" x2="83173" y2="64522"/>
                        <a14:foregroundMark x1="91827" y1="65302" x2="84135" y2="96686"/>
                        <a14:foregroundMark x1="89904" y1="95517" x2="89904" y2="87719"/>
                        <a14:foregroundMark x1="5769" y1="59259" x2="4327" y2="96491"/>
                        <a14:foregroundMark x1="4327" y1="42885" x2="3846" y2="29435"/>
                        <a14:foregroundMark x1="97115" y1="56920" x2="98077" y2="37232"/>
                        <a14:foregroundMark x1="98077" y1="37232" x2="91827" y2="44250"/>
                        <a14:foregroundMark x1="9812" y1="7146" x2="76923" y2="5068"/>
                        <a14:backgroundMark x1="5769" y1="6433" x2="9135" y2="7407"/>
                        <a14:backgroundMark x1="96154" y1="26121" x2="97596" y2="20468"/>
                      </a14:backgroundRemoval>
                    </a14:imgEffect>
                  </a14:imgLayer>
                </a14:imgProps>
              </a:ext>
            </a:extLst>
          </a:blip>
          <a:stretch>
            <a:fillRect/>
          </a:stretch>
        </p:blipFill>
        <p:spPr>
          <a:xfrm>
            <a:off x="8840809" y="1693545"/>
            <a:ext cx="1567415" cy="3865788"/>
          </a:xfrm>
          <a:prstGeom prst="rect">
            <a:avLst/>
          </a:prstGeom>
        </p:spPr>
      </p:pic>
    </p:spTree>
    <p:extLst>
      <p:ext uri="{BB962C8B-B14F-4D97-AF65-F5344CB8AC3E}">
        <p14:creationId xmlns:p14="http://schemas.microsoft.com/office/powerpoint/2010/main" val="1564818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26C1-4F47-3625-AB78-860EC7F777C2}"/>
              </a:ext>
            </a:extLst>
          </p:cNvPr>
          <p:cNvSpPr>
            <a:spLocks noGrp="1"/>
          </p:cNvSpPr>
          <p:nvPr>
            <p:ph type="title"/>
          </p:nvPr>
        </p:nvSpPr>
        <p:spPr>
          <a:xfrm>
            <a:off x="637459" y="342893"/>
            <a:ext cx="10850472" cy="743794"/>
          </a:xfrm>
        </p:spPr>
        <p:txBody>
          <a:bodyPr>
            <a:normAutofit/>
          </a:bodyPr>
          <a:lstStyle/>
          <a:p>
            <a:r>
              <a:rPr lang="en-US" dirty="0"/>
              <a:t>Scanner Assembly – In Action</a:t>
            </a:r>
          </a:p>
        </p:txBody>
      </p:sp>
      <p:cxnSp>
        <p:nvCxnSpPr>
          <p:cNvPr id="5" name="Straight Connector 4">
            <a:extLst>
              <a:ext uri="{FF2B5EF4-FFF2-40B4-BE49-F238E27FC236}">
                <a16:creationId xmlns:a16="http://schemas.microsoft.com/office/drawing/2014/main" id="{D46F02A9-1788-8366-C788-8E24B7827A14}"/>
              </a:ext>
            </a:extLst>
          </p:cNvPr>
          <p:cNvCxnSpPr>
            <a:cxnSpLocks/>
          </p:cNvCxnSpPr>
          <p:nvPr/>
        </p:nvCxnSpPr>
        <p:spPr>
          <a:xfrm>
            <a:off x="762737" y="1086688"/>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30EC6C6A-D7CF-B97D-F531-C8E25FD4E1D3}"/>
              </a:ext>
            </a:extLst>
          </p:cNvPr>
          <p:cNvSpPr>
            <a:spLocks noGrp="1"/>
          </p:cNvSpPr>
          <p:nvPr>
            <p:ph type="ftr" sz="quarter" idx="17"/>
          </p:nvPr>
        </p:nvSpPr>
        <p:spPr/>
        <p:txBody>
          <a:bodyPr/>
          <a:lstStyle/>
          <a:p>
            <a:r>
              <a:rPr lang="en-US"/>
              <a:t>3D at Depth Confidential and Proprietary Information</a:t>
            </a:r>
          </a:p>
        </p:txBody>
      </p:sp>
      <p:pic>
        <p:nvPicPr>
          <p:cNvPr id="4" name="86C76EF9">
            <a:hlinkClick r:id="" action="ppaction://media"/>
            <a:extLst>
              <a:ext uri="{FF2B5EF4-FFF2-40B4-BE49-F238E27FC236}">
                <a16:creationId xmlns:a16="http://schemas.microsoft.com/office/drawing/2014/main" id="{6BC77751-FABA-B2D1-21B7-6F08F7DA38F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23870" y="1198902"/>
            <a:ext cx="8477794" cy="4768759"/>
          </a:xfrm>
          <a:prstGeom prst="rect">
            <a:avLst/>
          </a:prstGeom>
        </p:spPr>
      </p:pic>
    </p:spTree>
    <p:extLst>
      <p:ext uri="{BB962C8B-B14F-4D97-AF65-F5344CB8AC3E}">
        <p14:creationId xmlns:p14="http://schemas.microsoft.com/office/powerpoint/2010/main" val="362273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26C1-4F47-3625-AB78-860EC7F777C2}"/>
              </a:ext>
            </a:extLst>
          </p:cNvPr>
          <p:cNvSpPr>
            <a:spLocks noGrp="1"/>
          </p:cNvSpPr>
          <p:nvPr>
            <p:ph type="title"/>
          </p:nvPr>
        </p:nvSpPr>
        <p:spPr>
          <a:xfrm>
            <a:off x="637459" y="342893"/>
            <a:ext cx="10850472" cy="743794"/>
          </a:xfrm>
        </p:spPr>
        <p:txBody>
          <a:bodyPr>
            <a:normAutofit/>
          </a:bodyPr>
          <a:lstStyle/>
          <a:p>
            <a:r>
              <a:rPr lang="en-US" dirty="0"/>
              <a:t>MBARI Feedback</a:t>
            </a:r>
          </a:p>
        </p:txBody>
      </p:sp>
      <p:cxnSp>
        <p:nvCxnSpPr>
          <p:cNvPr id="5" name="Straight Connector 4">
            <a:extLst>
              <a:ext uri="{FF2B5EF4-FFF2-40B4-BE49-F238E27FC236}">
                <a16:creationId xmlns:a16="http://schemas.microsoft.com/office/drawing/2014/main" id="{D46F02A9-1788-8366-C788-8E24B7827A14}"/>
              </a:ext>
            </a:extLst>
          </p:cNvPr>
          <p:cNvCxnSpPr>
            <a:cxnSpLocks/>
          </p:cNvCxnSpPr>
          <p:nvPr/>
        </p:nvCxnSpPr>
        <p:spPr>
          <a:xfrm>
            <a:off x="762737" y="1086688"/>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30EC6C6A-D7CF-B97D-F531-C8E25FD4E1D3}"/>
              </a:ext>
            </a:extLst>
          </p:cNvPr>
          <p:cNvSpPr>
            <a:spLocks noGrp="1"/>
          </p:cNvSpPr>
          <p:nvPr>
            <p:ph type="ftr" sz="quarter" idx="17"/>
          </p:nvPr>
        </p:nvSpPr>
        <p:spPr/>
        <p:txBody>
          <a:bodyPr/>
          <a:lstStyle/>
          <a:p>
            <a:r>
              <a:rPr lang="en-US"/>
              <a:t>3D at Depth Confidential and Proprietary Information</a:t>
            </a:r>
          </a:p>
        </p:txBody>
      </p:sp>
      <p:sp>
        <p:nvSpPr>
          <p:cNvPr id="10" name="TextBox 9">
            <a:extLst>
              <a:ext uri="{FF2B5EF4-FFF2-40B4-BE49-F238E27FC236}">
                <a16:creationId xmlns:a16="http://schemas.microsoft.com/office/drawing/2014/main" id="{A1006FFF-0E58-412A-E646-2D8FC94C9F1C}"/>
              </a:ext>
            </a:extLst>
          </p:cNvPr>
          <p:cNvSpPr txBox="1"/>
          <p:nvPr/>
        </p:nvSpPr>
        <p:spPr>
          <a:xfrm>
            <a:off x="762737" y="1498849"/>
            <a:ext cx="8744438" cy="2038434"/>
          </a:xfrm>
          <a:prstGeom prst="rect">
            <a:avLst/>
          </a:prstGeom>
        </p:spPr>
        <p:txBody>
          <a:bodyPr vert="horz" lIns="91440" tIns="45720" rIns="91440" bIns="45720" rtlCol="0">
            <a:normAutofit/>
          </a:bodyPr>
          <a:lstStyle>
            <a:lvl1pPr marL="285750" indent="-285750">
              <a:lnSpc>
                <a:spcPct val="90000"/>
              </a:lnSpc>
              <a:spcBef>
                <a:spcPts val="1000"/>
              </a:spcBef>
              <a:buFont typeface="Arial" panose="020B0604020202020204" pitchFamily="34" charset="0"/>
              <a:buChar char="•"/>
              <a:defRPr sz="1400" b="0" i="0">
                <a:solidFill>
                  <a:schemeClr val="tx2"/>
                </a:solidFill>
                <a:latin typeface="Helvetica Light" panose="020B0403020202020204" pitchFamily="34" charset="0"/>
              </a:defRPr>
            </a:lvl1pPr>
            <a:lvl2pPr marL="685800" indent="-228600">
              <a:lnSpc>
                <a:spcPct val="90000"/>
              </a:lnSpc>
              <a:spcBef>
                <a:spcPts val="500"/>
              </a:spcBef>
              <a:buFont typeface="Arial" panose="020B0604020202020204" pitchFamily="34" charset="0"/>
              <a:buChar char="•"/>
              <a:defRPr sz="1600" b="0" i="0">
                <a:latin typeface="Helvetica Light" panose="020B0403020202020204" pitchFamily="34" charset="0"/>
              </a:defRPr>
            </a:lvl2pPr>
            <a:lvl3pPr marL="1143000" indent="-228600">
              <a:lnSpc>
                <a:spcPct val="90000"/>
              </a:lnSpc>
              <a:spcBef>
                <a:spcPts val="500"/>
              </a:spcBef>
              <a:buFont typeface="Arial" panose="020B0604020202020204" pitchFamily="34" charset="0"/>
              <a:buChar char="•"/>
              <a:defRPr sz="1600" b="0" i="0">
                <a:latin typeface="Helvetica Light" panose="020B0403020202020204" pitchFamily="34" charset="0"/>
              </a:defRPr>
            </a:lvl3pPr>
            <a:lvl4pPr marL="1600200" indent="-228600">
              <a:lnSpc>
                <a:spcPct val="90000"/>
              </a:lnSpc>
              <a:spcBef>
                <a:spcPts val="500"/>
              </a:spcBef>
              <a:buFont typeface="Arial" panose="020B0604020202020204" pitchFamily="34" charset="0"/>
              <a:buChar char="•"/>
              <a:defRPr sz="1600" b="0" i="0">
                <a:latin typeface="Helvetica Light" panose="020B0403020202020204" pitchFamily="34" charset="0"/>
              </a:defRPr>
            </a:lvl4pPr>
            <a:lvl5pPr marL="2057400" indent="-228600">
              <a:lnSpc>
                <a:spcPct val="90000"/>
              </a:lnSpc>
              <a:spcBef>
                <a:spcPts val="500"/>
              </a:spcBef>
              <a:buFont typeface="Arial" panose="020B0604020202020204" pitchFamily="34" charset="0"/>
              <a:buChar char="•"/>
              <a:defRPr sz="1600" b="0" i="0">
                <a:latin typeface="Helvetica Light" panose="020B0403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indent="-342900">
              <a:buFont typeface="+mj-lt"/>
              <a:buAutoNum type="arabicPeriod"/>
            </a:pPr>
            <a:r>
              <a:rPr lang="en-US" dirty="0"/>
              <a:t>Investigate using </a:t>
            </a:r>
            <a:r>
              <a:rPr lang="en-US" dirty="0" err="1"/>
              <a:t>SubConn</a:t>
            </a:r>
            <a:r>
              <a:rPr lang="en-US" dirty="0"/>
              <a:t> 13 pin flange SS connector</a:t>
            </a:r>
          </a:p>
          <a:p>
            <a:pPr marL="342900" indent="-342900">
              <a:buFont typeface="+mj-lt"/>
              <a:buAutoNum type="arabicPeriod"/>
            </a:pPr>
            <a:r>
              <a:rPr lang="en-US" dirty="0"/>
              <a:t>PPS baseline – will not work on PTP for now.</a:t>
            </a:r>
          </a:p>
          <a:p>
            <a:pPr marL="342900" indent="-342900">
              <a:buFont typeface="+mj-lt"/>
              <a:buAutoNum type="arabicPeriod"/>
            </a:pPr>
            <a:r>
              <a:rPr lang="en-US" dirty="0"/>
              <a:t>MBARI investigate implications of Class IV lasers</a:t>
            </a:r>
          </a:p>
          <a:p>
            <a:pPr marL="342900" indent="-342900">
              <a:buFont typeface="+mj-lt"/>
              <a:buAutoNum type="arabicPeriod"/>
            </a:pPr>
            <a:endParaRPr lang="en-US" dirty="0"/>
          </a:p>
        </p:txBody>
      </p:sp>
    </p:spTree>
    <p:extLst>
      <p:ext uri="{BB962C8B-B14F-4D97-AF65-F5344CB8AC3E}">
        <p14:creationId xmlns:p14="http://schemas.microsoft.com/office/powerpoint/2010/main" val="1154419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3BF308-F8ED-88F4-EC75-8A54C67B9EF1}"/>
              </a:ext>
            </a:extLst>
          </p:cNvPr>
          <p:cNvPicPr>
            <a:picLocks noChangeAspect="1"/>
          </p:cNvPicPr>
          <p:nvPr/>
        </p:nvPicPr>
        <p:blipFill>
          <a:blip r:embed="rId2"/>
          <a:stretch>
            <a:fillRect/>
          </a:stretch>
        </p:blipFill>
        <p:spPr>
          <a:xfrm>
            <a:off x="-1" y="0"/>
            <a:ext cx="12192000" cy="6858000"/>
          </a:xfrm>
          <a:prstGeom prst="rect">
            <a:avLst/>
          </a:prstGeom>
        </p:spPr>
      </p:pic>
      <p:pic>
        <p:nvPicPr>
          <p:cNvPr id="30" name="Picture 29">
            <a:extLst>
              <a:ext uri="{FF2B5EF4-FFF2-40B4-BE49-F238E27FC236}">
                <a16:creationId xmlns:a16="http://schemas.microsoft.com/office/drawing/2014/main" id="{5E304953-CE95-7A5D-778F-1DD2A37C859F}"/>
              </a:ext>
            </a:extLst>
          </p:cNvPr>
          <p:cNvPicPr>
            <a:picLocks noChangeAspect="1"/>
          </p:cNvPicPr>
          <p:nvPr/>
        </p:nvPicPr>
        <p:blipFill>
          <a:blip r:embed="rId3"/>
          <a:stretch>
            <a:fillRect/>
          </a:stretch>
        </p:blipFill>
        <p:spPr>
          <a:xfrm>
            <a:off x="10485120" y="6371291"/>
            <a:ext cx="1297285" cy="236060"/>
          </a:xfrm>
          <a:prstGeom prst="rect">
            <a:avLst/>
          </a:prstGeom>
        </p:spPr>
      </p:pic>
      <p:sp>
        <p:nvSpPr>
          <p:cNvPr id="31" name="Rectangle 30">
            <a:extLst>
              <a:ext uri="{FF2B5EF4-FFF2-40B4-BE49-F238E27FC236}">
                <a16:creationId xmlns:a16="http://schemas.microsoft.com/office/drawing/2014/main" id="{5165AB64-7C16-223F-9519-CCF2A8C7C42D}"/>
              </a:ext>
            </a:extLst>
          </p:cNvPr>
          <p:cNvSpPr/>
          <p:nvPr/>
        </p:nvSpPr>
        <p:spPr>
          <a:xfrm flipH="1" flipV="1">
            <a:off x="-18810" y="0"/>
            <a:ext cx="7289456" cy="6858002"/>
          </a:xfrm>
          <a:prstGeom prst="rect">
            <a:avLst/>
          </a:prstGeom>
          <a:solidFill>
            <a:schemeClr val="tx1">
              <a:alpha val="5043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1">
            <a:extLst>
              <a:ext uri="{FF2B5EF4-FFF2-40B4-BE49-F238E27FC236}">
                <a16:creationId xmlns:a16="http://schemas.microsoft.com/office/drawing/2014/main" id="{A6F01274-B862-7696-8428-F4297FA06ED7}"/>
              </a:ext>
            </a:extLst>
          </p:cNvPr>
          <p:cNvPicPr>
            <a:picLocks noChangeAspect="1"/>
          </p:cNvPicPr>
          <p:nvPr/>
        </p:nvPicPr>
        <p:blipFill>
          <a:blip r:embed="rId4"/>
          <a:stretch>
            <a:fillRect/>
          </a:stretch>
        </p:blipFill>
        <p:spPr>
          <a:xfrm>
            <a:off x="1863185" y="2782867"/>
            <a:ext cx="3694670" cy="1292266"/>
          </a:xfrm>
          <a:prstGeom prst="rect">
            <a:avLst/>
          </a:prstGeom>
        </p:spPr>
      </p:pic>
      <p:sp>
        <p:nvSpPr>
          <p:cNvPr id="33" name="TextBox 32">
            <a:extLst>
              <a:ext uri="{FF2B5EF4-FFF2-40B4-BE49-F238E27FC236}">
                <a16:creationId xmlns:a16="http://schemas.microsoft.com/office/drawing/2014/main" id="{334D6905-5670-48A7-E543-8CADCBF94B99}"/>
              </a:ext>
            </a:extLst>
          </p:cNvPr>
          <p:cNvSpPr txBox="1"/>
          <p:nvPr/>
        </p:nvSpPr>
        <p:spPr>
          <a:xfrm>
            <a:off x="8562564" y="787679"/>
            <a:ext cx="2349621" cy="1092607"/>
          </a:xfrm>
          <a:prstGeom prst="rect">
            <a:avLst/>
          </a:prstGeom>
          <a:noFill/>
        </p:spPr>
        <p:txBody>
          <a:bodyPr wrap="square" rtlCol="0">
            <a:spAutoFit/>
          </a:bodyPr>
          <a:lstStyle/>
          <a:p>
            <a:r>
              <a:rPr lang="en-US" sz="1200" b="1" dirty="0">
                <a:solidFill>
                  <a:schemeClr val="accent2"/>
                </a:solidFill>
                <a:latin typeface="Helvetica" pitchFamily="2" charset="0"/>
              </a:rPr>
              <a:t>Colorado</a:t>
            </a:r>
          </a:p>
          <a:p>
            <a:r>
              <a:rPr lang="en-US" sz="1200" dirty="0">
                <a:solidFill>
                  <a:schemeClr val="bg1"/>
                </a:solidFill>
                <a:latin typeface="Helvetica Light" panose="020B0403020202020204" pitchFamily="34" charset="0"/>
              </a:rPr>
              <a:t>1900 S. Sunset St., </a:t>
            </a:r>
          </a:p>
          <a:p>
            <a:r>
              <a:rPr lang="en-US" sz="1200" dirty="0">
                <a:solidFill>
                  <a:schemeClr val="bg1"/>
                </a:solidFill>
                <a:latin typeface="Helvetica Light" panose="020B0403020202020204" pitchFamily="34" charset="0"/>
              </a:rPr>
              <a:t>Suite 1-D</a:t>
            </a:r>
          </a:p>
          <a:p>
            <a:pPr>
              <a:spcAft>
                <a:spcPts val="600"/>
              </a:spcAft>
            </a:pPr>
            <a:r>
              <a:rPr lang="en-US" sz="1200" dirty="0">
                <a:solidFill>
                  <a:schemeClr val="bg1"/>
                </a:solidFill>
                <a:latin typeface="Helvetica Light" panose="020B0403020202020204" pitchFamily="34" charset="0"/>
              </a:rPr>
              <a:t>Longmont, CO 80501</a:t>
            </a:r>
          </a:p>
          <a:p>
            <a:r>
              <a:rPr lang="en-US" sz="1200" b="1" dirty="0">
                <a:solidFill>
                  <a:schemeClr val="bg1"/>
                </a:solidFill>
                <a:latin typeface="Helvetica" pitchFamily="2" charset="0"/>
              </a:rPr>
              <a:t>USASales@3DatDepth.com</a:t>
            </a:r>
            <a:endParaRPr lang="en-US" sz="1200" dirty="0">
              <a:solidFill>
                <a:schemeClr val="bg1"/>
              </a:solidFill>
              <a:latin typeface="Helvetica Light" panose="020B0403020202020204" pitchFamily="34" charset="0"/>
            </a:endParaRPr>
          </a:p>
        </p:txBody>
      </p:sp>
      <p:sp>
        <p:nvSpPr>
          <p:cNvPr id="34" name="TextBox 33">
            <a:extLst>
              <a:ext uri="{FF2B5EF4-FFF2-40B4-BE49-F238E27FC236}">
                <a16:creationId xmlns:a16="http://schemas.microsoft.com/office/drawing/2014/main" id="{EFFB32C3-E60B-77E6-6083-2BFFB157D359}"/>
              </a:ext>
            </a:extLst>
          </p:cNvPr>
          <p:cNvSpPr txBox="1"/>
          <p:nvPr/>
        </p:nvSpPr>
        <p:spPr>
          <a:xfrm>
            <a:off x="8562563" y="2121661"/>
            <a:ext cx="2349621" cy="1092607"/>
          </a:xfrm>
          <a:prstGeom prst="rect">
            <a:avLst/>
          </a:prstGeom>
          <a:noFill/>
        </p:spPr>
        <p:txBody>
          <a:bodyPr wrap="square" rtlCol="0">
            <a:spAutoFit/>
          </a:bodyPr>
          <a:lstStyle/>
          <a:p>
            <a:r>
              <a:rPr lang="en-US" sz="1200" b="1" dirty="0">
                <a:solidFill>
                  <a:schemeClr val="accent2"/>
                </a:solidFill>
                <a:latin typeface="Helvetica" pitchFamily="2" charset="0"/>
              </a:rPr>
              <a:t>Houston</a:t>
            </a:r>
          </a:p>
          <a:p>
            <a:r>
              <a:rPr lang="en-US" sz="1200" dirty="0">
                <a:solidFill>
                  <a:schemeClr val="bg1"/>
                </a:solidFill>
                <a:latin typeface="Helvetica Light" panose="020B0403020202020204" pitchFamily="34" charset="0"/>
              </a:rPr>
              <a:t>2901 W Sam Houston Pkwy N, Suite A-150</a:t>
            </a:r>
          </a:p>
          <a:p>
            <a:pPr>
              <a:spcAft>
                <a:spcPts val="600"/>
              </a:spcAft>
            </a:pPr>
            <a:r>
              <a:rPr lang="en-US" sz="1200" dirty="0">
                <a:solidFill>
                  <a:schemeClr val="bg1"/>
                </a:solidFill>
                <a:latin typeface="Helvetica Light" panose="020B0403020202020204" pitchFamily="34" charset="0"/>
              </a:rPr>
              <a:t>Houston, TX 77043, US</a:t>
            </a:r>
          </a:p>
          <a:p>
            <a:r>
              <a:rPr lang="en-US" sz="1200" b="1" dirty="0">
                <a:solidFill>
                  <a:schemeClr val="bg1"/>
                </a:solidFill>
                <a:latin typeface="Helvetica" pitchFamily="2" charset="0"/>
              </a:rPr>
              <a:t>USASales@3DatDepth.com</a:t>
            </a:r>
            <a:r>
              <a:rPr lang="en-US" sz="1200" dirty="0">
                <a:solidFill>
                  <a:schemeClr val="bg1"/>
                </a:solidFill>
                <a:latin typeface="Helvetica Light" panose="020B0403020202020204" pitchFamily="34" charset="0"/>
              </a:rPr>
              <a:t> </a:t>
            </a:r>
          </a:p>
        </p:txBody>
      </p:sp>
      <p:sp>
        <p:nvSpPr>
          <p:cNvPr id="35" name="TextBox 34">
            <a:extLst>
              <a:ext uri="{FF2B5EF4-FFF2-40B4-BE49-F238E27FC236}">
                <a16:creationId xmlns:a16="http://schemas.microsoft.com/office/drawing/2014/main" id="{CB48E563-32A9-4CD7-142A-D6C2188F5028}"/>
              </a:ext>
            </a:extLst>
          </p:cNvPr>
          <p:cNvSpPr txBox="1"/>
          <p:nvPr/>
        </p:nvSpPr>
        <p:spPr>
          <a:xfrm>
            <a:off x="8550461" y="3528829"/>
            <a:ext cx="2583301" cy="1092607"/>
          </a:xfrm>
          <a:prstGeom prst="rect">
            <a:avLst/>
          </a:prstGeom>
          <a:noFill/>
        </p:spPr>
        <p:txBody>
          <a:bodyPr wrap="square" rtlCol="0">
            <a:spAutoFit/>
          </a:bodyPr>
          <a:lstStyle/>
          <a:p>
            <a:r>
              <a:rPr lang="en-US" sz="1200" b="1" dirty="0">
                <a:solidFill>
                  <a:schemeClr val="accent2"/>
                </a:solidFill>
                <a:latin typeface="Helvetica" pitchFamily="2" charset="0"/>
              </a:rPr>
              <a:t>UK, (South) EAME</a:t>
            </a:r>
          </a:p>
          <a:p>
            <a:r>
              <a:rPr lang="en-US" sz="1200" dirty="0">
                <a:solidFill>
                  <a:schemeClr val="bg1"/>
                </a:solidFill>
                <a:latin typeface="Helvetica Light" panose="020B0403020202020204" pitchFamily="34" charset="0"/>
              </a:rPr>
              <a:t>Unit 261, Scottow Enterprise Park,</a:t>
            </a:r>
          </a:p>
          <a:p>
            <a:r>
              <a:rPr lang="en-US" sz="1200" dirty="0">
                <a:solidFill>
                  <a:schemeClr val="bg1"/>
                </a:solidFill>
                <a:latin typeface="Helvetica Light" panose="020B0403020202020204" pitchFamily="34" charset="0"/>
              </a:rPr>
              <a:t>Lamas Road, Badersfield,</a:t>
            </a:r>
          </a:p>
          <a:p>
            <a:pPr>
              <a:spcAft>
                <a:spcPts val="600"/>
              </a:spcAft>
            </a:pPr>
            <a:r>
              <a:rPr lang="en-US" sz="1200" dirty="0">
                <a:solidFill>
                  <a:schemeClr val="bg1"/>
                </a:solidFill>
                <a:latin typeface="Helvetica Light" panose="020B0403020202020204" pitchFamily="34" charset="0"/>
              </a:rPr>
              <a:t>Norwich, NR10 5FB</a:t>
            </a:r>
          </a:p>
          <a:p>
            <a:r>
              <a:rPr lang="en-US" sz="1200" b="1" dirty="0">
                <a:solidFill>
                  <a:schemeClr val="bg1"/>
                </a:solidFill>
                <a:latin typeface="Helvetica" pitchFamily="2" charset="0"/>
              </a:rPr>
              <a:t>EAMESales@3datdepth.com</a:t>
            </a:r>
            <a:endParaRPr lang="en-US" sz="1200" dirty="0">
              <a:solidFill>
                <a:schemeClr val="bg1"/>
              </a:solidFill>
              <a:latin typeface="Helvetica Light" panose="020B0403020202020204" pitchFamily="34" charset="0"/>
            </a:endParaRPr>
          </a:p>
        </p:txBody>
      </p:sp>
      <p:sp>
        <p:nvSpPr>
          <p:cNvPr id="3" name="TextBox 2">
            <a:extLst>
              <a:ext uri="{FF2B5EF4-FFF2-40B4-BE49-F238E27FC236}">
                <a16:creationId xmlns:a16="http://schemas.microsoft.com/office/drawing/2014/main" id="{6716A5B8-14D3-A266-A29A-D2D19EEA5414}"/>
              </a:ext>
            </a:extLst>
          </p:cNvPr>
          <p:cNvSpPr txBox="1"/>
          <p:nvPr/>
        </p:nvSpPr>
        <p:spPr>
          <a:xfrm>
            <a:off x="8562563" y="4935997"/>
            <a:ext cx="2583301" cy="1092607"/>
          </a:xfrm>
          <a:prstGeom prst="rect">
            <a:avLst/>
          </a:prstGeom>
          <a:noFill/>
        </p:spPr>
        <p:txBody>
          <a:bodyPr wrap="square" rtlCol="0">
            <a:spAutoFit/>
          </a:bodyPr>
          <a:lstStyle/>
          <a:p>
            <a:r>
              <a:rPr lang="en-US" sz="1200" b="1" dirty="0">
                <a:solidFill>
                  <a:schemeClr val="accent2"/>
                </a:solidFill>
                <a:latin typeface="Helvetica" pitchFamily="2" charset="0"/>
              </a:rPr>
              <a:t>UK, (North) EAME</a:t>
            </a:r>
          </a:p>
          <a:p>
            <a:r>
              <a:rPr lang="en-US" sz="1200" dirty="0">
                <a:solidFill>
                  <a:schemeClr val="bg1"/>
                </a:solidFill>
                <a:latin typeface="Helvetica Light" panose="020B0403020202020204" pitchFamily="34" charset="0"/>
              </a:rPr>
              <a:t>Neo House, </a:t>
            </a:r>
          </a:p>
          <a:p>
            <a:r>
              <a:rPr lang="en-US" sz="1200" dirty="0">
                <a:solidFill>
                  <a:schemeClr val="bg1"/>
                </a:solidFill>
                <a:latin typeface="Helvetica Light" panose="020B0403020202020204" pitchFamily="34" charset="0"/>
              </a:rPr>
              <a:t>Riverside Drive, Aberdeen</a:t>
            </a:r>
          </a:p>
          <a:p>
            <a:pPr>
              <a:spcAft>
                <a:spcPts val="600"/>
              </a:spcAft>
            </a:pPr>
            <a:r>
              <a:rPr lang="en-US" sz="1200" dirty="0">
                <a:solidFill>
                  <a:schemeClr val="bg1"/>
                </a:solidFill>
                <a:latin typeface="Helvetica Light" panose="020B0403020202020204" pitchFamily="34" charset="0"/>
              </a:rPr>
              <a:t>Scotland, NR10 5FB</a:t>
            </a:r>
          </a:p>
          <a:p>
            <a:r>
              <a:rPr lang="en-US" sz="1200" b="1" dirty="0">
                <a:solidFill>
                  <a:schemeClr val="bg1"/>
                </a:solidFill>
                <a:latin typeface="Helvetica" pitchFamily="2" charset="0"/>
              </a:rPr>
              <a:t>EAMESales@3datdepth.com</a:t>
            </a:r>
            <a:endParaRPr lang="en-US" sz="1200" dirty="0">
              <a:solidFill>
                <a:schemeClr val="bg1"/>
              </a:solidFill>
              <a:latin typeface="Helvetica Light" panose="020B0403020202020204" pitchFamily="34" charset="0"/>
            </a:endParaRPr>
          </a:p>
        </p:txBody>
      </p:sp>
      <p:sp>
        <p:nvSpPr>
          <p:cNvPr id="4" name="TextBox 3">
            <a:extLst>
              <a:ext uri="{FF2B5EF4-FFF2-40B4-BE49-F238E27FC236}">
                <a16:creationId xmlns:a16="http://schemas.microsoft.com/office/drawing/2014/main" id="{1DAE79A7-320C-2A73-7031-92E82E1F8AAD}"/>
              </a:ext>
            </a:extLst>
          </p:cNvPr>
          <p:cNvSpPr txBox="1"/>
          <p:nvPr/>
        </p:nvSpPr>
        <p:spPr>
          <a:xfrm>
            <a:off x="2800726" y="5266856"/>
            <a:ext cx="1819588" cy="430887"/>
          </a:xfrm>
          <a:prstGeom prst="rect">
            <a:avLst/>
          </a:prstGeom>
          <a:noFill/>
        </p:spPr>
        <p:txBody>
          <a:bodyPr wrap="square" rtlCol="0">
            <a:spAutoFit/>
          </a:bodyPr>
          <a:lstStyle/>
          <a:p>
            <a:r>
              <a:rPr lang="en-US" sz="2200" dirty="0">
                <a:solidFill>
                  <a:schemeClr val="accent3"/>
                </a:solidFill>
                <a:latin typeface="Helvetica Light" panose="020B0403020202020204" pitchFamily="34" charset="0"/>
              </a:rPr>
              <a:t>Questions ?</a:t>
            </a:r>
            <a:endParaRPr lang="en-US" sz="2200" dirty="0">
              <a:solidFill>
                <a:schemeClr val="bg1"/>
              </a:solidFill>
              <a:latin typeface="Helvetica Light" panose="020B0403020202020204" pitchFamily="34" charset="0"/>
            </a:endParaRPr>
          </a:p>
        </p:txBody>
      </p:sp>
    </p:spTree>
    <p:extLst>
      <p:ext uri="{BB962C8B-B14F-4D97-AF65-F5344CB8AC3E}">
        <p14:creationId xmlns:p14="http://schemas.microsoft.com/office/powerpoint/2010/main" val="32718701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5000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1+#ppt_w/2"/>
                                          </p:val>
                                        </p:tav>
                                        <p:tav tm="100000">
                                          <p:val>
                                            <p:strVal val="#ppt_x"/>
                                          </p:val>
                                        </p:tav>
                                      </p:tavLst>
                                    </p:anim>
                                    <p:anim calcmode="lin" valueType="num">
                                      <p:cBhvr additive="base">
                                        <p:cTn id="8" dur="1000" fill="hold"/>
                                        <p:tgtEl>
                                          <p:spTgt spid="3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decel="50000"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1000" fill="hold"/>
                                        <p:tgtEl>
                                          <p:spTgt spid="34"/>
                                        </p:tgtEl>
                                        <p:attrNameLst>
                                          <p:attrName>ppt_x</p:attrName>
                                        </p:attrNameLst>
                                      </p:cBhvr>
                                      <p:tavLst>
                                        <p:tav tm="0">
                                          <p:val>
                                            <p:strVal val="1+#ppt_w/2"/>
                                          </p:val>
                                        </p:tav>
                                        <p:tav tm="100000">
                                          <p:val>
                                            <p:strVal val="#ppt_x"/>
                                          </p:val>
                                        </p:tav>
                                      </p:tavLst>
                                    </p:anim>
                                    <p:anim calcmode="lin" valueType="num">
                                      <p:cBhvr additive="base">
                                        <p:cTn id="13" dur="1000" fill="hold"/>
                                        <p:tgtEl>
                                          <p:spTgt spid="34"/>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2" decel="50000"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1000" fill="hold"/>
                                        <p:tgtEl>
                                          <p:spTgt spid="35"/>
                                        </p:tgtEl>
                                        <p:attrNameLst>
                                          <p:attrName>ppt_x</p:attrName>
                                        </p:attrNameLst>
                                      </p:cBhvr>
                                      <p:tavLst>
                                        <p:tav tm="0">
                                          <p:val>
                                            <p:strVal val="1+#ppt_w/2"/>
                                          </p:val>
                                        </p:tav>
                                        <p:tav tm="100000">
                                          <p:val>
                                            <p:strVal val="#ppt_x"/>
                                          </p:val>
                                        </p:tav>
                                      </p:tavLst>
                                    </p:anim>
                                    <p:anim calcmode="lin" valueType="num">
                                      <p:cBhvr additive="base">
                                        <p:cTn id="18" dur="1000" fill="hold"/>
                                        <p:tgtEl>
                                          <p:spTgt spid="35"/>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2" decel="50000"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1000" fill="hold"/>
                                        <p:tgtEl>
                                          <p:spTgt spid="3"/>
                                        </p:tgtEl>
                                        <p:attrNameLst>
                                          <p:attrName>ppt_x</p:attrName>
                                        </p:attrNameLst>
                                      </p:cBhvr>
                                      <p:tavLst>
                                        <p:tav tm="0">
                                          <p:val>
                                            <p:strVal val="1+#ppt_w/2"/>
                                          </p:val>
                                        </p:tav>
                                        <p:tav tm="100000">
                                          <p:val>
                                            <p:strVal val="#ppt_x"/>
                                          </p:val>
                                        </p:tav>
                                      </p:tavLst>
                                    </p:anim>
                                    <p:anim calcmode="lin" valueType="num">
                                      <p:cBhvr additive="base">
                                        <p:cTn id="23" dur="1000" fill="hold"/>
                                        <p:tgtEl>
                                          <p:spTgt spid="3"/>
                                        </p:tgtEl>
                                        <p:attrNameLst>
                                          <p:attrName>ppt_y</p:attrName>
                                        </p:attrNameLst>
                                      </p:cBhvr>
                                      <p:tavLst>
                                        <p:tav tm="0">
                                          <p:val>
                                            <p:strVal val="#ppt_y"/>
                                          </p:val>
                                        </p:tav>
                                        <p:tav tm="100000">
                                          <p:val>
                                            <p:strVal val="#ppt_y"/>
                                          </p:val>
                                        </p:tav>
                                      </p:tavLst>
                                    </p:anim>
                                  </p:childTnLst>
                                </p:cTn>
                              </p:par>
                              <p:par>
                                <p:cTn id="24" presetID="10" presetClass="entr" presetSubtype="0" fill="hold" grpId="0" nodeType="withEffect">
                                  <p:stCondLst>
                                    <p:cond delay="300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564566"/>
            <a:ext cx="10850472" cy="743794"/>
          </a:xfrm>
        </p:spPr>
        <p:txBody>
          <a:bodyPr/>
          <a:lstStyle/>
          <a:p>
            <a:r>
              <a:rPr lang="en-US" dirty="0"/>
              <a:t>TOPICS</a:t>
            </a: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654531" y="1666522"/>
            <a:ext cx="5250260" cy="3627374"/>
          </a:xfrm>
        </p:spPr>
        <p:txBody>
          <a:bodyPr>
            <a:normAutofit lnSpcReduction="10000"/>
          </a:bodyPr>
          <a:lstStyle/>
          <a:p>
            <a:pPr marL="285750" indent="-285750">
              <a:buFont typeface="Arial" panose="020B0604020202020204" pitchFamily="34" charset="0"/>
              <a:buChar char="•"/>
            </a:pPr>
            <a:r>
              <a:rPr lang="en-US" dirty="0"/>
              <a:t>Proprietary Information</a:t>
            </a:r>
          </a:p>
          <a:p>
            <a:pPr marL="285750" indent="-285750">
              <a:buFont typeface="Arial" panose="020B0604020202020204" pitchFamily="34" charset="0"/>
              <a:buChar char="•"/>
            </a:pPr>
            <a:r>
              <a:rPr lang="en-US" dirty="0"/>
              <a:t>Requirements</a:t>
            </a:r>
          </a:p>
          <a:p>
            <a:pPr marL="285750" indent="-285750">
              <a:buFont typeface="Arial" panose="020B0604020202020204" pitchFamily="34" charset="0"/>
              <a:buChar char="•"/>
            </a:pPr>
            <a:r>
              <a:rPr lang="en-US" dirty="0"/>
              <a:t>Design Architecture Goal</a:t>
            </a:r>
          </a:p>
          <a:p>
            <a:pPr marL="285750" indent="-285750">
              <a:buFont typeface="Arial" panose="020B0604020202020204" pitchFamily="34" charset="0"/>
              <a:buChar char="•"/>
            </a:pPr>
            <a:r>
              <a:rPr lang="en-US" dirty="0"/>
              <a:t>Point Spacing Calculations</a:t>
            </a:r>
          </a:p>
          <a:p>
            <a:pPr marL="285750" indent="-285750">
              <a:buFont typeface="Arial" panose="020B0604020202020204" pitchFamily="34" charset="0"/>
              <a:buChar char="•"/>
            </a:pPr>
            <a:r>
              <a:rPr lang="en-US" dirty="0"/>
              <a:t>Old vs New Housings</a:t>
            </a:r>
          </a:p>
          <a:p>
            <a:pPr marL="285750" indent="-285750">
              <a:buFont typeface="Arial" panose="020B0604020202020204" pitchFamily="34" charset="0"/>
              <a:buChar char="•"/>
            </a:pPr>
            <a:r>
              <a:rPr lang="en-US" dirty="0"/>
              <a:t>Eye Safety – Class IV</a:t>
            </a:r>
          </a:p>
          <a:p>
            <a:pPr marL="285750" indent="-285750">
              <a:buFont typeface="Arial" panose="020B0604020202020204" pitchFamily="34" charset="0"/>
              <a:buChar char="•"/>
            </a:pPr>
            <a:r>
              <a:rPr lang="en-US" dirty="0"/>
              <a:t>Subsea Connector</a:t>
            </a:r>
          </a:p>
          <a:p>
            <a:pPr marL="285750" indent="-285750">
              <a:buFont typeface="Arial" panose="020B0604020202020204" pitchFamily="34" charset="0"/>
              <a:buChar char="•"/>
            </a:pPr>
            <a:r>
              <a:rPr lang="en-US" dirty="0"/>
              <a:t>Internal Optical Bench – Initial Designs</a:t>
            </a:r>
          </a:p>
          <a:p>
            <a:pPr marL="285750" indent="-285750">
              <a:buFont typeface="Arial" panose="020B0604020202020204" pitchFamily="34" charset="0"/>
              <a:buChar char="•"/>
            </a:pPr>
            <a:r>
              <a:rPr lang="en-US" dirty="0"/>
              <a:t>Receiver Optical Design</a:t>
            </a:r>
          </a:p>
          <a:p>
            <a:pPr marL="285750" indent="-285750">
              <a:buFont typeface="Arial" panose="020B0604020202020204" pitchFamily="34" charset="0"/>
              <a:buChar char="•"/>
            </a:pPr>
            <a:r>
              <a:rPr lang="en-US" dirty="0"/>
              <a:t>Scanner Detailed Design</a:t>
            </a:r>
          </a:p>
          <a:p>
            <a:pPr marL="285750" indent="-285750">
              <a:buFont typeface="Arial" panose="020B0604020202020204" pitchFamily="34" charset="0"/>
              <a:buChar char="•"/>
            </a:pPr>
            <a:r>
              <a:rPr lang="en-US" dirty="0"/>
              <a:t>MBARI Feedback</a:t>
            </a:r>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85404" y="1308361"/>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6" name="Footer Placeholder 15">
            <a:extLst>
              <a:ext uri="{FF2B5EF4-FFF2-40B4-BE49-F238E27FC236}">
                <a16:creationId xmlns:a16="http://schemas.microsoft.com/office/drawing/2014/main" id="{732BA018-CEE8-BE14-483D-5375666FC5E5}"/>
              </a:ext>
            </a:extLst>
          </p:cNvPr>
          <p:cNvSpPr>
            <a:spLocks noGrp="1"/>
          </p:cNvSpPr>
          <p:nvPr>
            <p:ph type="ftr" sz="quarter" idx="23"/>
          </p:nvPr>
        </p:nvSpPr>
        <p:spPr/>
        <p:txBody>
          <a:bodyPr/>
          <a:lstStyle/>
          <a:p>
            <a:r>
              <a:rPr lang="en-US"/>
              <a:t>3D at Depth Confidential and Proprietary Information</a:t>
            </a:r>
            <a:endParaRPr lang="en-US" dirty="0"/>
          </a:p>
        </p:txBody>
      </p:sp>
    </p:spTree>
    <p:extLst>
      <p:ext uri="{BB962C8B-B14F-4D97-AF65-F5344CB8AC3E}">
        <p14:creationId xmlns:p14="http://schemas.microsoft.com/office/powerpoint/2010/main" val="721868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564566"/>
            <a:ext cx="10850472" cy="743794"/>
          </a:xfrm>
        </p:spPr>
        <p:txBody>
          <a:bodyPr/>
          <a:lstStyle/>
          <a:p>
            <a:r>
              <a:rPr lang="en-US" dirty="0"/>
              <a:t>PROPRIETARY INFORMATION</a:t>
            </a: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654531" y="2035490"/>
            <a:ext cx="10631090" cy="3354658"/>
          </a:xfrm>
        </p:spPr>
        <p:txBody>
          <a:bodyPr>
            <a:normAutofit/>
          </a:bodyPr>
          <a:lstStyle/>
          <a:p>
            <a:pPr algn="ctr"/>
            <a:r>
              <a:rPr lang="en-US" sz="1800" b="1" dirty="0"/>
              <a:t>NOTICE:  This presentation contains 3D at Depth Confidential and Proprietary information.</a:t>
            </a:r>
          </a:p>
          <a:p>
            <a:pPr algn="ctr"/>
            <a:r>
              <a:rPr lang="en-US" sz="1800" dirty="0"/>
              <a:t> </a:t>
            </a:r>
          </a:p>
          <a:p>
            <a:pPr algn="ctr"/>
            <a:r>
              <a:rPr lang="en-US" sz="1800" dirty="0"/>
              <a:t>In order to better describe some of the design decisions and options, this presentation contains details about the internal architecture and design decisions for 3D at Depth’s current 3D laser scanning products.  Therefore, this information should ONLY be shared with MBARI  employees who need to read and evaluate the presentation.  3D at Depth appreciates our customers taking the appropriate safety measures when distributing this information internally.     </a:t>
            </a:r>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85404" y="1308361"/>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257FB01A-B786-85FD-B46D-F13167BF5681}"/>
              </a:ext>
            </a:extLst>
          </p:cNvPr>
          <p:cNvSpPr>
            <a:spLocks noGrp="1"/>
          </p:cNvSpPr>
          <p:nvPr>
            <p:ph type="ftr" sz="quarter" idx="23"/>
          </p:nvPr>
        </p:nvSpPr>
        <p:spPr/>
        <p:txBody>
          <a:bodyPr/>
          <a:lstStyle/>
          <a:p>
            <a:r>
              <a:rPr lang="en-US"/>
              <a:t>3D at Depth Confidential and Proprietary Information</a:t>
            </a:r>
            <a:endParaRPr lang="en-US" dirty="0"/>
          </a:p>
        </p:txBody>
      </p:sp>
    </p:spTree>
    <p:extLst>
      <p:ext uri="{BB962C8B-B14F-4D97-AF65-F5344CB8AC3E}">
        <p14:creationId xmlns:p14="http://schemas.microsoft.com/office/powerpoint/2010/main" val="3241232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564566"/>
            <a:ext cx="10850472" cy="743794"/>
          </a:xfrm>
        </p:spPr>
        <p:txBody>
          <a:bodyPr/>
          <a:lstStyle/>
          <a:p>
            <a:r>
              <a:rPr lang="en-US" dirty="0"/>
              <a:t>Requirements – </a:t>
            </a:r>
            <a:r>
              <a:rPr lang="en-US" dirty="0" err="1"/>
              <a:t>WiSSL</a:t>
            </a:r>
            <a:r>
              <a:rPr lang="en-US" dirty="0"/>
              <a:t> Gen 2</a:t>
            </a: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253478" y="1379611"/>
            <a:ext cx="10631090" cy="365123"/>
          </a:xfrm>
        </p:spPr>
        <p:txBody>
          <a:bodyPr>
            <a:normAutofit/>
          </a:bodyPr>
          <a:lstStyle/>
          <a:p>
            <a:pPr algn="ctr"/>
            <a:r>
              <a:rPr lang="en-US" sz="1800" dirty="0"/>
              <a:t>Reference </a:t>
            </a:r>
            <a:r>
              <a:rPr lang="en-US" sz="1800" dirty="0" err="1"/>
              <a:t>WiSSL</a:t>
            </a:r>
            <a:r>
              <a:rPr lang="en-US" sz="1800" dirty="0"/>
              <a:t> Upgrades Wishlist_R1_1.PDF</a:t>
            </a:r>
            <a:endParaRPr lang="en-US" sz="2800" dirty="0"/>
          </a:p>
          <a:p>
            <a:pPr algn="ctr"/>
            <a:endParaRPr lang="en-US" sz="1800" dirty="0"/>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85404" y="1308361"/>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257FB01A-B786-85FD-B46D-F13167BF5681}"/>
              </a:ext>
            </a:extLst>
          </p:cNvPr>
          <p:cNvSpPr>
            <a:spLocks noGrp="1"/>
          </p:cNvSpPr>
          <p:nvPr>
            <p:ph type="ftr" sz="quarter" idx="23"/>
          </p:nvPr>
        </p:nvSpPr>
        <p:spPr/>
        <p:txBody>
          <a:bodyPr/>
          <a:lstStyle/>
          <a:p>
            <a:r>
              <a:rPr lang="en-US"/>
              <a:t>3D at Depth Confidential and Proprietary Information</a:t>
            </a:r>
            <a:endParaRPr lang="en-US" dirty="0"/>
          </a:p>
        </p:txBody>
      </p:sp>
      <p:graphicFrame>
        <p:nvGraphicFramePr>
          <p:cNvPr id="4" name="Table 3">
            <a:extLst>
              <a:ext uri="{FF2B5EF4-FFF2-40B4-BE49-F238E27FC236}">
                <a16:creationId xmlns:a16="http://schemas.microsoft.com/office/drawing/2014/main" id="{CB5939DF-B4D2-CCE5-1A18-3AF1D5533E3D}"/>
              </a:ext>
            </a:extLst>
          </p:cNvPr>
          <p:cNvGraphicFramePr>
            <a:graphicFrameLocks noGrp="1"/>
          </p:cNvGraphicFramePr>
          <p:nvPr>
            <p:extLst>
              <p:ext uri="{D42A27DB-BD31-4B8C-83A1-F6EECF244321}">
                <p14:modId xmlns:p14="http://schemas.microsoft.com/office/powerpoint/2010/main" val="4179511766"/>
              </p:ext>
            </p:extLst>
          </p:nvPr>
        </p:nvGraphicFramePr>
        <p:xfrm>
          <a:off x="1106905" y="1727594"/>
          <a:ext cx="9079832" cy="4607923"/>
        </p:xfrm>
        <a:graphic>
          <a:graphicData uri="http://schemas.openxmlformats.org/drawingml/2006/table">
            <a:tbl>
              <a:tblPr firstRow="1" bandRow="1">
                <a:tableStyleId>{5C22544A-7EE6-4342-B048-85BDC9FD1C3A}</a:tableStyleId>
              </a:tblPr>
              <a:tblGrid>
                <a:gridCol w="1972152">
                  <a:extLst>
                    <a:ext uri="{9D8B030D-6E8A-4147-A177-3AD203B41FA5}">
                      <a16:colId xmlns:a16="http://schemas.microsoft.com/office/drawing/2014/main" val="20000"/>
                    </a:ext>
                  </a:extLst>
                </a:gridCol>
                <a:gridCol w="4129195">
                  <a:extLst>
                    <a:ext uri="{9D8B030D-6E8A-4147-A177-3AD203B41FA5}">
                      <a16:colId xmlns:a16="http://schemas.microsoft.com/office/drawing/2014/main" val="20001"/>
                    </a:ext>
                  </a:extLst>
                </a:gridCol>
                <a:gridCol w="2978485">
                  <a:extLst>
                    <a:ext uri="{9D8B030D-6E8A-4147-A177-3AD203B41FA5}">
                      <a16:colId xmlns:a16="http://schemas.microsoft.com/office/drawing/2014/main" val="20002"/>
                    </a:ext>
                  </a:extLst>
                </a:gridCol>
              </a:tblGrid>
              <a:tr h="453571">
                <a:tc>
                  <a:txBody>
                    <a:bodyPr/>
                    <a:lstStyle/>
                    <a:p>
                      <a:r>
                        <a:rPr lang="en-US"/>
                        <a:t>Highlighted Requirements</a:t>
                      </a:r>
                    </a:p>
                  </a:txBody>
                  <a:tcPr/>
                </a:tc>
                <a:tc>
                  <a:txBody>
                    <a:bodyPr/>
                    <a:lstStyle/>
                    <a:p>
                      <a:pPr algn="ctr"/>
                      <a:r>
                        <a:rPr lang="en-US" dirty="0"/>
                        <a:t>Must</a:t>
                      </a:r>
                    </a:p>
                  </a:txBody>
                  <a:tcPr/>
                </a:tc>
                <a:tc>
                  <a:txBody>
                    <a:bodyPr/>
                    <a:lstStyle/>
                    <a:p>
                      <a:pPr algn="ctr"/>
                      <a:r>
                        <a:rPr lang="en-US"/>
                        <a:t>Goal</a:t>
                      </a:r>
                    </a:p>
                  </a:txBody>
                  <a:tcPr/>
                </a:tc>
                <a:extLst>
                  <a:ext uri="{0D108BD9-81ED-4DB2-BD59-A6C34878D82A}">
                    <a16:rowId xmlns:a16="http://schemas.microsoft.com/office/drawing/2014/main" val="10000"/>
                  </a:ext>
                </a:extLst>
              </a:tr>
              <a:tr h="276859">
                <a:tc>
                  <a:txBody>
                    <a:bodyPr/>
                    <a:lstStyle/>
                    <a:p>
                      <a:r>
                        <a:rPr lang="en-US" sz="1200" b="1"/>
                        <a:t>Depth Rating</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a:t>4000m</a:t>
                      </a:r>
                    </a:p>
                  </a:txBody>
                  <a:tcPr/>
                </a:tc>
                <a:tc>
                  <a:txBody>
                    <a:bodyPr/>
                    <a:lstStyle/>
                    <a:p>
                      <a:pPr algn="ctr"/>
                      <a:endParaRPr lang="en-US" sz="1100"/>
                    </a:p>
                  </a:txBody>
                  <a:tcPr/>
                </a:tc>
                <a:extLst>
                  <a:ext uri="{0D108BD9-81ED-4DB2-BD59-A6C34878D82A}">
                    <a16:rowId xmlns:a16="http://schemas.microsoft.com/office/drawing/2014/main" val="10001"/>
                  </a:ext>
                </a:extLst>
              </a:tr>
              <a:tr h="304800">
                <a:tc>
                  <a:txBody>
                    <a:bodyPr/>
                    <a:lstStyle/>
                    <a:p>
                      <a:r>
                        <a:rPr lang="en-US" sz="1200" b="1"/>
                        <a:t>Size</a:t>
                      </a:r>
                    </a:p>
                  </a:txBody>
                  <a:tcPr>
                    <a:solidFill>
                      <a:schemeClr val="accent1">
                        <a:lumMod val="20000"/>
                        <a:lumOff val="80000"/>
                      </a:schemeClr>
                    </a:solidFill>
                  </a:tcPr>
                </a:tc>
                <a:tc>
                  <a:txBody>
                    <a:bodyPr/>
                    <a:lstStyle/>
                    <a:p>
                      <a:pPr algn="ctr"/>
                      <a:r>
                        <a:rPr lang="en-US" sz="1100"/>
                        <a:t>&lt; 20” diameter, &lt; 3ft long</a:t>
                      </a:r>
                    </a:p>
                  </a:txBody>
                  <a:tcPr>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 diameter,  &lt; 20” long</a:t>
                      </a:r>
                    </a:p>
                  </a:txBody>
                  <a:tcPr>
                    <a:solidFill>
                      <a:schemeClr val="accent1">
                        <a:lumMod val="20000"/>
                        <a:lumOff val="80000"/>
                      </a:schemeClr>
                    </a:solidFill>
                  </a:tcPr>
                </a:tc>
                <a:extLst>
                  <a:ext uri="{0D108BD9-81ED-4DB2-BD59-A6C34878D82A}">
                    <a16:rowId xmlns:a16="http://schemas.microsoft.com/office/drawing/2014/main" val="2719008509"/>
                  </a:ext>
                </a:extLst>
              </a:tr>
              <a:tr h="280488">
                <a:tc>
                  <a:txBody>
                    <a:bodyPr/>
                    <a:lstStyle/>
                    <a:p>
                      <a:r>
                        <a:rPr lang="en-US" sz="1200" b="1"/>
                        <a:t>Field of View (FoV)</a:t>
                      </a:r>
                    </a:p>
                  </a:txBody>
                  <a:tcPr>
                    <a:solidFill>
                      <a:schemeClr val="accent1">
                        <a:lumMod val="20000"/>
                        <a:lumOff val="80000"/>
                      </a:schemeClr>
                    </a:solidFill>
                  </a:tcPr>
                </a:tc>
                <a:tc>
                  <a:txBody>
                    <a:bodyPr/>
                    <a:lstStyle/>
                    <a:p>
                      <a:pPr algn="ctr"/>
                      <a:r>
                        <a:rPr lang="en-US" sz="1100"/>
                        <a:t>80° </a:t>
                      </a:r>
                    </a:p>
                  </a:txBody>
                  <a:tcPr>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strike="noStrike" dirty="0">
                          <a:solidFill>
                            <a:schemeClr val="tx1"/>
                          </a:solidFill>
                        </a:rPr>
                        <a:t>90° </a:t>
                      </a:r>
                      <a:r>
                        <a:rPr lang="en-US" sz="1100" dirty="0">
                          <a:solidFill>
                            <a:schemeClr val="tx1"/>
                          </a:solidFill>
                        </a:rPr>
                        <a:t>(360° possible) </a:t>
                      </a:r>
                    </a:p>
                  </a:txBody>
                  <a:tcPr>
                    <a:solidFill>
                      <a:schemeClr val="accent1">
                        <a:lumMod val="20000"/>
                        <a:lumOff val="80000"/>
                      </a:schemeClr>
                    </a:solidFill>
                  </a:tcPr>
                </a:tc>
                <a:extLst>
                  <a:ext uri="{0D108BD9-81ED-4DB2-BD59-A6C34878D82A}">
                    <a16:rowId xmlns:a16="http://schemas.microsoft.com/office/drawing/2014/main" val="10002"/>
                  </a:ext>
                </a:extLst>
              </a:tr>
              <a:tr h="252912">
                <a:tc>
                  <a:txBody>
                    <a:bodyPr/>
                    <a:lstStyle/>
                    <a:p>
                      <a:r>
                        <a:rPr lang="en-US" sz="1200" b="1"/>
                        <a:t>Range</a:t>
                      </a:r>
                    </a:p>
                  </a:txBody>
                  <a:tcPr/>
                </a:tc>
                <a:tc>
                  <a:txBody>
                    <a:bodyPr/>
                    <a:lstStyle/>
                    <a:p>
                      <a:pPr algn="ctr"/>
                      <a:r>
                        <a:rPr lang="en-US" sz="1100"/>
                        <a:t>1-meter to 7-meter NADIR, (10-meter LOS max)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1-meter to 7-meter NADIR, (</a:t>
                      </a:r>
                      <a:r>
                        <a:rPr lang="en-US" sz="1100" dirty="0">
                          <a:solidFill>
                            <a:schemeClr val="tx1"/>
                          </a:solidFill>
                        </a:rPr>
                        <a:t>10-</a:t>
                      </a:r>
                      <a:r>
                        <a:rPr lang="en-US" sz="1100" dirty="0"/>
                        <a:t>meter LOS max)</a:t>
                      </a:r>
                    </a:p>
                  </a:txBody>
                  <a:tcPr/>
                </a:tc>
                <a:extLst>
                  <a:ext uri="{0D108BD9-81ED-4DB2-BD59-A6C34878D82A}">
                    <a16:rowId xmlns:a16="http://schemas.microsoft.com/office/drawing/2014/main" val="3792874010"/>
                  </a:ext>
                </a:extLst>
              </a:tr>
              <a:tr h="307704">
                <a:tc>
                  <a:txBody>
                    <a:bodyPr/>
                    <a:lstStyle/>
                    <a:p>
                      <a:r>
                        <a:rPr lang="en-US" sz="1200" b="1"/>
                        <a:t>Range Precision</a:t>
                      </a:r>
                    </a:p>
                  </a:txBody>
                  <a:tcPr/>
                </a:tc>
                <a:tc>
                  <a:txBody>
                    <a:bodyPr/>
                    <a:lstStyle/>
                    <a:p>
                      <a:pPr algn="ctr"/>
                      <a:r>
                        <a:rPr lang="en-US" sz="1100" dirty="0"/>
                        <a:t>Same as Gen 1 (&lt;3mm)</a:t>
                      </a:r>
                    </a:p>
                  </a:txBody>
                  <a:tcPr/>
                </a:tc>
                <a:tc>
                  <a:txBody>
                    <a:bodyPr/>
                    <a:lstStyle/>
                    <a:p>
                      <a:pPr algn="ctr"/>
                      <a:endParaRPr lang="en-US" sz="1100"/>
                    </a:p>
                  </a:txBody>
                  <a:tcPr/>
                </a:tc>
                <a:extLst>
                  <a:ext uri="{0D108BD9-81ED-4DB2-BD59-A6C34878D82A}">
                    <a16:rowId xmlns:a16="http://schemas.microsoft.com/office/drawing/2014/main" val="10003"/>
                  </a:ext>
                </a:extLst>
              </a:tr>
              <a:tr h="228600">
                <a:tc>
                  <a:txBody>
                    <a:bodyPr/>
                    <a:lstStyle/>
                    <a:p>
                      <a:r>
                        <a:rPr lang="en-US" sz="1200" b="1" dirty="0"/>
                        <a:t>Angular Precision</a:t>
                      </a:r>
                    </a:p>
                  </a:txBody>
                  <a:tcPr/>
                </a:tc>
                <a:tc>
                  <a:txBody>
                    <a:bodyPr/>
                    <a:lstStyle/>
                    <a:p>
                      <a:pPr algn="ctr"/>
                      <a:r>
                        <a:rPr lang="en-US" sz="1100" dirty="0"/>
                        <a:t>Same as Gen 1 (&lt;100</a:t>
                      </a:r>
                      <a:r>
                        <a:rPr lang="el-GR" sz="1100" dirty="0"/>
                        <a:t>μ</a:t>
                      </a:r>
                      <a:r>
                        <a:rPr lang="en-US" sz="1100" dirty="0"/>
                        <a:t>rad)</a:t>
                      </a:r>
                    </a:p>
                  </a:txBody>
                  <a:tcPr/>
                </a:tc>
                <a:tc>
                  <a:txBody>
                    <a:bodyPr/>
                    <a:lstStyle/>
                    <a:p>
                      <a:pPr algn="ctr"/>
                      <a:endParaRPr lang="en-US" sz="1100"/>
                    </a:p>
                  </a:txBody>
                  <a:tcPr/>
                </a:tc>
                <a:extLst>
                  <a:ext uri="{0D108BD9-81ED-4DB2-BD59-A6C34878D82A}">
                    <a16:rowId xmlns:a16="http://schemas.microsoft.com/office/drawing/2014/main" val="10004"/>
                  </a:ext>
                </a:extLst>
              </a:tr>
              <a:tr h="453571">
                <a:tc>
                  <a:txBody>
                    <a:bodyPr/>
                    <a:lstStyle/>
                    <a:p>
                      <a:r>
                        <a:rPr lang="en-US" sz="1200" b="1"/>
                        <a:t>Electrical Interface</a:t>
                      </a:r>
                    </a:p>
                  </a:txBody>
                  <a:tcPr/>
                </a:tc>
                <a:tc>
                  <a:txBody>
                    <a:bodyPr/>
                    <a:lstStyle/>
                    <a:p>
                      <a:pPr marL="171450" indent="-171450" algn="ctr">
                        <a:buFont typeface="Arial" panose="020B0604020202020204" pitchFamily="34" charset="0"/>
                        <a:buChar char="•"/>
                      </a:pPr>
                      <a:r>
                        <a:rPr lang="en-US" sz="1100" dirty="0"/>
                        <a:t>18-36VDC</a:t>
                      </a:r>
                    </a:p>
                    <a:p>
                      <a:pPr marL="171450" indent="-171450" algn="ctr">
                        <a:buFont typeface="Arial" panose="020B0604020202020204" pitchFamily="34" charset="0"/>
                        <a:buChar char="•"/>
                      </a:pPr>
                      <a:r>
                        <a:rPr lang="en-US" sz="1100" dirty="0"/>
                        <a:t>Isolate all peripherals</a:t>
                      </a:r>
                    </a:p>
                    <a:p>
                      <a:pPr marL="171450" indent="-171450" algn="ctr">
                        <a:buFont typeface="Arial" panose="020B0604020202020204" pitchFamily="34" charset="0"/>
                        <a:buChar char="•"/>
                      </a:pPr>
                      <a:r>
                        <a:rPr lang="en-US" sz="1100" dirty="0"/>
                        <a:t>Less than Gen 1 (~400W)</a:t>
                      </a:r>
                    </a:p>
                  </a:txBody>
                  <a:tcPr/>
                </a:tc>
                <a:tc>
                  <a:txBody>
                    <a:bodyPr/>
                    <a:lstStyle/>
                    <a:p>
                      <a:pPr marL="0" indent="0" algn="ctr">
                        <a:buFont typeface="Arial" panose="020B0604020202020204" pitchFamily="34" charset="0"/>
                        <a:buNone/>
                      </a:pPr>
                      <a:r>
                        <a:rPr lang="en-US" sz="1100" dirty="0"/>
                        <a:t>Less than 200W while scanning</a:t>
                      </a:r>
                    </a:p>
                    <a:p>
                      <a:pPr marL="0" indent="0" algn="ctr">
                        <a:buFont typeface="Arial" panose="020B0604020202020204" pitchFamily="34" charset="0"/>
                        <a:buNone/>
                      </a:pPr>
                      <a:r>
                        <a:rPr lang="en-US" sz="1100" dirty="0">
                          <a:solidFill>
                            <a:schemeClr val="tx1"/>
                          </a:solidFill>
                        </a:rPr>
                        <a:t>(Probably &lt; 100W)</a:t>
                      </a:r>
                    </a:p>
                  </a:txBody>
                  <a:tcPr/>
                </a:tc>
                <a:extLst>
                  <a:ext uri="{0D108BD9-81ED-4DB2-BD59-A6C34878D82A}">
                    <a16:rowId xmlns:a16="http://schemas.microsoft.com/office/drawing/2014/main" val="10005"/>
                  </a:ext>
                </a:extLst>
              </a:tr>
              <a:tr h="29427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Timing Requirements</a:t>
                      </a:r>
                    </a:p>
                  </a:txBody>
                  <a:tcPr/>
                </a:tc>
                <a:tc>
                  <a:txBody>
                    <a:bodyPr/>
                    <a:lstStyle/>
                    <a:p>
                      <a:pPr algn="ctr"/>
                      <a:r>
                        <a:rPr lang="en-US" sz="1100" dirty="0"/>
                        <a:t>Same as Gen 1 (ZDA + PPS)</a:t>
                      </a:r>
                    </a:p>
                  </a:txBody>
                  <a:tcPr/>
                </a:tc>
                <a:tc>
                  <a:txBody>
                    <a:bodyPr/>
                    <a:lstStyle/>
                    <a:p>
                      <a:pPr algn="ctr"/>
                      <a:r>
                        <a:rPr lang="en-US" sz="1100" dirty="0"/>
                        <a:t>PTP – baseline PPS</a:t>
                      </a:r>
                    </a:p>
                  </a:txBody>
                  <a:tcPr/>
                </a:tc>
                <a:extLst>
                  <a:ext uri="{0D108BD9-81ED-4DB2-BD59-A6C34878D82A}">
                    <a16:rowId xmlns:a16="http://schemas.microsoft.com/office/drawing/2014/main" val="1011332671"/>
                  </a:ext>
                </a:extLst>
              </a:tr>
              <a:tr h="4535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a:t>Software Interface</a:t>
                      </a:r>
                    </a:p>
                  </a:txBody>
                  <a:tcPr/>
                </a:tc>
                <a:tc>
                  <a:txBody>
                    <a:bodyPr/>
                    <a:lstStyle/>
                    <a:p>
                      <a:pPr algn="ctr"/>
                      <a:r>
                        <a:rPr lang="en-US" sz="1100"/>
                        <a:t>SL3 plus updates as defined in Documentation</a:t>
                      </a:r>
                    </a:p>
                  </a:txBody>
                  <a:tcPr/>
                </a:tc>
                <a:tc>
                  <a:txBody>
                    <a:bodyPr/>
                    <a:lstStyle/>
                    <a:p>
                      <a:pPr algn="ctr"/>
                      <a:endParaRPr lang="en-US" sz="1100"/>
                    </a:p>
                  </a:txBody>
                  <a:tcPr/>
                </a:tc>
                <a:extLst>
                  <a:ext uri="{0D108BD9-81ED-4DB2-BD59-A6C34878D82A}">
                    <a16:rowId xmlns:a16="http://schemas.microsoft.com/office/drawing/2014/main" val="10006"/>
                  </a:ext>
                </a:extLst>
              </a:tr>
              <a:tr h="4535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a:t>Scan Rate</a:t>
                      </a:r>
                    </a:p>
                  </a:txBody>
                  <a:tcPr>
                    <a:solidFill>
                      <a:schemeClr val="accent1">
                        <a:lumMod val="20000"/>
                        <a:lumOff val="80000"/>
                      </a:schemeClr>
                    </a:solidFill>
                  </a:tcPr>
                </a:tc>
                <a:tc>
                  <a:txBody>
                    <a:bodyPr/>
                    <a:lstStyle/>
                    <a:p>
                      <a:pPr algn="ctr"/>
                      <a:r>
                        <a:rPr lang="en-US" sz="1100"/>
                        <a:t>&lt; 1cm spacing at 0.5m/s.  </a:t>
                      </a:r>
                    </a:p>
                    <a:p>
                      <a:pPr algn="ctr"/>
                      <a:r>
                        <a:rPr lang="en-US" sz="1100"/>
                        <a:t>Current surveys at 3m altitude and 0.2m/s</a:t>
                      </a:r>
                    </a:p>
                  </a:txBody>
                  <a:tcPr>
                    <a:solidFill>
                      <a:schemeClr val="accent1">
                        <a:lumMod val="20000"/>
                        <a:lumOff val="80000"/>
                      </a:schemeClr>
                    </a:solidFill>
                  </a:tcPr>
                </a:tc>
                <a:tc>
                  <a:txBody>
                    <a:bodyPr/>
                    <a:lstStyle/>
                    <a:p>
                      <a:pPr algn="ctr"/>
                      <a:r>
                        <a:rPr lang="en-US" sz="1100"/>
                        <a:t>&lt; 9mm spacing at 0.5m/s at max altitude</a:t>
                      </a:r>
                    </a:p>
                    <a:p>
                      <a:pPr algn="ctr"/>
                      <a:r>
                        <a:rPr lang="en-US" sz="1100"/>
                        <a:t>&lt; 5mm spacing at 0.5m/s at 3m altitude  </a:t>
                      </a:r>
                    </a:p>
                  </a:txBody>
                  <a:tcPr>
                    <a:solidFill>
                      <a:schemeClr val="accent1">
                        <a:lumMod val="20000"/>
                        <a:lumOff val="80000"/>
                      </a:schemeClr>
                    </a:solidFill>
                  </a:tcPr>
                </a:tc>
                <a:extLst>
                  <a:ext uri="{0D108BD9-81ED-4DB2-BD59-A6C34878D82A}">
                    <a16:rowId xmlns:a16="http://schemas.microsoft.com/office/drawing/2014/main" val="10007"/>
                  </a:ext>
                </a:extLst>
              </a:tr>
              <a:tr h="4535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a:t>Temperature </a:t>
                      </a:r>
                    </a:p>
                  </a:txBody>
                  <a:tcPr>
                    <a:solidFill>
                      <a:schemeClr val="accent1">
                        <a:lumMod val="20000"/>
                        <a:lumOff val="80000"/>
                      </a:schemeClr>
                    </a:solidFill>
                  </a:tcPr>
                </a:tc>
                <a:tc>
                  <a:txBody>
                    <a:bodyPr/>
                    <a:lstStyle/>
                    <a:p>
                      <a:pPr algn="ctr"/>
                      <a:endParaRPr lang="en-US" sz="1100" dirty="0"/>
                    </a:p>
                  </a:txBody>
                  <a:tcP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-2.5° C to 350° C per pulse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t>Precision:  +/-1° C </a:t>
                      </a:r>
                    </a:p>
                  </a:txBody>
                  <a:tcPr>
                    <a:solidFill>
                      <a:schemeClr val="accent1">
                        <a:lumMod val="20000"/>
                        <a:lumOff val="80000"/>
                      </a:schemeClr>
                    </a:solidFill>
                  </a:tcPr>
                </a:tc>
                <a:extLst>
                  <a:ext uri="{0D108BD9-81ED-4DB2-BD59-A6C34878D82A}">
                    <a16:rowId xmlns:a16="http://schemas.microsoft.com/office/drawing/2014/main" val="104539682"/>
                  </a:ext>
                </a:extLst>
              </a:tr>
            </a:tbl>
          </a:graphicData>
        </a:graphic>
      </p:graphicFrame>
    </p:spTree>
    <p:extLst>
      <p:ext uri="{BB962C8B-B14F-4D97-AF65-F5344CB8AC3E}">
        <p14:creationId xmlns:p14="http://schemas.microsoft.com/office/powerpoint/2010/main" val="2064741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564566"/>
            <a:ext cx="10850472" cy="743794"/>
          </a:xfrm>
        </p:spPr>
        <p:txBody>
          <a:bodyPr/>
          <a:lstStyle/>
          <a:p>
            <a:r>
              <a:rPr lang="en-US" dirty="0"/>
              <a:t>Design Architecture Goal</a:t>
            </a: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654531" y="1510149"/>
            <a:ext cx="10631090" cy="4783283"/>
          </a:xfrm>
        </p:spPr>
        <p:txBody>
          <a:bodyPr>
            <a:normAutofit/>
          </a:bodyPr>
          <a:lstStyle/>
          <a:p>
            <a:pPr marL="285750" indent="-285750">
              <a:buFont typeface="Arial" panose="020B0604020202020204" pitchFamily="34" charset="0"/>
              <a:buChar char="•"/>
            </a:pPr>
            <a:r>
              <a:rPr lang="en-US" sz="1800" dirty="0"/>
              <a:t>Primary Design Goal</a:t>
            </a:r>
          </a:p>
          <a:p>
            <a:pPr marL="971550" lvl="1" indent="-285750"/>
            <a:r>
              <a:rPr lang="en-US" dirty="0">
                <a:solidFill>
                  <a:schemeClr val="accent2"/>
                </a:solidFill>
                <a:cs typeface="Arial" pitchFamily="34" charset="0"/>
              </a:rPr>
              <a:t>Single housing capable of full 90° FOV (360° possible) that includes both optical components and electronics.   </a:t>
            </a:r>
            <a:r>
              <a:rPr lang="en-US" dirty="0">
                <a:solidFill>
                  <a:schemeClr val="accent2"/>
                </a:solidFill>
              </a:rPr>
              <a:t>This bottle connects directly to the ROV/AUV. </a:t>
            </a:r>
          </a:p>
          <a:p>
            <a:pPr marL="285750" indent="-285750">
              <a:spcAft>
                <a:spcPts val="600"/>
              </a:spcAft>
              <a:buFont typeface="Arial" panose="020B0604020202020204" pitchFamily="34" charset="0"/>
              <a:buChar char="•"/>
            </a:pPr>
            <a:r>
              <a:rPr lang="en-US" sz="1800" dirty="0"/>
              <a:t>ROV /AUV Connection:  1x 12 pin connector</a:t>
            </a:r>
          </a:p>
          <a:p>
            <a:pPr lvl="1">
              <a:spcAft>
                <a:spcPts val="600"/>
              </a:spcAft>
            </a:pPr>
            <a:r>
              <a:rPr lang="en-US" sz="1600" dirty="0">
                <a:solidFill>
                  <a:schemeClr val="accent2"/>
                </a:solidFill>
              </a:rPr>
              <a:t>18 – 36 VDC (4 wire)</a:t>
            </a:r>
          </a:p>
          <a:p>
            <a:pPr lvl="1">
              <a:spcAft>
                <a:spcPts val="600"/>
              </a:spcAft>
            </a:pPr>
            <a:r>
              <a:rPr lang="en-US" sz="1600" dirty="0">
                <a:solidFill>
                  <a:schemeClr val="accent2"/>
                </a:solidFill>
              </a:rPr>
              <a:t>10/100 TCP/IP Ethernet connection (2 twisted pair)</a:t>
            </a:r>
          </a:p>
          <a:p>
            <a:pPr lvl="1">
              <a:spcAft>
                <a:spcPts val="600"/>
              </a:spcAft>
            </a:pPr>
            <a:r>
              <a:rPr lang="en-US" sz="1600" dirty="0">
                <a:solidFill>
                  <a:schemeClr val="accent2"/>
                </a:solidFill>
                <a:cs typeface="Arial" pitchFamily="34" charset="0"/>
              </a:rPr>
              <a:t>1PPS Timing connection (1PPS twisted pair)</a:t>
            </a:r>
          </a:p>
          <a:p>
            <a:pPr marL="285750" indent="-285750">
              <a:spcAft>
                <a:spcPts val="600"/>
              </a:spcAft>
              <a:buFont typeface="Arial" panose="020B0604020202020204" pitchFamily="34" charset="0"/>
              <a:buChar char="•"/>
            </a:pPr>
            <a:r>
              <a:rPr lang="en-US" sz="1800" dirty="0"/>
              <a:t>If can implement PTP timing then can switch to 1Gbps TCP/IP Ethernet connection with same connector</a:t>
            </a:r>
          </a:p>
          <a:p>
            <a:pPr lvl="1"/>
            <a:r>
              <a:rPr lang="en-US" sz="1600" dirty="0" err="1">
                <a:solidFill>
                  <a:schemeClr val="accent2"/>
                </a:solidFill>
                <a:latin typeface="Helvetica Light" panose="020B0403020202020204"/>
              </a:rPr>
              <a:t>WiSSL</a:t>
            </a:r>
            <a:r>
              <a:rPr lang="en-US" sz="1600" dirty="0">
                <a:solidFill>
                  <a:schemeClr val="accent2"/>
                </a:solidFill>
                <a:latin typeface="Helvetica Light" panose="020B0403020202020204"/>
              </a:rPr>
              <a:t> Gen 2 could support PTP directly </a:t>
            </a:r>
          </a:p>
          <a:p>
            <a:pPr lvl="1"/>
            <a:r>
              <a:rPr lang="en-US" sz="1600" dirty="0">
                <a:solidFill>
                  <a:schemeClr val="accent2"/>
                </a:solidFill>
                <a:latin typeface="Helvetica Light" panose="020B0403020202020204"/>
              </a:rPr>
              <a:t>Will require MBARI to convert from ZDA &amp; PPS to PTP for </a:t>
            </a:r>
            <a:r>
              <a:rPr lang="en-US" sz="1600" dirty="0" err="1">
                <a:solidFill>
                  <a:schemeClr val="accent2"/>
                </a:solidFill>
                <a:latin typeface="Helvetica Light" panose="020B0403020202020204"/>
              </a:rPr>
              <a:t>WiSSL</a:t>
            </a:r>
            <a:r>
              <a:rPr lang="en-US" sz="1600" dirty="0">
                <a:solidFill>
                  <a:schemeClr val="accent2"/>
                </a:solidFill>
                <a:latin typeface="Helvetica Light" panose="020B0403020202020204"/>
              </a:rPr>
              <a:t> G2</a:t>
            </a:r>
          </a:p>
          <a:p>
            <a:pPr lvl="1"/>
            <a:r>
              <a:rPr lang="en-US" sz="1600" dirty="0">
                <a:solidFill>
                  <a:schemeClr val="accent2"/>
                </a:solidFill>
                <a:latin typeface="Helvetica Light" panose="020B0403020202020204"/>
              </a:rPr>
              <a:t>Identified two options for generating PTP using Raspberry Pi4</a:t>
            </a:r>
          </a:p>
          <a:p>
            <a:pPr lvl="2"/>
            <a:r>
              <a:rPr lang="en-US" sz="1200" dirty="0">
                <a:solidFill>
                  <a:schemeClr val="accent2"/>
                </a:solidFill>
                <a:latin typeface="Helvetica Light" panose="020B0403020202020204"/>
              </a:rPr>
              <a:t>Real time hat: </a:t>
            </a:r>
            <a:r>
              <a:rPr lang="en-US" sz="1200" dirty="0">
                <a:solidFill>
                  <a:schemeClr val="accent2"/>
                </a:solidFill>
                <a:effectLst/>
                <a:latin typeface="Helvetica Light" panose="020B0403020202020204"/>
                <a:hlinkClick r:id="rId2">
                  <a:extLst>
                    <a:ext uri="{A12FA001-AC4F-418D-AE19-62706E023703}">
                      <ahyp:hlinkClr xmlns:ahyp="http://schemas.microsoft.com/office/drawing/2018/hyperlinkcolor" val="tx"/>
                    </a:ext>
                  </a:extLst>
                </a:hlinkClick>
              </a:rPr>
              <a:t>https://innoroute.com/realtimehat/</a:t>
            </a:r>
            <a:endParaRPr lang="en-US" sz="1200" dirty="0">
              <a:solidFill>
                <a:schemeClr val="accent2"/>
              </a:solidFill>
              <a:effectLst/>
              <a:latin typeface="Helvetica Light" panose="020B0403020202020204"/>
            </a:endParaRPr>
          </a:p>
          <a:p>
            <a:pPr lvl="2"/>
            <a:r>
              <a:rPr lang="en-US" sz="1200" dirty="0">
                <a:solidFill>
                  <a:schemeClr val="accent2"/>
                </a:solidFill>
                <a:latin typeface="Helvetica Light" panose="020B0403020202020204"/>
              </a:rPr>
              <a:t>Pi4 can also be used directly to measure/generate PTP </a:t>
            </a:r>
            <a:r>
              <a:rPr lang="en-US" sz="1200" dirty="0">
                <a:solidFill>
                  <a:schemeClr val="accent2"/>
                </a:solidFill>
                <a:effectLst/>
                <a:latin typeface="Helvetica Light" panose="020B0403020202020204"/>
                <a:hlinkClick r:id="rId3">
                  <a:extLst>
                    <a:ext uri="{A12FA001-AC4F-418D-AE19-62706E023703}">
                      <ahyp:hlinkClr xmlns:ahyp="http://schemas.microsoft.com/office/drawing/2018/hyperlinkcolor" val="tx"/>
                    </a:ext>
                  </a:extLst>
                </a:hlinkClick>
              </a:rPr>
              <a:t>https://github.com/raspberrypi/linux/issues/4151</a:t>
            </a:r>
            <a:endParaRPr lang="en-US" sz="1200" dirty="0">
              <a:solidFill>
                <a:schemeClr val="accent2"/>
              </a:solidFill>
              <a:effectLst/>
              <a:latin typeface="Helvetica Light" panose="020B0403020202020204"/>
            </a:endParaRPr>
          </a:p>
          <a:p>
            <a:pPr lvl="1"/>
            <a:r>
              <a:rPr lang="en-US" dirty="0">
                <a:solidFill>
                  <a:schemeClr val="accent2"/>
                </a:solidFill>
                <a:latin typeface="Helvetica Light" panose="020B0403020202020204"/>
              </a:rPr>
              <a:t>NOT a major focus </a:t>
            </a:r>
            <a:r>
              <a:rPr lang="en-US">
                <a:solidFill>
                  <a:schemeClr val="accent2"/>
                </a:solidFill>
                <a:latin typeface="Helvetica Light" panose="020B0403020202020204"/>
              </a:rPr>
              <a:t>at the moment</a:t>
            </a:r>
            <a:endParaRPr lang="en-US" dirty="0">
              <a:solidFill>
                <a:schemeClr val="accent2"/>
              </a:solidFill>
              <a:latin typeface="Helvetica Light" panose="020B0403020202020204"/>
            </a:endParaRPr>
          </a:p>
          <a:p>
            <a:pPr>
              <a:spcAft>
                <a:spcPts val="600"/>
              </a:spcAft>
            </a:pPr>
            <a:endParaRPr lang="en-US" dirty="0">
              <a:solidFill>
                <a:schemeClr val="accent2"/>
              </a:solidFill>
              <a:cs typeface="Arial" pitchFamily="34" charset="0"/>
            </a:endParaRPr>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85404" y="1308361"/>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257FB01A-B786-85FD-B46D-F13167BF5681}"/>
              </a:ext>
            </a:extLst>
          </p:cNvPr>
          <p:cNvSpPr>
            <a:spLocks noGrp="1"/>
          </p:cNvSpPr>
          <p:nvPr>
            <p:ph type="ftr" sz="quarter" idx="23"/>
          </p:nvPr>
        </p:nvSpPr>
        <p:spPr/>
        <p:txBody>
          <a:bodyPr/>
          <a:lstStyle/>
          <a:p>
            <a:r>
              <a:rPr lang="en-US"/>
              <a:t>3D at Depth Confidential and Proprietary Information</a:t>
            </a:r>
            <a:endParaRPr lang="en-US" dirty="0"/>
          </a:p>
        </p:txBody>
      </p:sp>
      <p:pic>
        <p:nvPicPr>
          <p:cNvPr id="6" name="Picture 5">
            <a:extLst>
              <a:ext uri="{FF2B5EF4-FFF2-40B4-BE49-F238E27FC236}">
                <a16:creationId xmlns:a16="http://schemas.microsoft.com/office/drawing/2014/main" id="{4D874B15-31B5-40E8-CDD1-0DAF9622CC93}"/>
              </a:ext>
            </a:extLst>
          </p:cNvPr>
          <p:cNvPicPr>
            <a:picLocks noChangeAspect="1"/>
          </p:cNvPicPr>
          <p:nvPr/>
        </p:nvPicPr>
        <p:blipFill rotWithShape="1">
          <a:blip r:embed="rId4"/>
          <a:srcRect t="51224" b="2943"/>
          <a:stretch/>
        </p:blipFill>
        <p:spPr>
          <a:xfrm>
            <a:off x="6677890" y="2329281"/>
            <a:ext cx="4176183" cy="1235955"/>
          </a:xfrm>
          <a:prstGeom prst="rect">
            <a:avLst/>
          </a:prstGeom>
        </p:spPr>
      </p:pic>
    </p:spTree>
    <p:extLst>
      <p:ext uri="{BB962C8B-B14F-4D97-AF65-F5344CB8AC3E}">
        <p14:creationId xmlns:p14="http://schemas.microsoft.com/office/powerpoint/2010/main" val="4079822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556545"/>
            <a:ext cx="10850472" cy="743794"/>
          </a:xfrm>
        </p:spPr>
        <p:txBody>
          <a:bodyPr/>
          <a:lstStyle/>
          <a:p>
            <a:r>
              <a:rPr lang="en-US" dirty="0"/>
              <a:t>Point Spacing Calculations</a:t>
            </a:r>
          </a:p>
        </p:txBody>
      </p:sp>
      <p:sp>
        <p:nvSpPr>
          <p:cNvPr id="3" name="Text Placeholder 2">
            <a:extLst>
              <a:ext uri="{FF2B5EF4-FFF2-40B4-BE49-F238E27FC236}">
                <a16:creationId xmlns:a16="http://schemas.microsoft.com/office/drawing/2014/main" id="{63E9F9F9-75BC-CC94-5832-7C2B4369A3E4}"/>
              </a:ext>
            </a:extLst>
          </p:cNvPr>
          <p:cNvSpPr>
            <a:spLocks noGrp="1"/>
          </p:cNvSpPr>
          <p:nvPr>
            <p:ph type="body" sz="quarter" idx="17"/>
          </p:nvPr>
        </p:nvSpPr>
        <p:spPr>
          <a:xfrm>
            <a:off x="654531" y="3312649"/>
            <a:ext cx="1880851" cy="296637"/>
          </a:xfrm>
        </p:spPr>
        <p:txBody>
          <a:bodyPr>
            <a:normAutofit lnSpcReduction="10000"/>
          </a:bodyPr>
          <a:lstStyle/>
          <a:p>
            <a:r>
              <a:rPr lang="en-US" u="sng" dirty="0"/>
              <a:t>Calculations</a:t>
            </a:r>
          </a:p>
        </p:txBody>
      </p:sp>
      <p:sp>
        <p:nvSpPr>
          <p:cNvPr id="4" name="Content Placeholder 3">
            <a:extLst>
              <a:ext uri="{FF2B5EF4-FFF2-40B4-BE49-F238E27FC236}">
                <a16:creationId xmlns:a16="http://schemas.microsoft.com/office/drawing/2014/main" id="{3BDEF455-1B21-A468-88CA-B5D43212305D}"/>
              </a:ext>
            </a:extLst>
          </p:cNvPr>
          <p:cNvSpPr>
            <a:spLocks noGrp="1"/>
          </p:cNvSpPr>
          <p:nvPr>
            <p:ph sz="quarter" idx="18"/>
          </p:nvPr>
        </p:nvSpPr>
        <p:spPr>
          <a:xfrm>
            <a:off x="654531" y="3707202"/>
            <a:ext cx="4222269" cy="1772782"/>
          </a:xfrm>
        </p:spPr>
        <p:txBody>
          <a:bodyPr>
            <a:normAutofit/>
          </a:bodyPr>
          <a:lstStyle/>
          <a:p>
            <a:pPr algn="l"/>
            <a:r>
              <a:rPr lang="en-US" dirty="0">
                <a:solidFill>
                  <a:schemeClr val="tx1"/>
                </a:solidFill>
              </a:rPr>
              <a:t>LOS = 10m</a:t>
            </a:r>
            <a:endParaRPr lang="en-US" strike="sngStrike" dirty="0">
              <a:solidFill>
                <a:schemeClr val="tx1"/>
              </a:solidFill>
            </a:endParaRPr>
          </a:p>
          <a:p>
            <a:pPr algn="l"/>
            <a:r>
              <a:rPr lang="en-US" dirty="0">
                <a:solidFill>
                  <a:schemeClr val="tx1"/>
                </a:solidFill>
              </a:rPr>
              <a:t>Swath = 14m</a:t>
            </a:r>
          </a:p>
          <a:p>
            <a:pPr algn="l"/>
            <a:r>
              <a:rPr lang="en-US" dirty="0">
                <a:solidFill>
                  <a:schemeClr val="tx1"/>
                </a:solidFill>
              </a:rPr>
              <a:t>Number of points per Swath = 1,400</a:t>
            </a:r>
            <a:endParaRPr lang="en-US" strike="sngStrike" dirty="0">
              <a:solidFill>
                <a:schemeClr val="tx1"/>
              </a:solidFill>
            </a:endParaRPr>
          </a:p>
          <a:p>
            <a:pPr algn="l"/>
            <a:r>
              <a:rPr lang="en-US" dirty="0">
                <a:solidFill>
                  <a:schemeClr val="tx1"/>
                </a:solidFill>
              </a:rPr>
              <a:t>Number of Forward Track Points per Second = 50</a:t>
            </a:r>
            <a:endParaRPr lang="en-US" strike="sngStrike" dirty="0">
              <a:solidFill>
                <a:schemeClr val="tx1"/>
              </a:solidFill>
            </a:endParaRPr>
          </a:p>
          <a:p>
            <a:pPr algn="l"/>
            <a:r>
              <a:rPr lang="en-US" dirty="0">
                <a:solidFill>
                  <a:schemeClr val="tx1"/>
                </a:solidFill>
              </a:rPr>
              <a:t>Goal PRF = 350kHz</a:t>
            </a: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654531" y="1378017"/>
            <a:ext cx="1479069" cy="352054"/>
          </a:xfrm>
        </p:spPr>
        <p:txBody>
          <a:bodyPr/>
          <a:lstStyle/>
          <a:p>
            <a:r>
              <a:rPr lang="en-US" u="sng" dirty="0"/>
              <a:t>Desired</a:t>
            </a:r>
          </a:p>
        </p:txBody>
      </p:sp>
      <p:sp>
        <p:nvSpPr>
          <p:cNvPr id="6" name="Content Placeholder 5">
            <a:extLst>
              <a:ext uri="{FF2B5EF4-FFF2-40B4-BE49-F238E27FC236}">
                <a16:creationId xmlns:a16="http://schemas.microsoft.com/office/drawing/2014/main" id="{678F3C37-6592-010A-AC42-3ACC078D72B1}"/>
              </a:ext>
            </a:extLst>
          </p:cNvPr>
          <p:cNvSpPr>
            <a:spLocks noGrp="1"/>
          </p:cNvSpPr>
          <p:nvPr>
            <p:ph sz="quarter" idx="21"/>
          </p:nvPr>
        </p:nvSpPr>
        <p:spPr>
          <a:xfrm>
            <a:off x="654532" y="1684229"/>
            <a:ext cx="2670560" cy="1322208"/>
          </a:xfrm>
        </p:spPr>
        <p:txBody>
          <a:bodyPr/>
          <a:lstStyle/>
          <a:p>
            <a:pPr algn="l"/>
            <a:r>
              <a:rPr lang="en-US" dirty="0"/>
              <a:t>FOV</a:t>
            </a:r>
            <a:r>
              <a:rPr lang="en-US" dirty="0">
                <a:solidFill>
                  <a:schemeClr val="tx1"/>
                </a:solidFill>
              </a:rPr>
              <a:t> = 90°  (can go up to 360°) </a:t>
            </a:r>
          </a:p>
          <a:p>
            <a:pPr algn="l"/>
            <a:r>
              <a:rPr lang="en-US" dirty="0"/>
              <a:t>NADIR = 7 meter</a:t>
            </a:r>
          </a:p>
          <a:p>
            <a:pPr algn="l"/>
            <a:r>
              <a:rPr lang="en-US" dirty="0"/>
              <a:t>Speed = 0.5m/s</a:t>
            </a:r>
          </a:p>
          <a:p>
            <a:pPr algn="l"/>
            <a:r>
              <a:rPr lang="en-US" dirty="0"/>
              <a:t>Desired Point </a:t>
            </a:r>
            <a:r>
              <a:rPr lang="en-US" dirty="0">
                <a:solidFill>
                  <a:schemeClr val="tx1"/>
                </a:solidFill>
              </a:rPr>
              <a:t>Spacing = 10mm</a:t>
            </a:r>
            <a:endParaRPr lang="en-US" strike="sngStrike" dirty="0">
              <a:solidFill>
                <a:schemeClr val="tx1"/>
              </a:solidFill>
            </a:endParaRPr>
          </a:p>
          <a:p>
            <a:pPr marL="285750" indent="-285750" algn="l">
              <a:buFont typeface="Arial" panose="020B0604020202020204" pitchFamily="34" charset="0"/>
              <a:buChar char="•"/>
            </a:pPr>
            <a:endParaRPr lang="en-US" dirty="0"/>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85404" y="1308361"/>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4C35B877-F662-7A60-7ED1-20D3CC564CB0}"/>
              </a:ext>
            </a:extLst>
          </p:cNvPr>
          <p:cNvSpPr>
            <a:spLocks noGrp="1"/>
          </p:cNvSpPr>
          <p:nvPr>
            <p:ph type="ftr" sz="quarter" idx="23"/>
          </p:nvPr>
        </p:nvSpPr>
        <p:spPr/>
        <p:txBody>
          <a:bodyPr/>
          <a:lstStyle/>
          <a:p>
            <a:r>
              <a:rPr lang="en-US"/>
              <a:t>3D at Depth Confidential and Proprietary Information</a:t>
            </a:r>
            <a:endParaRPr lang="en-US" dirty="0"/>
          </a:p>
        </p:txBody>
      </p:sp>
      <p:sp>
        <p:nvSpPr>
          <p:cNvPr id="12" name="TextBox 11">
            <a:extLst>
              <a:ext uri="{FF2B5EF4-FFF2-40B4-BE49-F238E27FC236}">
                <a16:creationId xmlns:a16="http://schemas.microsoft.com/office/drawing/2014/main" id="{7F45942A-8BE8-B04D-BDB2-6DFB11B5B53D}"/>
              </a:ext>
            </a:extLst>
          </p:cNvPr>
          <p:cNvSpPr txBox="1"/>
          <p:nvPr/>
        </p:nvSpPr>
        <p:spPr>
          <a:xfrm>
            <a:off x="5791200" y="2429929"/>
            <a:ext cx="4347705" cy="2554545"/>
          </a:xfrm>
          <a:prstGeom prst="rect">
            <a:avLst/>
          </a:prstGeom>
          <a:noFill/>
        </p:spPr>
        <p:txBody>
          <a:bodyPr wrap="square">
            <a:spAutoFit/>
          </a:bodyPr>
          <a:lstStyle/>
          <a:p>
            <a:pPr>
              <a:spcAft>
                <a:spcPts val="1200"/>
              </a:spcAft>
            </a:pPr>
            <a:r>
              <a:rPr lang="en-US" sz="1600" u="sng" dirty="0">
                <a:solidFill>
                  <a:schemeClr val="accent2"/>
                </a:solidFill>
                <a:latin typeface="Helvetica Light" panose="020B0403020202020204"/>
              </a:rPr>
              <a:t>Given scanner implementation</a:t>
            </a:r>
            <a:endParaRPr lang="en-US" u="sng" dirty="0">
              <a:latin typeface="Helvetica Light" panose="020B0403020202020204"/>
            </a:endParaRPr>
          </a:p>
          <a:p>
            <a:pPr>
              <a:spcAft>
                <a:spcPts val="1200"/>
              </a:spcAft>
            </a:pPr>
            <a:r>
              <a:rPr lang="en-US" sz="1400" dirty="0">
                <a:latin typeface="Helvetica Light" panose="020B0403020202020204"/>
              </a:rPr>
              <a:t>Forward Track Point Spacing =  10mm</a:t>
            </a:r>
            <a:endParaRPr lang="en-US" sz="1400" strike="sngStrike" dirty="0">
              <a:latin typeface="Helvetica Light" panose="020B0403020202020204"/>
            </a:endParaRPr>
          </a:p>
          <a:p>
            <a:pPr>
              <a:spcAft>
                <a:spcPts val="1200"/>
              </a:spcAft>
            </a:pPr>
            <a:r>
              <a:rPr lang="en-US" sz="1400" dirty="0">
                <a:latin typeface="Helvetica Light" panose="020B0403020202020204"/>
              </a:rPr>
              <a:t>Cross Track Point Spacing = 8mm at 7m altitude</a:t>
            </a:r>
          </a:p>
          <a:p>
            <a:pPr>
              <a:spcAft>
                <a:spcPts val="1200"/>
              </a:spcAft>
            </a:pPr>
            <a:r>
              <a:rPr lang="en-US" sz="1400" dirty="0">
                <a:latin typeface="Helvetica Light" panose="020B0403020202020204"/>
              </a:rPr>
              <a:t>Cross Track Point Spacing = 5.7mm at 5m altitude</a:t>
            </a:r>
          </a:p>
          <a:p>
            <a:pPr>
              <a:spcAft>
                <a:spcPts val="1200"/>
              </a:spcAft>
            </a:pPr>
            <a:r>
              <a:rPr lang="en-US" sz="1400" dirty="0">
                <a:latin typeface="Helvetica Light" panose="020B0403020202020204"/>
              </a:rPr>
              <a:t>Cross Track Point Spacing = 3.4mm at 3m altitude</a:t>
            </a:r>
          </a:p>
          <a:p>
            <a:pPr>
              <a:spcAft>
                <a:spcPts val="1200"/>
              </a:spcAft>
            </a:pPr>
            <a:r>
              <a:rPr lang="en-US" sz="1400" dirty="0">
                <a:latin typeface="Helvetica Light" panose="020B0403020202020204"/>
              </a:rPr>
              <a:t>Speed = 0.3m/s</a:t>
            </a:r>
          </a:p>
          <a:p>
            <a:pPr>
              <a:spcAft>
                <a:spcPts val="1200"/>
              </a:spcAft>
            </a:pPr>
            <a:r>
              <a:rPr lang="en-US" sz="1400" dirty="0">
                <a:latin typeface="Helvetica Light" panose="020B0403020202020204"/>
              </a:rPr>
              <a:t>Forward Track Point Spacing = 6mm</a:t>
            </a:r>
          </a:p>
        </p:txBody>
      </p:sp>
      <p:pic>
        <p:nvPicPr>
          <p:cNvPr id="13" name="Picture 12">
            <a:extLst>
              <a:ext uri="{FF2B5EF4-FFF2-40B4-BE49-F238E27FC236}">
                <a16:creationId xmlns:a16="http://schemas.microsoft.com/office/drawing/2014/main" id="{20F87919-18C9-7790-43CB-3F29A0410BC8}"/>
              </a:ext>
            </a:extLst>
          </p:cNvPr>
          <p:cNvPicPr>
            <a:picLocks noChangeAspect="1"/>
          </p:cNvPicPr>
          <p:nvPr/>
        </p:nvPicPr>
        <p:blipFill>
          <a:blip r:embed="rId2"/>
          <a:stretch>
            <a:fillRect/>
          </a:stretch>
        </p:blipFill>
        <p:spPr>
          <a:xfrm>
            <a:off x="10016836" y="1613739"/>
            <a:ext cx="1808518" cy="1698910"/>
          </a:xfrm>
          <a:prstGeom prst="rect">
            <a:avLst/>
          </a:prstGeom>
        </p:spPr>
      </p:pic>
      <p:pic>
        <p:nvPicPr>
          <p:cNvPr id="14" name="Picture 3">
            <a:extLst>
              <a:ext uri="{FF2B5EF4-FFF2-40B4-BE49-F238E27FC236}">
                <a16:creationId xmlns:a16="http://schemas.microsoft.com/office/drawing/2014/main" id="{8B695846-7B65-1188-FA42-5318A83645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5195" y="4386536"/>
            <a:ext cx="1480668" cy="1759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2757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556545"/>
            <a:ext cx="10850472" cy="743794"/>
          </a:xfrm>
        </p:spPr>
        <p:txBody>
          <a:bodyPr/>
          <a:lstStyle/>
          <a:p>
            <a:r>
              <a:rPr lang="en-US" dirty="0"/>
              <a:t>Old vs. New Optical Bottles</a:t>
            </a:r>
          </a:p>
        </p:txBody>
      </p:sp>
      <p:sp>
        <p:nvSpPr>
          <p:cNvPr id="3" name="Text Placeholder 2">
            <a:extLst>
              <a:ext uri="{FF2B5EF4-FFF2-40B4-BE49-F238E27FC236}">
                <a16:creationId xmlns:a16="http://schemas.microsoft.com/office/drawing/2014/main" id="{63E9F9F9-75BC-CC94-5832-7C2B4369A3E4}"/>
              </a:ext>
            </a:extLst>
          </p:cNvPr>
          <p:cNvSpPr>
            <a:spLocks noGrp="1"/>
          </p:cNvSpPr>
          <p:nvPr>
            <p:ph type="body" sz="quarter" idx="17"/>
          </p:nvPr>
        </p:nvSpPr>
        <p:spPr>
          <a:xfrm>
            <a:off x="6269295" y="1666522"/>
            <a:ext cx="5250260" cy="360572"/>
          </a:xfrm>
        </p:spPr>
        <p:txBody>
          <a:bodyPr/>
          <a:lstStyle/>
          <a:p>
            <a:r>
              <a:rPr lang="en-US" dirty="0"/>
              <a:t>New All-in-One</a:t>
            </a:r>
          </a:p>
        </p:txBody>
      </p:sp>
      <p:sp>
        <p:nvSpPr>
          <p:cNvPr id="4" name="Content Placeholder 3">
            <a:extLst>
              <a:ext uri="{FF2B5EF4-FFF2-40B4-BE49-F238E27FC236}">
                <a16:creationId xmlns:a16="http://schemas.microsoft.com/office/drawing/2014/main" id="{3BDEF455-1B21-A468-88CA-B5D43212305D}"/>
              </a:ext>
            </a:extLst>
          </p:cNvPr>
          <p:cNvSpPr>
            <a:spLocks noGrp="1"/>
          </p:cNvSpPr>
          <p:nvPr>
            <p:ph sz="quarter" idx="18"/>
          </p:nvPr>
        </p:nvSpPr>
        <p:spPr>
          <a:xfrm>
            <a:off x="6269295" y="2026615"/>
            <a:ext cx="5250259" cy="3150799"/>
          </a:xfrm>
        </p:spPr>
        <p:txBody>
          <a:bodyPr>
            <a:normAutofit/>
          </a:bodyPr>
          <a:lstStyle/>
          <a:p>
            <a:pPr marL="285750" indent="-285750" algn="l">
              <a:buFont typeface="Arial" panose="020B0604020202020204" pitchFamily="34" charset="0"/>
              <a:buChar char="•"/>
            </a:pPr>
            <a:r>
              <a:rPr lang="en-US" dirty="0"/>
              <a:t>OD: 6.25”</a:t>
            </a:r>
          </a:p>
          <a:p>
            <a:pPr marL="285750" indent="-285750" algn="l">
              <a:buFont typeface="Arial" panose="020B0604020202020204" pitchFamily="34" charset="0"/>
              <a:buChar char="•"/>
            </a:pPr>
            <a:r>
              <a:rPr lang="en-US" dirty="0"/>
              <a:t>Endcaps + Tube Length: 18.45”</a:t>
            </a:r>
          </a:p>
          <a:p>
            <a:pPr marL="285750" indent="-285750" algn="l">
              <a:buFont typeface="Arial" panose="020B0604020202020204" pitchFamily="34" charset="0"/>
              <a:buChar char="•"/>
            </a:pPr>
            <a:r>
              <a:rPr lang="en-US" dirty="0"/>
              <a:t>Tip-to-tip Length: 23.60”</a:t>
            </a:r>
          </a:p>
          <a:p>
            <a:pPr marL="285750" indent="-285750" algn="l">
              <a:buFont typeface="Arial" panose="020B0604020202020204" pitchFamily="34" charset="0"/>
              <a:buChar char="•"/>
            </a:pPr>
            <a:r>
              <a:rPr lang="en-US" dirty="0"/>
              <a:t>Weight of tube + endcaps: 38.67 pounds</a:t>
            </a:r>
          </a:p>
          <a:p>
            <a:pPr marL="285750" indent="-285750" algn="l">
              <a:buFont typeface="Arial" panose="020B0604020202020204" pitchFamily="34" charset="0"/>
              <a:buChar char="•"/>
            </a:pPr>
            <a:r>
              <a:rPr lang="en-US" dirty="0"/>
              <a:t>Tube material: </a:t>
            </a:r>
            <a:r>
              <a:rPr lang="en-US" sz="1400" u="none" strike="noStrike" dirty="0">
                <a:effectLst/>
              </a:rPr>
              <a:t>TI-6AL-4V Grade 5</a:t>
            </a:r>
            <a:endParaRPr lang="en-US" u="none" strike="noStrike" dirty="0">
              <a:effectLst/>
            </a:endParaRPr>
          </a:p>
          <a:p>
            <a:pPr marL="285750" indent="-285750" algn="l">
              <a:buFont typeface="Arial" panose="020B0604020202020204" pitchFamily="34" charset="0"/>
              <a:buChar char="•"/>
            </a:pPr>
            <a:r>
              <a:rPr lang="en-US" dirty="0"/>
              <a:t>Output Endcap material: 17-4 PH HH1150</a:t>
            </a:r>
          </a:p>
          <a:p>
            <a:pPr marL="285750" indent="-285750" algn="l">
              <a:buFont typeface="Arial" panose="020B0604020202020204" pitchFamily="34" charset="0"/>
              <a:buChar char="•"/>
            </a:pPr>
            <a:r>
              <a:rPr lang="en-US" dirty="0"/>
              <a:t>Connector Endcap material: </a:t>
            </a:r>
            <a:r>
              <a:rPr lang="en-US" sz="1400" u="none" strike="noStrike" dirty="0">
                <a:effectLst/>
              </a:rPr>
              <a:t>TI-6AL-4V Grade 5</a:t>
            </a:r>
            <a:endParaRPr lang="en-US" u="none" strike="noStrike" dirty="0">
              <a:effectLst/>
            </a:endParaRP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654531" y="1666522"/>
            <a:ext cx="5250260" cy="360572"/>
          </a:xfrm>
        </p:spPr>
        <p:txBody>
          <a:bodyPr/>
          <a:lstStyle/>
          <a:p>
            <a:r>
              <a:rPr lang="en-US" dirty="0"/>
              <a:t>Old Optical Bottle (x2)</a:t>
            </a:r>
          </a:p>
        </p:txBody>
      </p:sp>
      <p:sp>
        <p:nvSpPr>
          <p:cNvPr id="6" name="Content Placeholder 5">
            <a:extLst>
              <a:ext uri="{FF2B5EF4-FFF2-40B4-BE49-F238E27FC236}">
                <a16:creationId xmlns:a16="http://schemas.microsoft.com/office/drawing/2014/main" id="{678F3C37-6592-010A-AC42-3ACC078D72B1}"/>
              </a:ext>
            </a:extLst>
          </p:cNvPr>
          <p:cNvSpPr>
            <a:spLocks noGrp="1"/>
          </p:cNvSpPr>
          <p:nvPr>
            <p:ph sz="quarter" idx="21"/>
          </p:nvPr>
        </p:nvSpPr>
        <p:spPr>
          <a:xfrm>
            <a:off x="654531" y="2026615"/>
            <a:ext cx="5250259" cy="3150799"/>
          </a:xfrm>
        </p:spPr>
        <p:txBody>
          <a:bodyPr/>
          <a:lstStyle/>
          <a:p>
            <a:pPr marL="285750" indent="-285750" algn="l">
              <a:buFont typeface="Arial" panose="020B0604020202020204" pitchFamily="34" charset="0"/>
              <a:buChar char="•"/>
            </a:pPr>
            <a:r>
              <a:rPr lang="en-US" dirty="0"/>
              <a:t>OD: 6.94”</a:t>
            </a:r>
          </a:p>
          <a:p>
            <a:pPr marL="285750" indent="-285750" algn="l">
              <a:buFont typeface="Arial" panose="020B0604020202020204" pitchFamily="34" charset="0"/>
              <a:buChar char="•"/>
            </a:pPr>
            <a:r>
              <a:rPr lang="en-US" dirty="0"/>
              <a:t>Endcaps + Tube Length: 16.625”</a:t>
            </a:r>
          </a:p>
          <a:p>
            <a:pPr marL="285750" indent="-285750" algn="l">
              <a:buFont typeface="Arial" panose="020B0604020202020204" pitchFamily="34" charset="0"/>
              <a:buChar char="•"/>
            </a:pPr>
            <a:r>
              <a:rPr lang="en-US" dirty="0"/>
              <a:t>Tip-to-tip Length: 20.29”</a:t>
            </a:r>
          </a:p>
          <a:p>
            <a:pPr marL="285750" indent="-285750" algn="l">
              <a:buFont typeface="Arial" panose="020B0604020202020204" pitchFamily="34" charset="0"/>
              <a:buChar char="•"/>
            </a:pPr>
            <a:r>
              <a:rPr lang="en-US" dirty="0"/>
              <a:t>Weight of tube + endcaps: 42.41 pounds</a:t>
            </a:r>
          </a:p>
          <a:p>
            <a:pPr marL="285750" indent="-285750" algn="l">
              <a:buFont typeface="Arial" panose="020B0604020202020204" pitchFamily="34" charset="0"/>
              <a:buChar char="•"/>
            </a:pPr>
            <a:endParaRPr lang="en-US" dirty="0"/>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85404" y="1308361"/>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F3C15A0-C9E4-9390-370E-9CC23EAD0E7F}"/>
              </a:ext>
            </a:extLst>
          </p:cNvPr>
          <p:cNvPicPr>
            <a:picLocks noChangeAspect="1"/>
          </p:cNvPicPr>
          <p:nvPr/>
        </p:nvPicPr>
        <p:blipFill rotWithShape="1">
          <a:blip r:embed="rId2"/>
          <a:srcRect t="5120" b="2942"/>
          <a:stretch/>
        </p:blipFill>
        <p:spPr>
          <a:xfrm>
            <a:off x="828600" y="3429000"/>
            <a:ext cx="4902119" cy="2910200"/>
          </a:xfrm>
          <a:prstGeom prst="rect">
            <a:avLst/>
          </a:prstGeom>
        </p:spPr>
      </p:pic>
      <p:pic>
        <p:nvPicPr>
          <p:cNvPr id="11" name="Picture 10">
            <a:extLst>
              <a:ext uri="{FF2B5EF4-FFF2-40B4-BE49-F238E27FC236}">
                <a16:creationId xmlns:a16="http://schemas.microsoft.com/office/drawing/2014/main" id="{B86BBF33-E8BB-34AC-A622-9C50DA132CA7}"/>
              </a:ext>
            </a:extLst>
          </p:cNvPr>
          <p:cNvPicPr>
            <a:picLocks noChangeAspect="1"/>
          </p:cNvPicPr>
          <p:nvPr/>
        </p:nvPicPr>
        <p:blipFill>
          <a:blip r:embed="rId3"/>
          <a:stretch>
            <a:fillRect/>
          </a:stretch>
        </p:blipFill>
        <p:spPr>
          <a:xfrm>
            <a:off x="6148001" y="4294283"/>
            <a:ext cx="4247283" cy="2123642"/>
          </a:xfrm>
          <a:prstGeom prst="rect">
            <a:avLst/>
          </a:prstGeom>
        </p:spPr>
      </p:pic>
      <p:sp>
        <p:nvSpPr>
          <p:cNvPr id="8" name="Footer Placeholder 7">
            <a:extLst>
              <a:ext uri="{FF2B5EF4-FFF2-40B4-BE49-F238E27FC236}">
                <a16:creationId xmlns:a16="http://schemas.microsoft.com/office/drawing/2014/main" id="{4C35B877-F662-7A60-7ED1-20D3CC564CB0}"/>
              </a:ext>
            </a:extLst>
          </p:cNvPr>
          <p:cNvSpPr>
            <a:spLocks noGrp="1"/>
          </p:cNvSpPr>
          <p:nvPr>
            <p:ph type="ftr" sz="quarter" idx="23"/>
          </p:nvPr>
        </p:nvSpPr>
        <p:spPr/>
        <p:txBody>
          <a:bodyPr/>
          <a:lstStyle/>
          <a:p>
            <a:r>
              <a:rPr lang="en-US"/>
              <a:t>3D at Depth Confidential and Proprietary Information</a:t>
            </a:r>
            <a:endParaRPr lang="en-US" dirty="0"/>
          </a:p>
        </p:txBody>
      </p:sp>
    </p:spTree>
    <p:extLst>
      <p:ext uri="{BB962C8B-B14F-4D97-AF65-F5344CB8AC3E}">
        <p14:creationId xmlns:p14="http://schemas.microsoft.com/office/powerpoint/2010/main" val="188377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4526-7776-ADF8-CB9A-BC3536CB8BB9}"/>
              </a:ext>
            </a:extLst>
          </p:cNvPr>
          <p:cNvSpPr>
            <a:spLocks noGrp="1"/>
          </p:cNvSpPr>
          <p:nvPr>
            <p:ph type="title"/>
          </p:nvPr>
        </p:nvSpPr>
        <p:spPr>
          <a:xfrm>
            <a:off x="660126" y="564566"/>
            <a:ext cx="10850472" cy="743794"/>
          </a:xfrm>
        </p:spPr>
        <p:txBody>
          <a:bodyPr/>
          <a:lstStyle/>
          <a:p>
            <a:r>
              <a:rPr lang="en-US" dirty="0"/>
              <a:t>Class 4 Laser Product Requirements</a:t>
            </a:r>
          </a:p>
        </p:txBody>
      </p:sp>
      <p:sp>
        <p:nvSpPr>
          <p:cNvPr id="5" name="Text Placeholder 4">
            <a:extLst>
              <a:ext uri="{FF2B5EF4-FFF2-40B4-BE49-F238E27FC236}">
                <a16:creationId xmlns:a16="http://schemas.microsoft.com/office/drawing/2014/main" id="{028C59B0-321D-AB99-8758-EC6A3CE0BE04}"/>
              </a:ext>
            </a:extLst>
          </p:cNvPr>
          <p:cNvSpPr>
            <a:spLocks noGrp="1"/>
          </p:cNvSpPr>
          <p:nvPr>
            <p:ph type="body" sz="quarter" idx="20"/>
          </p:nvPr>
        </p:nvSpPr>
        <p:spPr>
          <a:xfrm>
            <a:off x="654531" y="1666522"/>
            <a:ext cx="5250260" cy="360572"/>
          </a:xfrm>
        </p:spPr>
        <p:txBody>
          <a:bodyPr/>
          <a:lstStyle/>
          <a:p>
            <a:r>
              <a:rPr lang="en-US" dirty="0"/>
              <a:t>CDRH and IEC Requirements Unique to Class 4 Lasers</a:t>
            </a:r>
          </a:p>
        </p:txBody>
      </p:sp>
      <p:sp>
        <p:nvSpPr>
          <p:cNvPr id="6" name="Content Placeholder 5">
            <a:extLst>
              <a:ext uri="{FF2B5EF4-FFF2-40B4-BE49-F238E27FC236}">
                <a16:creationId xmlns:a16="http://schemas.microsoft.com/office/drawing/2014/main" id="{678F3C37-6592-010A-AC42-3ACC078D72B1}"/>
              </a:ext>
            </a:extLst>
          </p:cNvPr>
          <p:cNvSpPr>
            <a:spLocks noGrp="1"/>
          </p:cNvSpPr>
          <p:nvPr>
            <p:ph sz="quarter" idx="21"/>
          </p:nvPr>
        </p:nvSpPr>
        <p:spPr>
          <a:xfrm>
            <a:off x="654531" y="2026615"/>
            <a:ext cx="5250259" cy="3150799"/>
          </a:xfrm>
        </p:spPr>
        <p:txBody>
          <a:bodyPr>
            <a:normAutofit/>
          </a:bodyPr>
          <a:lstStyle/>
          <a:p>
            <a:pPr marL="285750" indent="-285750" algn="l">
              <a:buFont typeface="Arial" panose="020B0604020202020204" pitchFamily="34" charset="0"/>
              <a:buChar char="•"/>
            </a:pPr>
            <a:r>
              <a:rPr lang="en-US" b="1" dirty="0"/>
              <a:t>Reset: </a:t>
            </a:r>
            <a:r>
              <a:rPr lang="en-US" dirty="0"/>
              <a:t>A manual reset is required after an interruption due to interlock activation or power loss for more than 5 seconds.</a:t>
            </a:r>
          </a:p>
          <a:p>
            <a:pPr marL="971550" lvl="1" indent="-285750"/>
            <a:r>
              <a:rPr lang="en-US" sz="1400" dirty="0"/>
              <a:t>Response: No change. Manual resets already required on </a:t>
            </a:r>
            <a:r>
              <a:rPr lang="en-US" sz="1400" dirty="0" err="1"/>
              <a:t>WiSSL</a:t>
            </a:r>
            <a:r>
              <a:rPr lang="en-US" sz="1400" dirty="0"/>
              <a:t> system.</a:t>
            </a:r>
          </a:p>
          <a:p>
            <a:pPr marL="285750" indent="-285750" algn="l">
              <a:buFont typeface="Arial" panose="020B0604020202020204" pitchFamily="34" charset="0"/>
              <a:buChar char="•"/>
            </a:pPr>
            <a:r>
              <a:rPr lang="en-US" b="1" dirty="0"/>
              <a:t>Protective Clothing: </a:t>
            </a:r>
            <a:r>
              <a:rPr lang="en-US" dirty="0"/>
              <a:t>While personnel may be exposed to radiation levels above the Maximum Permissible Exposure (MPE) for skin, flame and heat resisting clothing should be worn.</a:t>
            </a:r>
          </a:p>
          <a:p>
            <a:pPr marL="971550" lvl="1" indent="-285750"/>
            <a:r>
              <a:rPr lang="en-US" sz="1400" dirty="0"/>
              <a:t>Response: When final pulse and power parameters are chosen 3D at Depth will determine if levels are above MPE for skin and if protective clothing will be recommended.</a:t>
            </a:r>
          </a:p>
        </p:txBody>
      </p:sp>
      <p:cxnSp>
        <p:nvCxnSpPr>
          <p:cNvPr id="7" name="Straight Connector 6">
            <a:extLst>
              <a:ext uri="{FF2B5EF4-FFF2-40B4-BE49-F238E27FC236}">
                <a16:creationId xmlns:a16="http://schemas.microsoft.com/office/drawing/2014/main" id="{03AC4A98-D775-D407-CE87-D43ED4F138C1}"/>
              </a:ext>
            </a:extLst>
          </p:cNvPr>
          <p:cNvCxnSpPr>
            <a:cxnSpLocks/>
          </p:cNvCxnSpPr>
          <p:nvPr/>
        </p:nvCxnSpPr>
        <p:spPr>
          <a:xfrm>
            <a:off x="785404" y="1308361"/>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0CFA4681-8FC1-B199-F47D-7BC3D43B1BB5}"/>
              </a:ext>
            </a:extLst>
          </p:cNvPr>
          <p:cNvSpPr txBox="1">
            <a:spLocks/>
          </p:cNvSpPr>
          <p:nvPr/>
        </p:nvSpPr>
        <p:spPr>
          <a:xfrm>
            <a:off x="6029561" y="1680586"/>
            <a:ext cx="5250260" cy="36057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accent2"/>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Other Recommendations</a:t>
            </a:r>
          </a:p>
        </p:txBody>
      </p:sp>
      <p:sp>
        <p:nvSpPr>
          <p:cNvPr id="15" name="Content Placeholder 5">
            <a:extLst>
              <a:ext uri="{FF2B5EF4-FFF2-40B4-BE49-F238E27FC236}">
                <a16:creationId xmlns:a16="http://schemas.microsoft.com/office/drawing/2014/main" id="{E490CEC3-2511-7DE8-41C3-EA3B58343344}"/>
              </a:ext>
            </a:extLst>
          </p:cNvPr>
          <p:cNvSpPr txBox="1">
            <a:spLocks/>
          </p:cNvSpPr>
          <p:nvPr/>
        </p:nvSpPr>
        <p:spPr>
          <a:xfrm>
            <a:off x="6029561" y="2040679"/>
            <a:ext cx="5250259" cy="31507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1400" b="0" i="0" kern="1200">
                <a:solidFill>
                  <a:schemeClr val="tx2"/>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400" b="1" dirty="0"/>
              <a:t>Laser Safety Glasses: </a:t>
            </a:r>
            <a:r>
              <a:rPr lang="en-US" sz="1400" dirty="0"/>
              <a:t>Depending on the emission levels, new laser safety glasses may be recommended.</a:t>
            </a:r>
          </a:p>
          <a:p>
            <a:pPr marL="285750" indent="-285750" algn="l">
              <a:buFont typeface="Arial" panose="020B0604020202020204" pitchFamily="34" charset="0"/>
              <a:buChar char="•"/>
            </a:pPr>
            <a:r>
              <a:rPr lang="en-US" b="1" dirty="0"/>
              <a:t>Scan Areas:</a:t>
            </a:r>
            <a:r>
              <a:rPr lang="en-US" dirty="0"/>
              <a:t> Ensure that scan areas in air do not contain flammable materials</a:t>
            </a:r>
            <a:endParaRPr lang="en-US" sz="1400" b="1" dirty="0"/>
          </a:p>
        </p:txBody>
      </p:sp>
    </p:spTree>
    <p:extLst>
      <p:ext uri="{BB962C8B-B14F-4D97-AF65-F5344CB8AC3E}">
        <p14:creationId xmlns:p14="http://schemas.microsoft.com/office/powerpoint/2010/main" val="540582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26C1-4F47-3625-AB78-860EC7F777C2}"/>
              </a:ext>
            </a:extLst>
          </p:cNvPr>
          <p:cNvSpPr>
            <a:spLocks noGrp="1"/>
          </p:cNvSpPr>
          <p:nvPr>
            <p:ph type="title"/>
          </p:nvPr>
        </p:nvSpPr>
        <p:spPr>
          <a:xfrm>
            <a:off x="637459" y="342893"/>
            <a:ext cx="10850472" cy="743794"/>
          </a:xfrm>
        </p:spPr>
        <p:txBody>
          <a:bodyPr/>
          <a:lstStyle/>
          <a:p>
            <a:r>
              <a:rPr lang="en-US" dirty="0"/>
              <a:t>Single Connector</a:t>
            </a:r>
          </a:p>
        </p:txBody>
      </p:sp>
      <p:cxnSp>
        <p:nvCxnSpPr>
          <p:cNvPr id="5" name="Straight Connector 4">
            <a:extLst>
              <a:ext uri="{FF2B5EF4-FFF2-40B4-BE49-F238E27FC236}">
                <a16:creationId xmlns:a16="http://schemas.microsoft.com/office/drawing/2014/main" id="{D46F02A9-1788-8366-C788-8E24B7827A14}"/>
              </a:ext>
            </a:extLst>
          </p:cNvPr>
          <p:cNvCxnSpPr>
            <a:cxnSpLocks/>
          </p:cNvCxnSpPr>
          <p:nvPr/>
        </p:nvCxnSpPr>
        <p:spPr>
          <a:xfrm>
            <a:off x="762737" y="1086688"/>
            <a:ext cx="10725194"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30EC6C6A-D7CF-B97D-F531-C8E25FD4E1D3}"/>
              </a:ext>
            </a:extLst>
          </p:cNvPr>
          <p:cNvSpPr>
            <a:spLocks noGrp="1"/>
          </p:cNvSpPr>
          <p:nvPr>
            <p:ph type="ftr" sz="quarter" idx="17"/>
          </p:nvPr>
        </p:nvSpPr>
        <p:spPr/>
        <p:txBody>
          <a:bodyPr/>
          <a:lstStyle/>
          <a:p>
            <a:r>
              <a:rPr lang="en-US"/>
              <a:t>3D at Depth Confidential and Proprietary Information</a:t>
            </a:r>
          </a:p>
        </p:txBody>
      </p:sp>
      <p:pic>
        <p:nvPicPr>
          <p:cNvPr id="7" name="Picture 6">
            <a:extLst>
              <a:ext uri="{FF2B5EF4-FFF2-40B4-BE49-F238E27FC236}">
                <a16:creationId xmlns:a16="http://schemas.microsoft.com/office/drawing/2014/main" id="{B0C862F0-8E56-7EC0-4C6D-679E0B41C385}"/>
              </a:ext>
            </a:extLst>
          </p:cNvPr>
          <p:cNvPicPr>
            <a:picLocks noChangeAspect="1"/>
          </p:cNvPicPr>
          <p:nvPr/>
        </p:nvPicPr>
        <p:blipFill>
          <a:blip r:embed="rId2"/>
          <a:stretch>
            <a:fillRect/>
          </a:stretch>
        </p:blipFill>
        <p:spPr>
          <a:xfrm>
            <a:off x="2859303" y="2226732"/>
            <a:ext cx="2339045" cy="2465218"/>
          </a:xfrm>
          <a:prstGeom prst="rect">
            <a:avLst/>
          </a:prstGeom>
        </p:spPr>
      </p:pic>
      <p:sp>
        <p:nvSpPr>
          <p:cNvPr id="9" name="Content Placeholder 5">
            <a:extLst>
              <a:ext uri="{FF2B5EF4-FFF2-40B4-BE49-F238E27FC236}">
                <a16:creationId xmlns:a16="http://schemas.microsoft.com/office/drawing/2014/main" id="{9F941524-17BC-0D82-2D5C-EE87D4A10737}"/>
              </a:ext>
            </a:extLst>
          </p:cNvPr>
          <p:cNvSpPr txBox="1">
            <a:spLocks/>
          </p:cNvSpPr>
          <p:nvPr/>
        </p:nvSpPr>
        <p:spPr>
          <a:xfrm>
            <a:off x="381733" y="1240931"/>
            <a:ext cx="4944246" cy="157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accent2"/>
                </a:solidFill>
              </a:rPr>
              <a:t>Reduction from 12 connectors across 3 bottles!!</a:t>
            </a:r>
          </a:p>
          <a:p>
            <a:pPr>
              <a:buFont typeface="Arial" panose="020B0604020202020204" pitchFamily="34" charset="0"/>
              <a:buChar char="•"/>
            </a:pPr>
            <a:r>
              <a:rPr lang="en-US" sz="1400" dirty="0"/>
              <a:t>Teledyne Connector  MHDL-CCP-F-4#16-SS</a:t>
            </a:r>
            <a:endParaRPr lang="en-US" sz="1400" dirty="0">
              <a:solidFill>
                <a:schemeClr val="tx2"/>
              </a:solidFill>
            </a:endParaRPr>
          </a:p>
          <a:p>
            <a:pPr>
              <a:buFont typeface="Arial" panose="020B0604020202020204" pitchFamily="34" charset="0"/>
              <a:buChar char="•"/>
            </a:pPr>
            <a:r>
              <a:rPr lang="en-US" sz="1400" dirty="0"/>
              <a:t>12 pins</a:t>
            </a:r>
          </a:p>
          <a:p>
            <a:pPr>
              <a:buFont typeface="Arial" panose="020B0604020202020204" pitchFamily="34" charset="0"/>
              <a:buChar char="•"/>
            </a:pPr>
            <a:r>
              <a:rPr lang="en-US" sz="1400" dirty="0"/>
              <a:t>Flange: 316 SS</a:t>
            </a:r>
          </a:p>
          <a:p>
            <a:pPr>
              <a:buFont typeface="Arial" panose="020B0604020202020204" pitchFamily="34" charset="0"/>
              <a:buChar char="•"/>
            </a:pPr>
            <a:r>
              <a:rPr lang="en-US" sz="1400" dirty="0"/>
              <a:t>Body: Polyurethane</a:t>
            </a:r>
            <a:endParaRPr lang="en-US" dirty="0"/>
          </a:p>
        </p:txBody>
      </p:sp>
      <p:sp>
        <p:nvSpPr>
          <p:cNvPr id="4" name="Content Placeholder 5">
            <a:extLst>
              <a:ext uri="{FF2B5EF4-FFF2-40B4-BE49-F238E27FC236}">
                <a16:creationId xmlns:a16="http://schemas.microsoft.com/office/drawing/2014/main" id="{BC7343C4-762D-6821-8368-088E342D9C54}"/>
              </a:ext>
            </a:extLst>
          </p:cNvPr>
          <p:cNvSpPr txBox="1">
            <a:spLocks/>
          </p:cNvSpPr>
          <p:nvPr/>
        </p:nvSpPr>
        <p:spPr>
          <a:xfrm>
            <a:off x="275706" y="3969944"/>
            <a:ext cx="3753120" cy="2257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Light" panose="020B04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Helvetica Ligh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1400" dirty="0"/>
              <a:t>2x Power</a:t>
            </a:r>
          </a:p>
          <a:p>
            <a:pPr>
              <a:buFont typeface="Arial" panose="020B0604020202020204" pitchFamily="34" charset="0"/>
              <a:buChar char="•"/>
            </a:pPr>
            <a:r>
              <a:rPr lang="en-US" sz="1400" dirty="0"/>
              <a:t>2x Power Ground</a:t>
            </a:r>
          </a:p>
          <a:p>
            <a:pPr>
              <a:buFont typeface="Arial" panose="020B0604020202020204" pitchFamily="34" charset="0"/>
              <a:buChar char="•"/>
            </a:pPr>
            <a:r>
              <a:rPr lang="en-US" sz="1400" dirty="0"/>
              <a:t>4x 100Mb Ethernet (2x twisted pairs)</a:t>
            </a:r>
          </a:p>
          <a:p>
            <a:pPr>
              <a:buFont typeface="Arial" panose="020B0604020202020204" pitchFamily="34" charset="0"/>
              <a:buChar char="•"/>
            </a:pPr>
            <a:r>
              <a:rPr lang="en-US" sz="1400" dirty="0"/>
              <a:t>1x PPS Signal</a:t>
            </a:r>
          </a:p>
          <a:p>
            <a:pPr>
              <a:buFont typeface="Arial" panose="020B0604020202020204" pitchFamily="34" charset="0"/>
              <a:buChar char="•"/>
            </a:pPr>
            <a:r>
              <a:rPr lang="en-US" sz="1400" dirty="0"/>
              <a:t>1x PPS </a:t>
            </a:r>
            <a:r>
              <a:rPr lang="en-US" sz="1400" dirty="0" err="1"/>
              <a:t>Gnd</a:t>
            </a:r>
            <a:endParaRPr lang="en-US" sz="1400" dirty="0"/>
          </a:p>
          <a:p>
            <a:pPr>
              <a:buFont typeface="Arial" panose="020B0604020202020204" pitchFamily="34" charset="0"/>
              <a:buChar char="•"/>
            </a:pPr>
            <a:r>
              <a:rPr lang="en-US" sz="1400" dirty="0"/>
              <a:t>1x Cable Shield</a:t>
            </a:r>
          </a:p>
          <a:p>
            <a:pPr>
              <a:buFont typeface="Arial" panose="020B0604020202020204" pitchFamily="34" charset="0"/>
              <a:buChar char="•"/>
            </a:pPr>
            <a:r>
              <a:rPr lang="en-US" sz="1400" dirty="0"/>
              <a:t>1x Spare</a:t>
            </a:r>
          </a:p>
          <a:p>
            <a:pPr marL="285750" indent="-285750"/>
            <a:endParaRPr lang="en-US" dirty="0"/>
          </a:p>
        </p:txBody>
      </p:sp>
      <p:pic>
        <p:nvPicPr>
          <p:cNvPr id="12" name="Picture 11">
            <a:extLst>
              <a:ext uri="{FF2B5EF4-FFF2-40B4-BE49-F238E27FC236}">
                <a16:creationId xmlns:a16="http://schemas.microsoft.com/office/drawing/2014/main" id="{31DA8D60-F38A-B369-86F0-C1C9E35AD77B}"/>
              </a:ext>
            </a:extLst>
          </p:cNvPr>
          <p:cNvPicPr>
            <a:picLocks noChangeAspect="1"/>
          </p:cNvPicPr>
          <p:nvPr/>
        </p:nvPicPr>
        <p:blipFill>
          <a:blip r:embed="rId3"/>
          <a:stretch>
            <a:fillRect/>
          </a:stretch>
        </p:blipFill>
        <p:spPr>
          <a:xfrm>
            <a:off x="6213079" y="1240931"/>
            <a:ext cx="4767741" cy="4912952"/>
          </a:xfrm>
          <a:prstGeom prst="rect">
            <a:avLst/>
          </a:prstGeom>
        </p:spPr>
      </p:pic>
    </p:spTree>
    <p:extLst>
      <p:ext uri="{BB962C8B-B14F-4D97-AF65-F5344CB8AC3E}">
        <p14:creationId xmlns:p14="http://schemas.microsoft.com/office/powerpoint/2010/main" val="3846899275"/>
      </p:ext>
    </p:extLst>
  </p:cSld>
  <p:clrMapOvr>
    <a:masterClrMapping/>
  </p:clrMapOvr>
</p:sld>
</file>

<file path=ppt/theme/theme1.xml><?xml version="1.0" encoding="utf-8"?>
<a:theme xmlns:a="http://schemas.openxmlformats.org/drawingml/2006/main" name="Cover Slide">
  <a:themeElements>
    <a:clrScheme name="3DD">
      <a:dk1>
        <a:srgbClr val="000000"/>
      </a:dk1>
      <a:lt1>
        <a:srgbClr val="FFFFFF"/>
      </a:lt1>
      <a:dk2>
        <a:srgbClr val="1F2D25"/>
      </a:dk2>
      <a:lt2>
        <a:srgbClr val="C1DCF3"/>
      </a:lt2>
      <a:accent1>
        <a:srgbClr val="1B6B6B"/>
      </a:accent1>
      <a:accent2>
        <a:srgbClr val="00A9A0"/>
      </a:accent2>
      <a:accent3>
        <a:srgbClr val="66FE03"/>
      </a:accent3>
      <a:accent4>
        <a:srgbClr val="FEFEFF"/>
      </a:accent4>
      <a:accent5>
        <a:srgbClr val="BFDAF1"/>
      </a:accent5>
      <a:accent6>
        <a:srgbClr val="1F2D25"/>
      </a:accent6>
      <a:hlink>
        <a:srgbClr val="1B6B6B"/>
      </a:hlink>
      <a:folHlink>
        <a:srgbClr val="00A9A0"/>
      </a:folHlink>
    </a:clrScheme>
    <a:fontScheme name="Custom 1">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mage Theme">
  <a:themeElements>
    <a:clrScheme name="3DD">
      <a:dk1>
        <a:srgbClr val="000000"/>
      </a:dk1>
      <a:lt1>
        <a:srgbClr val="FFFFFF"/>
      </a:lt1>
      <a:dk2>
        <a:srgbClr val="1F2D25"/>
      </a:dk2>
      <a:lt2>
        <a:srgbClr val="C1DCF3"/>
      </a:lt2>
      <a:accent1>
        <a:srgbClr val="1B6B6B"/>
      </a:accent1>
      <a:accent2>
        <a:srgbClr val="00A9A0"/>
      </a:accent2>
      <a:accent3>
        <a:srgbClr val="66FE03"/>
      </a:accent3>
      <a:accent4>
        <a:srgbClr val="FEFEFF"/>
      </a:accent4>
      <a:accent5>
        <a:srgbClr val="BFDAF1"/>
      </a:accent5>
      <a:accent6>
        <a:srgbClr val="1F2D25"/>
      </a:accent6>
      <a:hlink>
        <a:srgbClr val="1B6B6B"/>
      </a:hlink>
      <a:folHlink>
        <a:srgbClr val="00A9A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ight Theme">
  <a:themeElements>
    <a:clrScheme name="3DD">
      <a:dk1>
        <a:srgbClr val="000000"/>
      </a:dk1>
      <a:lt1>
        <a:srgbClr val="FFFFFF"/>
      </a:lt1>
      <a:dk2>
        <a:srgbClr val="1F2D25"/>
      </a:dk2>
      <a:lt2>
        <a:srgbClr val="C1DCF3"/>
      </a:lt2>
      <a:accent1>
        <a:srgbClr val="1B6B6B"/>
      </a:accent1>
      <a:accent2>
        <a:srgbClr val="00A9A0"/>
      </a:accent2>
      <a:accent3>
        <a:srgbClr val="66FE03"/>
      </a:accent3>
      <a:accent4>
        <a:srgbClr val="FEFEFF"/>
      </a:accent4>
      <a:accent5>
        <a:srgbClr val="BFDAF1"/>
      </a:accent5>
      <a:accent6>
        <a:srgbClr val="1F2D25"/>
      </a:accent6>
      <a:hlink>
        <a:srgbClr val="1B6B6B"/>
      </a:hlink>
      <a:folHlink>
        <a:srgbClr val="00A9A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loured Theme">
  <a:themeElements>
    <a:clrScheme name="3DD">
      <a:dk1>
        <a:srgbClr val="000000"/>
      </a:dk1>
      <a:lt1>
        <a:srgbClr val="FFFFFF"/>
      </a:lt1>
      <a:dk2>
        <a:srgbClr val="1F2D25"/>
      </a:dk2>
      <a:lt2>
        <a:srgbClr val="C1DCF3"/>
      </a:lt2>
      <a:accent1>
        <a:srgbClr val="1B6B6B"/>
      </a:accent1>
      <a:accent2>
        <a:srgbClr val="00A9A0"/>
      </a:accent2>
      <a:accent3>
        <a:srgbClr val="66FE03"/>
      </a:accent3>
      <a:accent4>
        <a:srgbClr val="FEFEFF"/>
      </a:accent4>
      <a:accent5>
        <a:srgbClr val="BFDAF1"/>
      </a:accent5>
      <a:accent6>
        <a:srgbClr val="1F2D25"/>
      </a:accent6>
      <a:hlink>
        <a:srgbClr val="1B6B6B"/>
      </a:hlink>
      <a:folHlink>
        <a:srgbClr val="00A9A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lack Option Slides">
  <a:themeElements>
    <a:clrScheme name="3DD">
      <a:dk1>
        <a:srgbClr val="000000"/>
      </a:dk1>
      <a:lt1>
        <a:srgbClr val="FFFFFF"/>
      </a:lt1>
      <a:dk2>
        <a:srgbClr val="1F2D25"/>
      </a:dk2>
      <a:lt2>
        <a:srgbClr val="C1DCF3"/>
      </a:lt2>
      <a:accent1>
        <a:srgbClr val="1B6B6B"/>
      </a:accent1>
      <a:accent2>
        <a:srgbClr val="00A9A0"/>
      </a:accent2>
      <a:accent3>
        <a:srgbClr val="66FE03"/>
      </a:accent3>
      <a:accent4>
        <a:srgbClr val="FEFEFF"/>
      </a:accent4>
      <a:accent5>
        <a:srgbClr val="BFDAF1"/>
      </a:accent5>
      <a:accent6>
        <a:srgbClr val="1F2D25"/>
      </a:accent6>
      <a:hlink>
        <a:srgbClr val="1B6B6B"/>
      </a:hlink>
      <a:folHlink>
        <a:srgbClr val="00A9A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08A18295D9B0940A04DBDE2D1F05AC7" ma:contentTypeVersion="6" ma:contentTypeDescription="Create a new document." ma:contentTypeScope="" ma:versionID="752c703d445add186dc918b8c74c5864">
  <xsd:schema xmlns:xsd="http://www.w3.org/2001/XMLSchema" xmlns:xs="http://www.w3.org/2001/XMLSchema" xmlns:p="http://schemas.microsoft.com/office/2006/metadata/properties" xmlns:ns2="e4bbe1be-db8b-4b63-beea-697f88f141d9" xmlns:ns3="a0c7e15a-d879-417a-b2c4-85f171e49ff1" targetNamespace="http://schemas.microsoft.com/office/2006/metadata/properties" ma:root="true" ma:fieldsID="b419be06a6b7963c10845467e320086b" ns2:_="" ns3:_="">
    <xsd:import namespace="e4bbe1be-db8b-4b63-beea-697f88f141d9"/>
    <xsd:import namespace="a0c7e15a-d879-417a-b2c4-85f171e49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bbe1be-db8b-4b63-beea-697f88f141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0c7e15a-d879-417a-b2c4-85f171e49ff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BD2CC4-BB57-4D29-BC88-408E4D8BB17B}">
  <ds:schemaRefs>
    <ds:schemaRef ds:uri="http://purl.org/dc/terms/"/>
    <ds:schemaRef ds:uri="http://www.w3.org/XML/1998/namespace"/>
    <ds:schemaRef ds:uri="http://schemas.openxmlformats.org/package/2006/metadata/core-properties"/>
    <ds:schemaRef ds:uri="http://purl.org/dc/dcmitype/"/>
    <ds:schemaRef ds:uri="http://purl.org/dc/elements/1.1/"/>
    <ds:schemaRef ds:uri="http://schemas.microsoft.com/office/2006/documentManagement/types"/>
    <ds:schemaRef ds:uri="http://schemas.microsoft.com/office/2006/metadata/properties"/>
    <ds:schemaRef ds:uri="http://schemas.microsoft.com/office/infopath/2007/PartnerControls"/>
    <ds:schemaRef ds:uri="63bc6ca9-a6e8-4abe-b20c-e0bec0185eb9"/>
    <ds:schemaRef ds:uri="2fa26cb0-5c0e-4429-99c4-6fbf4edecadc"/>
    <ds:schemaRef ds:uri="bb64139c-517f-40d7-847e-9cb14dd5d01e"/>
    <ds:schemaRef ds:uri="http://schemas.microsoft.com/sharepoint/v3/fields"/>
  </ds:schemaRefs>
</ds:datastoreItem>
</file>

<file path=customXml/itemProps2.xml><?xml version="1.0" encoding="utf-8"?>
<ds:datastoreItem xmlns:ds="http://schemas.openxmlformats.org/officeDocument/2006/customXml" ds:itemID="{2E7C2537-AFEF-41D4-BE55-F4719330D207}"/>
</file>

<file path=customXml/itemProps3.xml><?xml version="1.0" encoding="utf-8"?>
<ds:datastoreItem xmlns:ds="http://schemas.openxmlformats.org/officeDocument/2006/customXml" ds:itemID="{9C660D96-B0E9-4BF2-9E4E-885DF5B406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1205</Words>
  <Application>Microsoft Office PowerPoint</Application>
  <PresentationFormat>Widescreen</PresentationFormat>
  <Paragraphs>195</Paragraphs>
  <Slides>16</Slides>
  <Notes>0</Notes>
  <HiddenSlides>0</HiddenSlides>
  <MMClips>1</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16</vt:i4>
      </vt:variant>
    </vt:vector>
  </HeadingPairs>
  <TitlesOfParts>
    <vt:vector size="26" baseType="lpstr">
      <vt:lpstr>Arial</vt:lpstr>
      <vt:lpstr>Calibri</vt:lpstr>
      <vt:lpstr>Helvetica</vt:lpstr>
      <vt:lpstr>Helvetica Light</vt:lpstr>
      <vt:lpstr>Times New Roman</vt:lpstr>
      <vt:lpstr>Cover Slide</vt:lpstr>
      <vt:lpstr>Image Theme</vt:lpstr>
      <vt:lpstr>Light Theme</vt:lpstr>
      <vt:lpstr>Coloured Theme</vt:lpstr>
      <vt:lpstr>Black Option Slides</vt:lpstr>
      <vt:lpstr>PowerPoint Presentation</vt:lpstr>
      <vt:lpstr>TOPICS</vt:lpstr>
      <vt:lpstr>PROPRIETARY INFORMATION</vt:lpstr>
      <vt:lpstr>Requirements – WiSSL Gen 2</vt:lpstr>
      <vt:lpstr>Design Architecture Goal</vt:lpstr>
      <vt:lpstr>Point Spacing Calculations</vt:lpstr>
      <vt:lpstr>Old vs. New Optical Bottles</vt:lpstr>
      <vt:lpstr>Class 4 Laser Product Requirements</vt:lpstr>
      <vt:lpstr>Single Connector</vt:lpstr>
      <vt:lpstr>Screenshots of Internals – Initial Designs</vt:lpstr>
      <vt:lpstr>Screenshots of Internals – Initial Designs</vt:lpstr>
      <vt:lpstr>Receiver Optical Design</vt:lpstr>
      <vt:lpstr>Exploded View – Scanner Assembly</vt:lpstr>
      <vt:lpstr>Scanner Assembly – In Action</vt:lpstr>
      <vt:lpstr>MBARI Feedback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2</cp:revision>
  <dcterms:created xsi:type="dcterms:W3CDTF">2022-10-12T10:22:28Z</dcterms:created>
  <dcterms:modified xsi:type="dcterms:W3CDTF">2022-12-28T18:54:15Z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0x010100208A18295D9B0940A04DBDE2D1F05AC7</vt:lpwstr>
  </property>
</Properties>
</file>