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1"/>
    <p:restoredTop sz="94695"/>
  </p:normalViewPr>
  <p:slideViewPr>
    <p:cSldViewPr snapToGrid="0" snapToObjects="1">
      <p:cViewPr varScale="1">
        <p:scale>
          <a:sx n="100" d="100"/>
          <a:sy n="100" d="100"/>
        </p:scale>
        <p:origin x="-114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973012"/>
              </p:ext>
            </p:extLst>
          </p:nvPr>
        </p:nvGraphicFramePr>
        <p:xfrm>
          <a:off x="904776" y="166353"/>
          <a:ext cx="10412854" cy="38676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1430"/>
                <a:gridCol w="1032024"/>
                <a:gridCol w="1243720"/>
                <a:gridCol w="1071717"/>
                <a:gridCol w="1058486"/>
                <a:gridCol w="4035477"/>
              </a:tblGrid>
              <a:tr h="40002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Item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>
                          <a:effectLst/>
                        </a:rPr>
                        <a:t>Air Weight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>
                          <a:effectLst/>
                        </a:rPr>
                        <a:t>Displacement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>
                          <a:effectLst/>
                        </a:rPr>
                        <a:t>Water Weight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u="none" strike="noStrike" dirty="0">
                          <a:effectLst/>
                        </a:rPr>
                        <a:t>Specific Gravity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Notes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Kearfot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95.0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676.54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70.0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3.80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Weights from SEADeViL spec sheet for 6000m unit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Lidar w/o Mount Plate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86.0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1380.00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35.0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1.69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Lidar Mount Plate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13.0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132.00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8.1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2.67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Multibeam Projecter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72.00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4.3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2.63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Multibeam Receiver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24.0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165.00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17.9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3.94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Strobe Lamps (each)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2.5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13.00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5.20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Camera+Bar+Cable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41.0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380.00 in^3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27.0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2.92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Strobe Ballast Can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23.0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14.7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14" Long, 5" Diam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ROV Interface Can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23.0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14.7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19.5" Long, 6.875" Diam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Reson Controller Can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19.5" Long, 6.875" Diam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Lidar/ROV Interface Can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14" Long, 5" Diam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40002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Parascientific pressure sensor.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Mounts to Kearfott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Inner Frame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100.0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65.0 lbs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  <a:tr h="218354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>
                          <a:effectLst/>
                        </a:rPr>
                        <a:t>Total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414.5 lbs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u="none" strike="noStrike" dirty="0">
                          <a:effectLst/>
                        </a:rPr>
                        <a:t>258.7 lbs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09" marR="9109" marT="9109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22409" y="4312118"/>
            <a:ext cx="69975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Max Distance Below Skids = 18 inches</a:t>
            </a:r>
          </a:p>
          <a:p>
            <a:endParaRPr lang="en-US" sz="2400" dirty="0"/>
          </a:p>
          <a:p>
            <a:r>
              <a:rPr lang="en-US" sz="2400" dirty="0" smtClean="0"/>
              <a:t>Ram Speed  = 	30 </a:t>
            </a:r>
            <a:r>
              <a:rPr lang="en-US" sz="2400" dirty="0" err="1" smtClean="0"/>
              <a:t>deg</a:t>
            </a:r>
            <a:r>
              <a:rPr lang="en-US" sz="2400" dirty="0" smtClean="0"/>
              <a:t>/sec at 5 GPM</a:t>
            </a:r>
          </a:p>
          <a:p>
            <a:r>
              <a:rPr lang="en-US" sz="2400" dirty="0"/>
              <a:t>	</a:t>
            </a:r>
            <a:r>
              <a:rPr lang="en-US" sz="2400" dirty="0" smtClean="0"/>
              <a:t>			150 </a:t>
            </a:r>
            <a:r>
              <a:rPr lang="en-US" sz="2400" dirty="0" err="1" smtClean="0"/>
              <a:t>deg</a:t>
            </a:r>
            <a:r>
              <a:rPr lang="en-US" sz="2400" dirty="0" smtClean="0"/>
              <a:t>/sec at 25 GPM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478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1516</TotalTime>
  <Words>160</Words>
  <Application>Microsoft Office PowerPoint</Application>
  <PresentationFormat>Custom</PresentationFormat>
  <Paragraphs>91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Retrospect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Ocean Imaging Articulating Sled  Concept Design Review</dc:title>
  <dc:creator>Microsoft Office User</dc:creator>
  <cp:lastModifiedBy>stanley</cp:lastModifiedBy>
  <cp:revision>20</cp:revision>
  <dcterms:created xsi:type="dcterms:W3CDTF">2016-06-20T17:10:13Z</dcterms:created>
  <dcterms:modified xsi:type="dcterms:W3CDTF">2016-07-12T19:59:35Z</dcterms:modified>
</cp:coreProperties>
</file>