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4F36D-D783-40FA-A389-C3B7D898E1A8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731C3-9CAE-4A59-AB37-FF1BC170902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Plankton Imager Lighting Options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Birns</a:t>
            </a:r>
            <a:r>
              <a:rPr lang="en-US" dirty="0" smtClean="0"/>
              <a:t> – Model 4123</a:t>
            </a:r>
            <a:endParaRPr lang="en-US" dirty="0"/>
          </a:p>
        </p:txBody>
      </p:sp>
      <p:pic>
        <p:nvPicPr>
          <p:cNvPr id="5" name="Content Placeholder 4" descr="Birns - 41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18894"/>
            <a:ext cx="4038600" cy="328857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117 lumens</a:t>
            </a:r>
          </a:p>
          <a:p>
            <a:r>
              <a:rPr lang="en-US" dirty="0" smtClean="0"/>
              <a:t>12-24Vdc/0.33, </a:t>
            </a:r>
            <a:r>
              <a:rPr lang="en-US" dirty="0" err="1" smtClean="0"/>
              <a:t>0.66mA</a:t>
            </a:r>
            <a:endParaRPr lang="en-US" dirty="0" smtClean="0"/>
          </a:p>
          <a:p>
            <a:r>
              <a:rPr lang="en-US" dirty="0" err="1" smtClean="0"/>
              <a:t>300m</a:t>
            </a:r>
            <a:endParaRPr lang="en-US" dirty="0" smtClean="0"/>
          </a:p>
          <a:p>
            <a:r>
              <a:rPr lang="en-US" dirty="0" smtClean="0"/>
              <a:t>$??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SeaViewer</a:t>
            </a:r>
            <a:r>
              <a:rPr lang="en-US" dirty="0" smtClean="0"/>
              <a:t> Sea-Light</a:t>
            </a:r>
            <a:endParaRPr lang="en-US" dirty="0"/>
          </a:p>
        </p:txBody>
      </p:sp>
      <p:pic>
        <p:nvPicPr>
          <p:cNvPr id="6" name="Content Placeholder 5" descr="SeaViewer Sea-Ligh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89000" y="2313781"/>
            <a:ext cx="3175000" cy="30988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xx lumens</a:t>
            </a:r>
          </a:p>
          <a:p>
            <a:r>
              <a:rPr lang="en-US" dirty="0" smtClean="0"/>
              <a:t>1000 feet</a:t>
            </a:r>
          </a:p>
          <a:p>
            <a:r>
              <a:rPr lang="en-US" dirty="0" err="1" smtClean="0"/>
              <a:t>12V</a:t>
            </a:r>
            <a:r>
              <a:rPr lang="en-US" dirty="0" smtClean="0"/>
              <a:t> / </a:t>
            </a:r>
            <a:r>
              <a:rPr lang="en-US" dirty="0" err="1" smtClean="0"/>
              <a:t>xxmA</a:t>
            </a:r>
            <a:endParaRPr lang="en-US" dirty="0" smtClean="0"/>
          </a:p>
          <a:p>
            <a:r>
              <a:rPr lang="en-US" dirty="0" smtClean="0"/>
              <a:t>$190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Aqualuma</a:t>
            </a:r>
            <a:r>
              <a:rPr lang="en-US" dirty="0" smtClean="0"/>
              <a:t> - </a:t>
            </a:r>
            <a:r>
              <a:rPr lang="en-US" dirty="0" err="1" smtClean="0"/>
              <a:t>TrimTab</a:t>
            </a:r>
            <a:endParaRPr lang="en-US" dirty="0"/>
          </a:p>
        </p:txBody>
      </p:sp>
      <p:pic>
        <p:nvPicPr>
          <p:cNvPr id="7" name="Content Placeholder 6" descr="trimtab_spec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3509963" cy="4238446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xx lumens</a:t>
            </a:r>
          </a:p>
          <a:p>
            <a:r>
              <a:rPr lang="en-US" dirty="0" smtClean="0"/>
              <a:t>1300 feet</a:t>
            </a:r>
          </a:p>
          <a:p>
            <a:r>
              <a:rPr lang="en-US" dirty="0" err="1" smtClean="0"/>
              <a:t>12V</a:t>
            </a:r>
            <a:r>
              <a:rPr lang="en-US" dirty="0" smtClean="0"/>
              <a:t>/</a:t>
            </a:r>
            <a:r>
              <a:rPr lang="en-US" dirty="0" err="1" smtClean="0"/>
              <a:t>500mA</a:t>
            </a:r>
            <a:endParaRPr lang="en-US" dirty="0" smtClean="0"/>
          </a:p>
          <a:p>
            <a:r>
              <a:rPr lang="en-US" dirty="0" smtClean="0"/>
              <a:t>$300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Aqualuma</a:t>
            </a:r>
            <a:r>
              <a:rPr lang="en-US" dirty="0" smtClean="0"/>
              <a:t> – FF9</a:t>
            </a:r>
            <a:endParaRPr lang="en-US" dirty="0"/>
          </a:p>
        </p:txBody>
      </p:sp>
      <p:pic>
        <p:nvPicPr>
          <p:cNvPr id="7" name="Content Placeholder 6" descr="ff9surface_spec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676400"/>
            <a:ext cx="3433763" cy="4146431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xx lumens</a:t>
            </a:r>
          </a:p>
          <a:p>
            <a:r>
              <a:rPr lang="en-US" dirty="0" err="1" smtClean="0"/>
              <a:t>12V</a:t>
            </a:r>
            <a:r>
              <a:rPr lang="en-US" dirty="0" smtClean="0"/>
              <a:t> / </a:t>
            </a:r>
            <a:r>
              <a:rPr lang="en-US" dirty="0" err="1" smtClean="0"/>
              <a:t>1.4A</a:t>
            </a:r>
            <a:endParaRPr lang="en-US" dirty="0" smtClean="0"/>
          </a:p>
          <a:p>
            <a:r>
              <a:rPr lang="en-US" dirty="0" smtClean="0"/>
              <a:t>1300 feet</a:t>
            </a:r>
          </a:p>
          <a:p>
            <a:r>
              <a:rPr lang="en-US" dirty="0" smtClean="0"/>
              <a:t>$500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Aqualuma</a:t>
            </a:r>
            <a:r>
              <a:rPr lang="en-US" dirty="0" smtClean="0"/>
              <a:t> - Marina</a:t>
            </a:r>
            <a:endParaRPr lang="en-US" dirty="0"/>
          </a:p>
        </p:txBody>
      </p:sp>
      <p:pic>
        <p:nvPicPr>
          <p:cNvPr id="7" name="Content Placeholder 6" descr="docklight_spec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524000"/>
            <a:ext cx="3890963" cy="4360815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xx lumens</a:t>
            </a:r>
          </a:p>
          <a:p>
            <a:r>
              <a:rPr lang="en-US" dirty="0" smtClean="0"/>
              <a:t>1300 feet</a:t>
            </a:r>
          </a:p>
          <a:p>
            <a:r>
              <a:rPr lang="en-US" dirty="0" err="1" smtClean="0"/>
              <a:t>12V</a:t>
            </a:r>
            <a:r>
              <a:rPr lang="en-US" dirty="0" smtClean="0"/>
              <a:t>/</a:t>
            </a:r>
            <a:r>
              <a:rPr lang="en-US" dirty="0" err="1" smtClean="0"/>
              <a:t>1.3A</a:t>
            </a:r>
            <a:endParaRPr lang="en-US" dirty="0" smtClean="0"/>
          </a:p>
          <a:p>
            <a:r>
              <a:rPr lang="en-US" dirty="0" smtClean="0"/>
              <a:t>$700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Bowtech</a:t>
            </a:r>
            <a:r>
              <a:rPr lang="en-US" dirty="0" smtClean="0"/>
              <a:t> UK – LED-C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430 lumens</a:t>
            </a:r>
          </a:p>
          <a:p>
            <a:r>
              <a:rPr lang="en-US" dirty="0" smtClean="0"/>
              <a:t>24Vdc/</a:t>
            </a:r>
            <a:r>
              <a:rPr lang="en-US" dirty="0" err="1" smtClean="0"/>
              <a:t>350mA</a:t>
            </a:r>
            <a:endParaRPr lang="en-US" dirty="0" smtClean="0"/>
          </a:p>
          <a:p>
            <a:r>
              <a:rPr lang="en-US" dirty="0" err="1" smtClean="0"/>
              <a:t>300m</a:t>
            </a:r>
            <a:endParaRPr lang="en-US" dirty="0" smtClean="0"/>
          </a:p>
          <a:p>
            <a:r>
              <a:rPr lang="en-US" dirty="0" smtClean="0"/>
              <a:t>$723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9409"/>
            <a:ext cx="4038600" cy="314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BowTech</a:t>
            </a:r>
            <a:r>
              <a:rPr lang="en-US" dirty="0" smtClean="0"/>
              <a:t> UK – LED-G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800, 1000, 1600 lumens</a:t>
            </a:r>
          </a:p>
          <a:p>
            <a:r>
              <a:rPr lang="en-US" dirty="0" smtClean="0"/>
              <a:t>24Vdc/350, 450, </a:t>
            </a:r>
            <a:r>
              <a:rPr lang="en-US" dirty="0" err="1" smtClean="0"/>
              <a:t>700mA</a:t>
            </a:r>
            <a:endParaRPr lang="en-US" dirty="0" smtClean="0"/>
          </a:p>
          <a:p>
            <a:r>
              <a:rPr lang="en-US" dirty="0" err="1" smtClean="0"/>
              <a:t>300m</a:t>
            </a:r>
            <a:endParaRPr lang="en-US" dirty="0" smtClean="0"/>
          </a:p>
          <a:p>
            <a:r>
              <a:rPr lang="en-US" dirty="0" smtClean="0"/>
              <a:t>$650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72239"/>
            <a:ext cx="4038600" cy="298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ShadowCaster</a:t>
            </a:r>
            <a:r>
              <a:rPr lang="en-US" dirty="0" smtClean="0"/>
              <a:t> – </a:t>
            </a:r>
            <a:r>
              <a:rPr lang="en-US" dirty="0" err="1" smtClean="0"/>
              <a:t>SCM</a:t>
            </a:r>
            <a:r>
              <a:rPr lang="en-US" dirty="0" smtClean="0"/>
              <a:t>-10 (</a:t>
            </a:r>
            <a:r>
              <a:rPr lang="en-US" dirty="0" err="1" smtClean="0"/>
              <a:t>XPR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Content Placeholder 4" descr="DSC008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7360"/>
            <a:ext cx="4038600" cy="3031642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2500 lumens</a:t>
            </a:r>
          </a:p>
          <a:p>
            <a:r>
              <a:rPr lang="en-US" dirty="0" smtClean="0"/>
              <a:t>12Vdc/</a:t>
            </a:r>
            <a:r>
              <a:rPr lang="en-US" dirty="0" err="1" smtClean="0"/>
              <a:t>3.5A</a:t>
            </a:r>
            <a:endParaRPr lang="en-US" dirty="0" smtClean="0"/>
          </a:p>
          <a:p>
            <a:r>
              <a:rPr lang="en-US" dirty="0" smtClean="0"/>
              <a:t>? Depth (Potted)</a:t>
            </a:r>
          </a:p>
          <a:p>
            <a:r>
              <a:rPr lang="en-US" dirty="0" smtClean="0"/>
              <a:t>$599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Kayalu</a:t>
            </a:r>
            <a:r>
              <a:rPr lang="en-US" dirty="0" smtClean="0"/>
              <a:t> – </a:t>
            </a:r>
            <a:r>
              <a:rPr lang="en-US" dirty="0" err="1" smtClean="0"/>
              <a:t>NavBeam</a:t>
            </a:r>
            <a:r>
              <a:rPr lang="en-US" dirty="0" smtClean="0"/>
              <a:t> XL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373563"/>
          </a:xfrm>
        </p:spPr>
        <p:txBody>
          <a:bodyPr/>
          <a:lstStyle/>
          <a:p>
            <a:r>
              <a:rPr lang="en-US" dirty="0" smtClean="0"/>
              <a:t>38 lumens</a:t>
            </a:r>
          </a:p>
          <a:p>
            <a:r>
              <a:rPr lang="en-US" dirty="0" err="1" smtClean="0"/>
              <a:t>300m</a:t>
            </a:r>
            <a:endParaRPr lang="en-US" dirty="0" smtClean="0"/>
          </a:p>
          <a:p>
            <a:r>
              <a:rPr lang="en-US" dirty="0" err="1" smtClean="0"/>
              <a:t>3AA</a:t>
            </a:r>
            <a:r>
              <a:rPr lang="en-US" dirty="0" smtClean="0"/>
              <a:t> (</a:t>
            </a:r>
            <a:r>
              <a:rPr lang="en-US" dirty="0" err="1" smtClean="0"/>
              <a:t>4.5Vdc</a:t>
            </a:r>
            <a:r>
              <a:rPr lang="en-US" dirty="0" smtClean="0"/>
              <a:t>)</a:t>
            </a:r>
          </a:p>
          <a:p>
            <a:r>
              <a:rPr lang="en-US" dirty="0" smtClean="0"/>
              <a:t>$120</a:t>
            </a:r>
          </a:p>
          <a:p>
            <a:endParaRPr lang="en-US" dirty="0"/>
          </a:p>
        </p:txBody>
      </p:sp>
      <p:pic>
        <p:nvPicPr>
          <p:cNvPr id="7" name="Content Placeholder 6" descr="navbeam_suction_xl_t_lg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36777" y="1600200"/>
            <a:ext cx="3479446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115</Words>
  <Application>Microsoft Office PowerPoint</Application>
  <PresentationFormat>On-screen Show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Plankton Imager Lighting Options</vt:lpstr>
      <vt:lpstr>SeaViewer Sea-Light</vt:lpstr>
      <vt:lpstr>Aqualuma - TrimTab</vt:lpstr>
      <vt:lpstr>Aqualuma – FF9</vt:lpstr>
      <vt:lpstr>Aqualuma - Marina</vt:lpstr>
      <vt:lpstr>Bowtech UK – LED-C</vt:lpstr>
      <vt:lpstr>BowTech UK – LED-G</vt:lpstr>
      <vt:lpstr>ShadowCaster – SCM-10 (XPR)</vt:lpstr>
      <vt:lpstr>Kayalu – NavBeam XL</vt:lpstr>
      <vt:lpstr>Birns – Model 4123</vt:lpstr>
      <vt:lpstr>Slide 11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Plankton Imager Lighting Options</dc:title>
  <dc:creator>ckecy</dc:creator>
  <cp:lastModifiedBy>ckecy</cp:lastModifiedBy>
  <cp:revision>1</cp:revision>
  <dcterms:created xsi:type="dcterms:W3CDTF">2011-10-19T22:01:23Z</dcterms:created>
  <dcterms:modified xsi:type="dcterms:W3CDTF">2011-10-19T22:57:12Z</dcterms:modified>
</cp:coreProperties>
</file>