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4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08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0873-F116-48D3-946F-3E8F944C0066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91CB-241D-4AB8-847B-DEC4B02D0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2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0873-F116-48D3-946F-3E8F944C0066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91CB-241D-4AB8-847B-DEC4B02D0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75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0873-F116-48D3-946F-3E8F944C0066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91CB-241D-4AB8-847B-DEC4B02D0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931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0873-F116-48D3-946F-3E8F944C0066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91CB-241D-4AB8-847B-DEC4B02D0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99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0873-F116-48D3-946F-3E8F944C0066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91CB-241D-4AB8-847B-DEC4B02D0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691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0873-F116-48D3-946F-3E8F944C0066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91CB-241D-4AB8-847B-DEC4B02D0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10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0873-F116-48D3-946F-3E8F944C0066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91CB-241D-4AB8-847B-DEC4B02D0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86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0873-F116-48D3-946F-3E8F944C0066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91CB-241D-4AB8-847B-DEC4B02D0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274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0873-F116-48D3-946F-3E8F944C0066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91CB-241D-4AB8-847B-DEC4B02D0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004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0873-F116-48D3-946F-3E8F944C0066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91CB-241D-4AB8-847B-DEC4B02D0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7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0873-F116-48D3-946F-3E8F944C0066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91CB-241D-4AB8-847B-DEC4B02D0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60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50873-F116-48D3-946F-3E8F944C0066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F91CB-241D-4AB8-847B-DEC4B02D0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143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/>
          <a:lstStyle/>
          <a:p>
            <a:r>
              <a:rPr lang="en-US" dirty="0" smtClean="0"/>
              <a:t>Shallow </a:t>
            </a:r>
            <a:r>
              <a:rPr lang="en-US" dirty="0" err="1" smtClean="0"/>
              <a:t>seestar</a:t>
            </a:r>
            <a:r>
              <a:rPr lang="en-US" dirty="0" smtClean="0"/>
              <a:t> camera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4" r="19744"/>
          <a:stretch/>
        </p:blipFill>
        <p:spPr>
          <a:xfrm>
            <a:off x="3802566" y="1219200"/>
            <a:ext cx="5218771" cy="4876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1905000"/>
            <a:ext cx="2514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New 3d printed chassis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Shorter housing</a:t>
            </a:r>
          </a:p>
          <a:p>
            <a:pPr marL="285750" indent="-285750">
              <a:buFontTx/>
              <a:buChar char="-"/>
            </a:pP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Should be ready for maker faire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88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/>
          <a:lstStyle/>
          <a:p>
            <a:r>
              <a:rPr lang="en-US" dirty="0" smtClean="0"/>
              <a:t>Shallow </a:t>
            </a:r>
            <a:r>
              <a:rPr lang="en-US" dirty="0" err="1" smtClean="0"/>
              <a:t>Seestar</a:t>
            </a:r>
            <a:r>
              <a:rPr lang="en-US" dirty="0" smtClean="0"/>
              <a:t> Battery module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9" t="6968" r="14915" b="11498"/>
          <a:stretch/>
        </p:blipFill>
        <p:spPr>
          <a:xfrm>
            <a:off x="2362200" y="2362200"/>
            <a:ext cx="5895278" cy="42446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1524000"/>
            <a:ext cx="335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Same design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New battery pack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Modify existing battery pack for maker faire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961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/>
          <a:lstStyle/>
          <a:p>
            <a:r>
              <a:rPr lang="en-US" dirty="0" smtClean="0"/>
              <a:t>Shallow </a:t>
            </a:r>
            <a:r>
              <a:rPr lang="en-US" dirty="0" err="1" smtClean="0"/>
              <a:t>Seestar</a:t>
            </a:r>
            <a:r>
              <a:rPr lang="en-US" dirty="0" smtClean="0"/>
              <a:t> Light module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66"/>
          <a:stretch/>
        </p:blipFill>
        <p:spPr>
          <a:xfrm>
            <a:off x="4191000" y="1981200"/>
            <a:ext cx="5487993" cy="457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8200" y="2133600"/>
            <a:ext cx="3048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Old LED housing will be displayed at maker faire.</a:t>
            </a:r>
          </a:p>
          <a:p>
            <a:r>
              <a:rPr lang="en-US" dirty="0" smtClean="0"/>
              <a:t>- For long term solution, evaluate the possibility of using a PVC housing with </a:t>
            </a:r>
          </a:p>
          <a:p>
            <a:r>
              <a:rPr lang="en-US" dirty="0" smtClean="0"/>
              <a:t>the new LED light</a:t>
            </a:r>
          </a:p>
        </p:txBody>
      </p:sp>
    </p:spTree>
    <p:extLst>
      <p:ext uri="{BB962C8B-B14F-4D97-AF65-F5344CB8AC3E}">
        <p14:creationId xmlns:p14="http://schemas.microsoft.com/office/powerpoint/2010/main" val="136935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Deep </a:t>
            </a:r>
            <a:r>
              <a:rPr lang="en-US" dirty="0" err="1" smtClean="0"/>
              <a:t>seestar</a:t>
            </a:r>
            <a:r>
              <a:rPr lang="en-US" dirty="0" smtClean="0"/>
              <a:t> camera – </a:t>
            </a:r>
            <a:br>
              <a:rPr lang="en-US" dirty="0" smtClean="0"/>
            </a:br>
            <a:r>
              <a:rPr lang="en-US" dirty="0" smtClean="0"/>
              <a:t>Temporary version for Maker Faire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2" r="4661"/>
          <a:stretch/>
        </p:blipFill>
        <p:spPr>
          <a:xfrm>
            <a:off x="2133600" y="1905000"/>
            <a:ext cx="7157910" cy="4800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2590800"/>
            <a:ext cx="190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</a:t>
            </a:r>
            <a:r>
              <a:rPr lang="en-US" dirty="0" err="1" smtClean="0"/>
              <a:t>groupb</a:t>
            </a:r>
            <a:r>
              <a:rPr lang="en-US" dirty="0" smtClean="0"/>
              <a:t> housing with extension.</a:t>
            </a:r>
          </a:p>
          <a:p>
            <a:r>
              <a:rPr lang="en-US" dirty="0" smtClean="0"/>
              <a:t>- New 3d printed chassis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911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Deep </a:t>
            </a:r>
            <a:r>
              <a:rPr lang="en-US" dirty="0" err="1" smtClean="0"/>
              <a:t>seestar</a:t>
            </a:r>
            <a:r>
              <a:rPr lang="en-US" dirty="0" smtClean="0"/>
              <a:t> camera – </a:t>
            </a:r>
            <a:br>
              <a:rPr lang="en-US" dirty="0" smtClean="0"/>
            </a:br>
            <a:r>
              <a:rPr lang="en-US" dirty="0" smtClean="0"/>
              <a:t>Final version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8" t="24043" r="13039" b="6620"/>
          <a:stretch/>
        </p:blipFill>
        <p:spPr>
          <a:xfrm>
            <a:off x="1295400" y="1905000"/>
            <a:ext cx="6879153" cy="448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932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/>
          <a:lstStyle/>
          <a:p>
            <a:r>
              <a:rPr lang="en-US" dirty="0" smtClean="0"/>
              <a:t>Deep </a:t>
            </a:r>
            <a:r>
              <a:rPr lang="en-US" dirty="0" err="1" smtClean="0"/>
              <a:t>Seestar</a:t>
            </a:r>
            <a:r>
              <a:rPr lang="en-US" dirty="0" smtClean="0"/>
              <a:t> Battery module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447800" y="1295400"/>
            <a:ext cx="7019679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Group B’s GPH modified:</a:t>
            </a:r>
          </a:p>
          <a:p>
            <a:r>
              <a:rPr lang="en-US" sz="4000" dirty="0" smtClean="0"/>
              <a:t>-1” longer than standard version </a:t>
            </a:r>
          </a:p>
          <a:p>
            <a:r>
              <a:rPr lang="en-US" sz="4000" dirty="0" smtClean="0"/>
              <a:t>-connector on end cap</a:t>
            </a:r>
          </a:p>
          <a:p>
            <a:r>
              <a:rPr lang="en-US" sz="4000" dirty="0" smtClean="0"/>
              <a:t>-2 metal endcap</a:t>
            </a:r>
          </a:p>
          <a:p>
            <a:r>
              <a:rPr lang="en-US" sz="4000" dirty="0" smtClean="0"/>
              <a:t>-new battery pack</a:t>
            </a:r>
          </a:p>
          <a:p>
            <a:endParaRPr lang="en-US" sz="4000" dirty="0"/>
          </a:p>
          <a:p>
            <a:r>
              <a:rPr lang="en-US" sz="4000" dirty="0" smtClean="0"/>
              <a:t>- For maker faire?</a:t>
            </a:r>
          </a:p>
        </p:txBody>
      </p:sp>
    </p:spTree>
    <p:extLst>
      <p:ext uri="{BB962C8B-B14F-4D97-AF65-F5344CB8AC3E}">
        <p14:creationId xmlns:p14="http://schemas.microsoft.com/office/powerpoint/2010/main" val="1652038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Deep </a:t>
            </a:r>
            <a:r>
              <a:rPr lang="en-US" dirty="0" err="1" smtClean="0"/>
              <a:t>Seestar</a:t>
            </a:r>
            <a:r>
              <a:rPr lang="en-US" dirty="0" smtClean="0"/>
              <a:t> light module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GroupB’s</a:t>
            </a:r>
            <a:r>
              <a:rPr lang="en-US" dirty="0" smtClean="0"/>
              <a:t> BPH, with modified LED light.</a:t>
            </a:r>
          </a:p>
          <a:p>
            <a:r>
              <a:rPr lang="en-US" dirty="0" smtClean="0"/>
              <a:t>For maker faire?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311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1238</TotalTime>
  <Words>135</Words>
  <Application>Microsoft Office PowerPoint</Application>
  <PresentationFormat>On-screen Show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Shallow seestar camera</vt:lpstr>
      <vt:lpstr>Shallow Seestar Battery module</vt:lpstr>
      <vt:lpstr>Shallow Seestar Light module</vt:lpstr>
      <vt:lpstr>Deep seestar camera –  Temporary version for Maker Faire</vt:lpstr>
      <vt:lpstr>Deep seestar camera –  Final version</vt:lpstr>
      <vt:lpstr>Deep Seestar Battery module </vt:lpstr>
      <vt:lpstr>Deep Seestar light module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Shallow seestar camera</dc:title>
  <dc:creator>stanley</dc:creator>
  <cp:lastModifiedBy>stanley</cp:lastModifiedBy>
  <cp:revision>6</cp:revision>
  <dcterms:created xsi:type="dcterms:W3CDTF">2015-04-20T21:41:14Z</dcterms:created>
  <dcterms:modified xsi:type="dcterms:W3CDTF">2015-04-21T18:19:26Z</dcterms:modified>
</cp:coreProperties>
</file>