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77" y="-32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CDD40-58BA-4242-BD0E-104441CC0F9B}" type="datetimeFigureOut">
              <a:rPr lang="en-US" smtClean="0"/>
              <a:t>4/16/2012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F9620-0517-41CD-B0DE-EFF8963DE9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4609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CDD40-58BA-4242-BD0E-104441CC0F9B}" type="datetimeFigureOut">
              <a:rPr lang="en-US" smtClean="0"/>
              <a:t>4/16/2012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F9620-0517-41CD-B0DE-EFF8963DE9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9836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CDD40-58BA-4242-BD0E-104441CC0F9B}" type="datetimeFigureOut">
              <a:rPr lang="en-US" smtClean="0"/>
              <a:t>4/16/2012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F9620-0517-41CD-B0DE-EFF8963DE9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7123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CDD40-58BA-4242-BD0E-104441CC0F9B}" type="datetimeFigureOut">
              <a:rPr lang="en-US" smtClean="0"/>
              <a:t>4/16/2012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F9620-0517-41CD-B0DE-EFF8963DE9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5273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CDD40-58BA-4242-BD0E-104441CC0F9B}" type="datetimeFigureOut">
              <a:rPr lang="en-US" smtClean="0"/>
              <a:t>4/16/2012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F9620-0517-41CD-B0DE-EFF8963DE9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3056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CDD40-58BA-4242-BD0E-104441CC0F9B}" type="datetimeFigureOut">
              <a:rPr lang="en-US" smtClean="0"/>
              <a:t>4/16/2012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F9620-0517-41CD-B0DE-EFF8963DE9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87779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CDD40-58BA-4242-BD0E-104441CC0F9B}" type="datetimeFigureOut">
              <a:rPr lang="en-US" smtClean="0"/>
              <a:t>4/16/2012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F9620-0517-41CD-B0DE-EFF8963DE9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09446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CDD40-58BA-4242-BD0E-104441CC0F9B}" type="datetimeFigureOut">
              <a:rPr lang="en-US" smtClean="0"/>
              <a:t>4/16/2012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F9620-0517-41CD-B0DE-EFF8963DE9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61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CDD40-58BA-4242-BD0E-104441CC0F9B}" type="datetimeFigureOut">
              <a:rPr lang="en-US" smtClean="0"/>
              <a:t>4/16/2012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F9620-0517-41CD-B0DE-EFF8963DE9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09674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CDD40-58BA-4242-BD0E-104441CC0F9B}" type="datetimeFigureOut">
              <a:rPr lang="en-US" smtClean="0"/>
              <a:t>4/16/2012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F9620-0517-41CD-B0DE-EFF8963DE9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205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CDD40-58BA-4242-BD0E-104441CC0F9B}" type="datetimeFigureOut">
              <a:rPr lang="en-US" smtClean="0"/>
              <a:t>4/16/2012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F9620-0517-41CD-B0DE-EFF8963DE9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81243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ACDD40-58BA-4242-BD0E-104441CC0F9B}" type="datetimeFigureOut">
              <a:rPr lang="en-US" smtClean="0"/>
              <a:t>4/16/2012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1F9620-0517-41CD-B0DE-EFF8963DE9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60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Camera and Light Layouts looking at common volume scattering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533400"/>
          </a:xfrm>
        </p:spPr>
        <p:txBody>
          <a:bodyPr>
            <a:normAutofit/>
          </a:bodyPr>
          <a:lstStyle/>
          <a:p>
            <a:r>
              <a:rPr lang="en-US" sz="1800" dirty="0" smtClean="0"/>
              <a:t>13APR12 </a:t>
            </a:r>
            <a:r>
              <a:rPr lang="en-US" sz="1800" dirty="0" err="1" smtClean="0"/>
              <a:t>chma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41310752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LED </a:t>
            </a:r>
            <a:r>
              <a:rPr lang="en-US" dirty="0"/>
              <a:t>r</a:t>
            </a:r>
            <a:r>
              <a:rPr lang="en-US" dirty="0" smtClean="0"/>
              <a:t>eflector examples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791200"/>
            <a:ext cx="8229600" cy="762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23900" y="4798464"/>
            <a:ext cx="2438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52 degree conical beam</a:t>
            </a:r>
            <a:endParaRPr lang="en-US" dirty="0"/>
          </a:p>
        </p:txBody>
      </p:sp>
      <p:pic>
        <p:nvPicPr>
          <p:cNvPr id="1026" name="Picture 2" descr="[product image 1]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905000"/>
            <a:ext cx="2667000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[product image 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1905001"/>
            <a:ext cx="2000250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953125" y="4798464"/>
            <a:ext cx="2438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44x9 degree oval beam</a:t>
            </a:r>
            <a:endParaRPr lang="en-US" dirty="0"/>
          </a:p>
        </p:txBody>
      </p:sp>
      <p:pic>
        <p:nvPicPr>
          <p:cNvPr id="1030" name="Picture 6" descr="[product image 1]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1904999"/>
            <a:ext cx="2667001" cy="2667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3429000" y="4798464"/>
            <a:ext cx="25241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43x20 degree oval beam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762000" y="5167796"/>
            <a:ext cx="2286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For Cree </a:t>
            </a:r>
            <a:r>
              <a:rPr lang="en-US" sz="1400" dirty="0" err="1" smtClean="0"/>
              <a:t>Xlamp</a:t>
            </a:r>
            <a:r>
              <a:rPr lang="en-US" sz="1400" dirty="0" smtClean="0"/>
              <a:t>® </a:t>
            </a:r>
            <a:r>
              <a:rPr lang="en-US" sz="1400" dirty="0"/>
              <a:t>MP-L</a:t>
            </a:r>
            <a:r>
              <a:rPr lang="en-US" sz="1400" dirty="0" smtClean="0"/>
              <a:t> series</a:t>
            </a:r>
            <a:endParaRPr lang="en-US" sz="1400" dirty="0"/>
          </a:p>
        </p:txBody>
      </p:sp>
      <p:sp>
        <p:nvSpPr>
          <p:cNvPr id="11" name="TextBox 10"/>
          <p:cNvSpPr txBox="1"/>
          <p:nvPr/>
        </p:nvSpPr>
        <p:spPr>
          <a:xfrm>
            <a:off x="6337718" y="5167796"/>
            <a:ext cx="18756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For </a:t>
            </a:r>
            <a:r>
              <a:rPr lang="en-US" sz="1400" dirty="0" err="1" smtClean="0"/>
              <a:t>Xlamp</a:t>
            </a:r>
            <a:r>
              <a:rPr lang="en-US" sz="1400" dirty="0" smtClean="0"/>
              <a:t>® XR-E series</a:t>
            </a:r>
            <a:endParaRPr lang="en-US" sz="1400" dirty="0"/>
          </a:p>
        </p:txBody>
      </p:sp>
      <p:sp>
        <p:nvSpPr>
          <p:cNvPr id="12" name="TextBox 11"/>
          <p:cNvSpPr txBox="1"/>
          <p:nvPr/>
        </p:nvSpPr>
        <p:spPr>
          <a:xfrm>
            <a:off x="3505200" y="5167796"/>
            <a:ext cx="22632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For Cree </a:t>
            </a:r>
            <a:r>
              <a:rPr lang="en-US" sz="1400" dirty="0" err="1" smtClean="0"/>
              <a:t>Xlamp</a:t>
            </a:r>
            <a:r>
              <a:rPr lang="en-US" sz="1400" dirty="0" smtClean="0"/>
              <a:t>® MC-E series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8707506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GoPro</a:t>
            </a:r>
            <a:r>
              <a:rPr lang="en-US" dirty="0" smtClean="0"/>
              <a:t> w/ 53 degree FOV (70 in air)</a:t>
            </a:r>
            <a:br>
              <a:rPr lang="en-US" dirty="0" smtClean="0"/>
            </a:br>
            <a:r>
              <a:rPr lang="en-US" dirty="0" smtClean="0"/>
              <a:t>52 degree conical reflector</a:t>
            </a:r>
            <a:br>
              <a:rPr lang="en-US" dirty="0" smtClean="0"/>
            </a:br>
            <a:r>
              <a:rPr lang="en-US" dirty="0" smtClean="0"/>
              <a:t>common volume = &gt; 65,000 in.^3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437446"/>
            <a:ext cx="8686800" cy="5399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8769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7878" y="507045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GoPro</a:t>
            </a:r>
            <a:r>
              <a:rPr lang="en-US" dirty="0" smtClean="0"/>
              <a:t> w/ 53 degree FOV (70 in air)</a:t>
            </a:r>
            <a:br>
              <a:rPr lang="en-US" dirty="0" smtClean="0"/>
            </a:br>
            <a:r>
              <a:rPr lang="en-US" dirty="0" smtClean="0"/>
              <a:t>52 degree conical reflector</a:t>
            </a:r>
            <a:br>
              <a:rPr lang="en-US" dirty="0" smtClean="0"/>
            </a:br>
            <a:r>
              <a:rPr lang="en-US" dirty="0" smtClean="0"/>
              <a:t>common volume = &gt; 70,000 in.^3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675827"/>
            <a:ext cx="7924800" cy="4926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2043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GoPro</a:t>
            </a:r>
            <a:r>
              <a:rPr lang="en-US" dirty="0" smtClean="0"/>
              <a:t> w/ 53 degree FOV (70 in air)</a:t>
            </a:r>
            <a:br>
              <a:rPr lang="en-US" dirty="0" smtClean="0"/>
            </a:br>
            <a:r>
              <a:rPr lang="en-US" dirty="0" smtClean="0"/>
              <a:t>20x43 degree oval reflector</a:t>
            </a:r>
            <a:br>
              <a:rPr lang="en-US" dirty="0" smtClean="0"/>
            </a:br>
            <a:r>
              <a:rPr lang="en-US" dirty="0" smtClean="0"/>
              <a:t>common volume = 24,000in.^3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668613"/>
            <a:ext cx="7772400" cy="4804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2043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GoPro</a:t>
            </a:r>
            <a:r>
              <a:rPr lang="en-US" dirty="0" smtClean="0"/>
              <a:t> w/ 53 degree FOV (70 in air)</a:t>
            </a:r>
            <a:br>
              <a:rPr lang="en-US" dirty="0" smtClean="0"/>
            </a:br>
            <a:r>
              <a:rPr lang="en-US" dirty="0" smtClean="0"/>
              <a:t>6x40 degree conical reflector</a:t>
            </a:r>
            <a:br>
              <a:rPr lang="en-US" dirty="0" smtClean="0"/>
            </a:br>
            <a:r>
              <a:rPr lang="en-US" dirty="0" smtClean="0"/>
              <a:t>common volume = 5,600 in.^3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600200"/>
            <a:ext cx="8077200" cy="4992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2043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GoPro</a:t>
            </a:r>
            <a:r>
              <a:rPr lang="en-US" dirty="0" smtClean="0"/>
              <a:t> w/ 53 degree FOV (70 in air)</a:t>
            </a:r>
            <a:br>
              <a:rPr lang="en-US" dirty="0" smtClean="0"/>
            </a:br>
            <a:r>
              <a:rPr lang="en-US" dirty="0" smtClean="0"/>
              <a:t>6x40 degree conical reflector</a:t>
            </a:r>
            <a:br>
              <a:rPr lang="en-US" dirty="0" smtClean="0"/>
            </a:br>
            <a:r>
              <a:rPr lang="en-US" dirty="0" smtClean="0"/>
              <a:t>common volume = &gt; 6,000 in.^3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524000"/>
            <a:ext cx="8305800" cy="5143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2043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Pressure Housing Rating Estimates</a:t>
            </a:r>
            <a:endParaRPr lang="en-US" dirty="0"/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133600"/>
            <a:ext cx="8458200" cy="17822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371192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1423</TotalTime>
  <Words>102</Words>
  <Application>Microsoft Office PowerPoint</Application>
  <PresentationFormat>On-screen Show (4:3)</PresentationFormat>
  <Paragraphs>15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Camera and Light Layouts looking at common volume scattering</vt:lpstr>
      <vt:lpstr>LED reflector examples</vt:lpstr>
      <vt:lpstr>GoPro w/ 53 degree FOV (70 in air) 52 degree conical reflector common volume = &gt; 65,000 in.^3</vt:lpstr>
      <vt:lpstr>GoPro w/ 53 degree FOV (70 in air) 52 degree conical reflector common volume = &gt; 70,000 in.^3</vt:lpstr>
      <vt:lpstr>GoPro w/ 53 degree FOV (70 in air) 20x43 degree oval reflector common volume = 24,000in.^3</vt:lpstr>
      <vt:lpstr>GoPro w/ 53 degree FOV (70 in air) 6x40 degree conical reflector common volume = 5,600 in.^3</vt:lpstr>
      <vt:lpstr>GoPro w/ 53 degree FOV (70 in air) 6x40 degree conical reflector common volume = &gt; 6,000 in.^3</vt:lpstr>
      <vt:lpstr>Pressure Housing Rating Estimates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Camera and Light Layouts</dc:title>
  <dc:creator>chma</dc:creator>
  <cp:lastModifiedBy>chma</cp:lastModifiedBy>
  <cp:revision>16</cp:revision>
  <dcterms:created xsi:type="dcterms:W3CDTF">2012-04-13T21:46:45Z</dcterms:created>
  <dcterms:modified xsi:type="dcterms:W3CDTF">2012-04-17T20:41:50Z</dcterms:modified>
</cp:coreProperties>
</file>