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5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484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36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05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75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834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3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29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754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5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167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30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CA175-E1FF-45C9-B822-C7CE83FD7362}" type="datetimeFigureOut">
              <a:rPr lang="en-US" smtClean="0"/>
              <a:t>10/20/2014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C41B0-683F-493A-A06A-F5C303724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19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786" y="762000"/>
            <a:ext cx="9204786" cy="609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What is </a:t>
            </a:r>
            <a:r>
              <a:rPr lang="en-US" dirty="0" err="1" smtClean="0"/>
              <a:t>SeeStar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0200" y="4953000"/>
            <a:ext cx="3733800" cy="2057400"/>
          </a:xfrm>
        </p:spPr>
        <p:txBody>
          <a:bodyPr>
            <a:normAutofit/>
          </a:bodyPr>
          <a:lstStyle/>
          <a:p>
            <a:pPr algn="r"/>
            <a:r>
              <a:rPr lang="en-US" sz="2400" dirty="0" smtClean="0"/>
              <a:t>Portable imaging system (stills/videos)</a:t>
            </a:r>
          </a:p>
          <a:p>
            <a:pPr algn="r"/>
            <a:r>
              <a:rPr lang="en-US" sz="2400" dirty="0" smtClean="0"/>
              <a:t>Platform independent</a:t>
            </a:r>
          </a:p>
          <a:p>
            <a:pPr algn="r"/>
            <a:r>
              <a:rPr lang="en-US" sz="2400" dirty="0" smtClean="0"/>
              <a:t>Autonomous or tethered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6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Why another camera project at </a:t>
            </a:r>
            <a:r>
              <a:rPr lang="en-US" dirty="0" err="1" smtClean="0"/>
              <a:t>MBARI</a:t>
            </a:r>
            <a:r>
              <a:rPr lang="en-US" dirty="0" smtClean="0"/>
              <a:t>?</a:t>
            </a:r>
          </a:p>
          <a:p>
            <a:r>
              <a:rPr lang="en-US" dirty="0"/>
              <a:t>Differs from existing systems which:</a:t>
            </a:r>
          </a:p>
          <a:p>
            <a:pPr lvl="1"/>
            <a:r>
              <a:rPr lang="en-US" dirty="0"/>
              <a:t>Require dedicated cables, ships, and winches</a:t>
            </a:r>
          </a:p>
          <a:p>
            <a:pPr lvl="1"/>
            <a:r>
              <a:rPr lang="en-US" dirty="0"/>
              <a:t>Are difficult to deploy, maintain, and operate</a:t>
            </a:r>
          </a:p>
          <a:p>
            <a:pPr lvl="1"/>
            <a:r>
              <a:rPr lang="en-US" dirty="0"/>
              <a:t>Are high cost</a:t>
            </a:r>
          </a:p>
          <a:p>
            <a:r>
              <a:rPr lang="en-US" dirty="0" smtClean="0"/>
              <a:t>Desire to develop a camera system for oceanographic work that meets the following:</a:t>
            </a:r>
          </a:p>
          <a:p>
            <a:pPr lvl="1"/>
            <a:r>
              <a:rPr lang="en-US" dirty="0" smtClean="0"/>
              <a:t>Low cost</a:t>
            </a:r>
          </a:p>
          <a:p>
            <a:pPr lvl="1"/>
            <a:r>
              <a:rPr lang="en-US" dirty="0" smtClean="0"/>
              <a:t>Easy to fabricate</a:t>
            </a:r>
          </a:p>
          <a:p>
            <a:pPr lvl="1"/>
            <a:r>
              <a:rPr lang="en-US" dirty="0" smtClean="0"/>
              <a:t>Open source</a:t>
            </a:r>
          </a:p>
          <a:p>
            <a:pPr lvl="1"/>
            <a:r>
              <a:rPr lang="en-US" dirty="0" smtClean="0"/>
              <a:t>Portable (&amp; platform independent)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48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/>
          <a:lstStyle/>
          <a:p>
            <a:r>
              <a:rPr lang="en-US" dirty="0" smtClean="0"/>
              <a:t>Early Adopters of SeeStar</a:t>
            </a:r>
            <a:endParaRPr lang="en-US" dirty="0"/>
          </a:p>
        </p:txBody>
      </p:sp>
      <p:pic>
        <p:nvPicPr>
          <p:cNvPr id="4" name="Picture 3" descr="_RJiosX3ZLdXRPPGgDyLHKB3GCe205i11iaEle9KzfjlB6BVi9jUo7Pqdmvl8I6P15bfrsDG4Lqx0EY4CfMJ_pt_loEV-xVRqvyHah2ftgCzpUu_hxkUd8kpyhhPA9dbK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357" y="1447800"/>
            <a:ext cx="3205844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Kzt50HUOY1MRKqHSoMZAQUpNLNW5Yo-Mb4DA2_Y2Q0u2k8zZloyNGmT3Qym_pZFTY7DPCufCSWHAIz9E4DK57yZf5x8gul2ZaBz5Bak1W7jSebG9xiNQ1_sjbVsbh48mA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699" y="3962400"/>
            <a:ext cx="3238501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58686"/>
            <a:ext cx="3124200" cy="46673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37667" y="3505200"/>
            <a:ext cx="2478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Nature Conservancy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743507" y="6095608"/>
            <a:ext cx="2666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Tethys Class </a:t>
            </a:r>
            <a:r>
              <a:rPr lang="en-US" dirty="0" err="1" smtClean="0"/>
              <a:t>AUVs</a:t>
            </a:r>
            <a:r>
              <a:rPr lang="en-US" dirty="0" smtClean="0"/>
              <a:t> (MBARI)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0570" y="6126025"/>
            <a:ext cx="3307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 </a:t>
            </a:r>
            <a:r>
              <a:rPr lang="en-US" dirty="0" err="1" smtClean="0"/>
              <a:t>Wetfish</a:t>
            </a:r>
            <a:r>
              <a:rPr lang="en-US" dirty="0" smtClean="0"/>
              <a:t> Producers Association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48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92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What is SeeStar?</vt:lpstr>
      <vt:lpstr>Motivation</vt:lpstr>
      <vt:lpstr>Early Adopters of SeeStar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SeeStar?</dc:title>
  <dc:creator>Chad Kecy</dc:creator>
  <cp:lastModifiedBy>Chad Kecy</cp:lastModifiedBy>
  <cp:revision>1</cp:revision>
  <dcterms:created xsi:type="dcterms:W3CDTF">2014-10-20T16:29:28Z</dcterms:created>
  <dcterms:modified xsi:type="dcterms:W3CDTF">2014-10-20T16:48:01Z</dcterms:modified>
</cp:coreProperties>
</file>