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2" r:id="rId4"/>
    <p:sldId id="264" r:id="rId5"/>
    <p:sldId id="258" r:id="rId6"/>
    <p:sldId id="261" r:id="rId7"/>
    <p:sldId id="260" r:id="rId8"/>
    <p:sldId id="257" r:id="rId9"/>
    <p:sldId id="259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>
      <p:cViewPr>
        <p:scale>
          <a:sx n="95" d="100"/>
          <a:sy n="95" d="100"/>
        </p:scale>
        <p:origin x="-1090" y="-13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93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25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003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69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24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807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3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50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665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76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87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ECD85-1676-4705-BE8D-0D569CF1D18C}" type="datetimeFigureOut">
              <a:rPr lang="en-US" smtClean="0"/>
              <a:t>10/12/2015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699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85800"/>
            <a:ext cx="7772400" cy="55909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4540" y="0"/>
            <a:ext cx="7848600" cy="762000"/>
          </a:xfrm>
        </p:spPr>
        <p:txBody>
          <a:bodyPr/>
          <a:lstStyle/>
          <a:p>
            <a:r>
              <a:rPr lang="en-US" dirty="0" smtClean="0"/>
              <a:t>SeeStar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5562600"/>
            <a:ext cx="6400800" cy="609600"/>
          </a:xfrm>
        </p:spPr>
        <p:txBody>
          <a:bodyPr/>
          <a:lstStyle/>
          <a:p>
            <a:r>
              <a:rPr lang="en-US" dirty="0" smtClean="0"/>
              <a:t>A Low Cost Imaging System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33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381000"/>
            <a:ext cx="4040188" cy="639762"/>
          </a:xfrm>
        </p:spPr>
        <p:txBody>
          <a:bodyPr/>
          <a:lstStyle/>
          <a:p>
            <a:r>
              <a:rPr lang="en-US" dirty="0" smtClean="0"/>
              <a:t>Motivation for SeeStar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1219200"/>
            <a:ext cx="4040188" cy="4906963"/>
          </a:xfrm>
        </p:spPr>
        <p:txBody>
          <a:bodyPr/>
          <a:lstStyle/>
          <a:p>
            <a:r>
              <a:rPr lang="en-US" dirty="0"/>
              <a:t>Most commercial underwater camera systems are expensive, large, and difficult to deploy.</a:t>
            </a:r>
          </a:p>
          <a:p>
            <a:r>
              <a:rPr lang="en-US" dirty="0"/>
              <a:t>SeeStar is:</a:t>
            </a:r>
          </a:p>
          <a:p>
            <a:pPr lvl="1"/>
            <a:r>
              <a:rPr lang="en-US" dirty="0"/>
              <a:t>Inexpensive</a:t>
            </a:r>
          </a:p>
          <a:p>
            <a:pPr lvl="1"/>
            <a:r>
              <a:rPr lang="en-US" dirty="0"/>
              <a:t>Easy to build</a:t>
            </a:r>
          </a:p>
          <a:p>
            <a:pPr lvl="1"/>
            <a:r>
              <a:rPr lang="en-US" dirty="0"/>
              <a:t>Can be deployed on virtually any platform</a:t>
            </a:r>
          </a:p>
          <a:p>
            <a:pPr lvl="1"/>
            <a:r>
              <a:rPr lang="en-US" dirty="0"/>
              <a:t>Open source </a:t>
            </a:r>
            <a:r>
              <a:rPr lang="en-US" dirty="0" smtClean="0"/>
              <a:t>design</a:t>
            </a:r>
          </a:p>
          <a:p>
            <a:pPr lvl="1"/>
            <a:r>
              <a:rPr lang="en-US" dirty="0" smtClean="0"/>
              <a:t>Modifiable</a:t>
            </a:r>
            <a:endParaRPr lang="en-US" dirty="0"/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8200" y="381000"/>
            <a:ext cx="4041775" cy="639762"/>
          </a:xfrm>
        </p:spPr>
        <p:txBody>
          <a:bodyPr/>
          <a:lstStyle/>
          <a:p>
            <a:r>
              <a:rPr lang="en-US" dirty="0" smtClean="0"/>
              <a:t>Why SeeStar is Important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1219200"/>
            <a:ext cx="4041775" cy="490696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Large number of small-scale researchers in need of an underwater imaging system</a:t>
            </a:r>
          </a:p>
          <a:p>
            <a:pPr lvl="1"/>
            <a:r>
              <a:rPr lang="en-US" dirty="0"/>
              <a:t>The Nature Conservancy</a:t>
            </a:r>
          </a:p>
          <a:p>
            <a:pPr lvl="1"/>
            <a:r>
              <a:rPr lang="en-US" dirty="0"/>
              <a:t>Ca Fish and Wildlife</a:t>
            </a:r>
          </a:p>
          <a:p>
            <a:pPr lvl="1"/>
            <a:r>
              <a:rPr lang="en-US" dirty="0"/>
              <a:t>Ca </a:t>
            </a:r>
            <a:r>
              <a:rPr lang="en-US" dirty="0" err="1"/>
              <a:t>Wetfish</a:t>
            </a:r>
            <a:r>
              <a:rPr lang="en-US" dirty="0"/>
              <a:t> Producers Association</a:t>
            </a:r>
          </a:p>
          <a:p>
            <a:pPr lvl="1"/>
            <a:r>
              <a:rPr lang="en-US" dirty="0" err="1"/>
              <a:t>MESTECH</a:t>
            </a:r>
            <a:r>
              <a:rPr lang="en-US" dirty="0"/>
              <a:t> &amp; Irish Marine Institute</a:t>
            </a:r>
          </a:p>
          <a:p>
            <a:pPr lvl="1"/>
            <a:r>
              <a:rPr lang="en-US" dirty="0" err="1"/>
              <a:t>Noyo</a:t>
            </a:r>
            <a:r>
              <a:rPr lang="en-US" dirty="0"/>
              <a:t> Center for Marine Science</a:t>
            </a:r>
          </a:p>
          <a:p>
            <a:pPr lvl="1"/>
            <a:r>
              <a:rPr lang="en-US" dirty="0"/>
              <a:t>National Wildlife Health Center</a:t>
            </a:r>
          </a:p>
          <a:p>
            <a:pPr lvl="1"/>
            <a:r>
              <a:rPr lang="en-US" dirty="0"/>
              <a:t>Oakland University</a:t>
            </a:r>
          </a:p>
          <a:p>
            <a:pPr lvl="1"/>
            <a:r>
              <a:rPr lang="en-US" dirty="0" err="1"/>
              <a:t>MLML</a:t>
            </a:r>
            <a:endParaRPr lang="en-US" dirty="0"/>
          </a:p>
          <a:p>
            <a:r>
              <a:rPr lang="en-US" dirty="0" err="1"/>
              <a:t>MBARI</a:t>
            </a:r>
            <a:r>
              <a:rPr lang="en-US" dirty="0"/>
              <a:t> Users</a:t>
            </a:r>
          </a:p>
          <a:p>
            <a:pPr lvl="1"/>
            <a:r>
              <a:rPr lang="en-US" dirty="0"/>
              <a:t>Steve Haddock</a:t>
            </a:r>
          </a:p>
          <a:p>
            <a:pPr lvl="1"/>
            <a:r>
              <a:rPr lang="en-US" dirty="0" err="1"/>
              <a:t>LRAUV</a:t>
            </a:r>
            <a:endParaRPr lang="en-US" dirty="0"/>
          </a:p>
          <a:p>
            <a:pPr lvl="1"/>
            <a:r>
              <a:rPr lang="en-US" dirty="0"/>
              <a:t>Wave Glider</a:t>
            </a:r>
          </a:p>
          <a:p>
            <a:pPr lvl="1"/>
            <a:r>
              <a:rPr lang="en-US" dirty="0"/>
              <a:t>Power Buoy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673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4040188" cy="639762"/>
          </a:xfrm>
        </p:spPr>
        <p:txBody>
          <a:bodyPr/>
          <a:lstStyle/>
          <a:p>
            <a:r>
              <a:rPr lang="en-US" dirty="0" smtClean="0"/>
              <a:t>SeeStar Progress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1219200"/>
            <a:ext cx="4040188" cy="4906963"/>
          </a:xfrm>
        </p:spPr>
        <p:txBody>
          <a:bodyPr/>
          <a:lstStyle/>
          <a:p>
            <a:r>
              <a:rPr lang="en-US" dirty="0" err="1" smtClean="0"/>
              <a:t>MBARI</a:t>
            </a:r>
            <a:r>
              <a:rPr lang="en-US" dirty="0" smtClean="0"/>
              <a:t> engineering:</a:t>
            </a:r>
            <a:endParaRPr lang="en-US" dirty="0"/>
          </a:p>
          <a:p>
            <a:pPr lvl="1"/>
            <a:r>
              <a:rPr lang="en-US" dirty="0"/>
              <a:t>Absorb </a:t>
            </a:r>
            <a:r>
              <a:rPr lang="en-US" dirty="0" err="1"/>
              <a:t>NRE</a:t>
            </a:r>
            <a:r>
              <a:rPr lang="en-US" dirty="0"/>
              <a:t> costs</a:t>
            </a:r>
          </a:p>
          <a:p>
            <a:pPr lvl="1"/>
            <a:r>
              <a:rPr lang="en-US" dirty="0"/>
              <a:t>Translate fabrication steps into an easy </a:t>
            </a:r>
            <a:r>
              <a:rPr lang="en-US" dirty="0" smtClean="0"/>
              <a:t>“</a:t>
            </a:r>
            <a:r>
              <a:rPr lang="en-US" dirty="0"/>
              <a:t>how-to” </a:t>
            </a:r>
            <a:r>
              <a:rPr lang="en-US" dirty="0" smtClean="0"/>
              <a:t>build document</a:t>
            </a:r>
            <a:endParaRPr lang="en-US" dirty="0"/>
          </a:p>
          <a:p>
            <a:r>
              <a:rPr lang="en-US" dirty="0"/>
              <a:t>Have designed and built 2 versions of SeeStar</a:t>
            </a:r>
          </a:p>
          <a:p>
            <a:pPr lvl="1"/>
            <a:r>
              <a:rPr lang="en-US" dirty="0"/>
              <a:t>Open source plans are online</a:t>
            </a:r>
          </a:p>
          <a:p>
            <a:r>
              <a:rPr lang="en-US" dirty="0" smtClean="0"/>
              <a:t>Begin design of </a:t>
            </a:r>
            <a:r>
              <a:rPr lang="en-US" dirty="0" err="1" smtClean="0"/>
              <a:t>Gen3</a:t>
            </a:r>
            <a:r>
              <a:rPr lang="en-US" dirty="0" smtClean="0"/>
              <a:t> system in 2016</a:t>
            </a:r>
            <a:endParaRPr lang="en-US" dirty="0"/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8200" y="457200"/>
            <a:ext cx="4041775" cy="639762"/>
          </a:xfrm>
        </p:spPr>
        <p:txBody>
          <a:bodyPr/>
          <a:lstStyle/>
          <a:p>
            <a:r>
              <a:rPr lang="en-US" dirty="0" smtClean="0"/>
              <a:t>Future of SeeStar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1219200"/>
            <a:ext cx="4041775" cy="4906963"/>
          </a:xfrm>
        </p:spPr>
        <p:txBody>
          <a:bodyPr/>
          <a:lstStyle/>
          <a:p>
            <a:r>
              <a:rPr lang="en-US" dirty="0"/>
              <a:t>Continue to support users of </a:t>
            </a:r>
            <a:r>
              <a:rPr lang="en-US" dirty="0" smtClean="0"/>
              <a:t>Gen 1 and 2 </a:t>
            </a:r>
            <a:r>
              <a:rPr lang="en-US" dirty="0"/>
              <a:t>systems</a:t>
            </a:r>
          </a:p>
          <a:p>
            <a:r>
              <a:rPr lang="en-US" dirty="0"/>
              <a:t>Designing </a:t>
            </a:r>
            <a:r>
              <a:rPr lang="en-US" dirty="0" err="1"/>
              <a:t>Gen3</a:t>
            </a:r>
            <a:r>
              <a:rPr lang="en-US" dirty="0"/>
              <a:t> version</a:t>
            </a:r>
            <a:r>
              <a:rPr lang="en-US" dirty="0" smtClean="0"/>
              <a:t>;    </a:t>
            </a:r>
            <a:r>
              <a:rPr lang="en-US" dirty="0"/>
              <a:t>To include:</a:t>
            </a:r>
          </a:p>
          <a:p>
            <a:pPr lvl="1"/>
            <a:r>
              <a:rPr lang="en-US" dirty="0"/>
              <a:t>More capable imager </a:t>
            </a:r>
            <a:r>
              <a:rPr lang="en-US" dirty="0" smtClean="0"/>
              <a:t>       (</a:t>
            </a:r>
            <a:r>
              <a:rPr lang="en-US" dirty="0"/>
              <a:t>Live view, stereo imaging)</a:t>
            </a:r>
          </a:p>
          <a:p>
            <a:pPr lvl="1"/>
            <a:r>
              <a:rPr lang="en-US" dirty="0"/>
              <a:t>Ability to add oceanographic sensors</a:t>
            </a:r>
          </a:p>
          <a:p>
            <a:pPr lvl="1"/>
            <a:r>
              <a:rPr lang="en-US" dirty="0"/>
              <a:t>Data logging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861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217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Fundamental problem/question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commercial underwater camera systems are expensive, large, and difficult to deploy.</a:t>
            </a:r>
          </a:p>
          <a:p>
            <a:r>
              <a:rPr lang="en-US" dirty="0" smtClean="0"/>
              <a:t>SeeStar is:</a:t>
            </a:r>
          </a:p>
          <a:p>
            <a:pPr lvl="1"/>
            <a:r>
              <a:rPr lang="en-US" dirty="0" smtClean="0"/>
              <a:t>Inexpensive</a:t>
            </a:r>
          </a:p>
          <a:p>
            <a:pPr lvl="1"/>
            <a:r>
              <a:rPr lang="en-US" dirty="0" smtClean="0"/>
              <a:t>Easy to build</a:t>
            </a:r>
          </a:p>
          <a:p>
            <a:pPr lvl="1"/>
            <a:r>
              <a:rPr lang="en-US" dirty="0" smtClean="0"/>
              <a:t>Can be deployed on virtually any platform</a:t>
            </a:r>
          </a:p>
          <a:p>
            <a:pPr lvl="1"/>
            <a:r>
              <a:rPr lang="en-US" dirty="0" smtClean="0"/>
              <a:t>Open source design</a:t>
            </a:r>
          </a:p>
          <a:p>
            <a:r>
              <a:rPr lang="en-US" dirty="0" smtClean="0"/>
              <a:t>More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00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is it important?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Large</a:t>
            </a:r>
            <a:r>
              <a:rPr lang="en-US" dirty="0" smtClean="0"/>
              <a:t> </a:t>
            </a:r>
            <a:r>
              <a:rPr lang="en-US" dirty="0" smtClean="0"/>
              <a:t>number of small-scale researchers in need of an underwater imaging system</a:t>
            </a:r>
          </a:p>
          <a:p>
            <a:pPr lvl="1"/>
            <a:r>
              <a:rPr lang="en-US" dirty="0" smtClean="0"/>
              <a:t>The Nature </a:t>
            </a:r>
            <a:r>
              <a:rPr lang="en-US" dirty="0" smtClean="0"/>
              <a:t>Conservancy</a:t>
            </a:r>
          </a:p>
          <a:p>
            <a:pPr lvl="1"/>
            <a:r>
              <a:rPr lang="en-US" dirty="0" smtClean="0"/>
              <a:t>Ca Fish and Wildlife</a:t>
            </a:r>
          </a:p>
          <a:p>
            <a:pPr lvl="1"/>
            <a:r>
              <a:rPr lang="en-US" dirty="0" smtClean="0"/>
              <a:t>Ca </a:t>
            </a:r>
            <a:r>
              <a:rPr lang="en-US" dirty="0" err="1" smtClean="0"/>
              <a:t>Wetfish</a:t>
            </a:r>
            <a:r>
              <a:rPr lang="en-US" dirty="0" smtClean="0"/>
              <a:t> Producers Association</a:t>
            </a:r>
            <a:endParaRPr lang="en-US" dirty="0" smtClean="0"/>
          </a:p>
          <a:p>
            <a:pPr lvl="1"/>
            <a:r>
              <a:rPr lang="en-US" dirty="0" err="1" smtClean="0"/>
              <a:t>MESTECH</a:t>
            </a:r>
            <a:r>
              <a:rPr lang="en-US" dirty="0"/>
              <a:t> </a:t>
            </a:r>
            <a:r>
              <a:rPr lang="en-US" dirty="0" smtClean="0"/>
              <a:t>&amp; Irish Marine Institute</a:t>
            </a:r>
          </a:p>
          <a:p>
            <a:pPr lvl="1"/>
            <a:r>
              <a:rPr lang="en-US" dirty="0" err="1" smtClean="0"/>
              <a:t>Noyo</a:t>
            </a:r>
            <a:r>
              <a:rPr lang="en-US" dirty="0" smtClean="0"/>
              <a:t> Center for Marine Science</a:t>
            </a:r>
          </a:p>
          <a:p>
            <a:pPr lvl="1"/>
            <a:r>
              <a:rPr lang="en-US" dirty="0" smtClean="0"/>
              <a:t>National Wildlife Health Center</a:t>
            </a:r>
          </a:p>
          <a:p>
            <a:pPr lvl="1"/>
            <a:r>
              <a:rPr lang="en-US" dirty="0" smtClean="0"/>
              <a:t>Oakland University</a:t>
            </a:r>
          </a:p>
          <a:p>
            <a:pPr lvl="1"/>
            <a:r>
              <a:rPr lang="en-US" dirty="0" err="1" smtClean="0"/>
              <a:t>MLML</a:t>
            </a:r>
            <a:endParaRPr lang="en-US" dirty="0" smtClean="0"/>
          </a:p>
          <a:p>
            <a:r>
              <a:rPr lang="en-US" dirty="0" err="1" smtClean="0"/>
              <a:t>MBARI</a:t>
            </a:r>
            <a:r>
              <a:rPr lang="en-US" dirty="0" smtClean="0"/>
              <a:t> Users</a:t>
            </a:r>
          </a:p>
          <a:p>
            <a:pPr lvl="1"/>
            <a:r>
              <a:rPr lang="en-US" dirty="0" smtClean="0"/>
              <a:t>Steve Haddock</a:t>
            </a:r>
          </a:p>
          <a:p>
            <a:pPr lvl="1"/>
            <a:r>
              <a:rPr lang="en-US" dirty="0" err="1" smtClean="0"/>
              <a:t>LRAUV</a:t>
            </a:r>
            <a:endParaRPr lang="en-US" dirty="0" smtClean="0"/>
          </a:p>
          <a:p>
            <a:pPr lvl="1"/>
            <a:r>
              <a:rPr lang="en-US" dirty="0" smtClean="0"/>
              <a:t>Wave Glider</a:t>
            </a:r>
          </a:p>
          <a:p>
            <a:pPr lvl="1"/>
            <a:r>
              <a:rPr lang="en-US" dirty="0" smtClean="0"/>
              <a:t>Power Buoy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900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Doing about it?/</a:t>
            </a:r>
            <a:r>
              <a:rPr lang="en-US" dirty="0" err="1" smtClean="0"/>
              <a:t>MBARI’s</a:t>
            </a:r>
            <a:r>
              <a:rPr lang="en-US" dirty="0" smtClean="0"/>
              <a:t> </a:t>
            </a:r>
            <a:r>
              <a:rPr lang="en-US" dirty="0" smtClean="0"/>
              <a:t>unique </a:t>
            </a:r>
            <a:r>
              <a:rPr lang="en-US" dirty="0" smtClean="0"/>
              <a:t>contribution?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Utilizing </a:t>
            </a:r>
            <a:r>
              <a:rPr lang="en-US" dirty="0" err="1" smtClean="0"/>
              <a:t>MBARI</a:t>
            </a:r>
            <a:r>
              <a:rPr lang="en-US" dirty="0" smtClean="0"/>
              <a:t> engineering to:</a:t>
            </a:r>
          </a:p>
          <a:p>
            <a:pPr lvl="1"/>
            <a:r>
              <a:rPr lang="en-US" dirty="0" smtClean="0"/>
              <a:t>Absorb </a:t>
            </a:r>
            <a:r>
              <a:rPr lang="en-US" dirty="0" err="1" smtClean="0"/>
              <a:t>NRE</a:t>
            </a:r>
            <a:r>
              <a:rPr lang="en-US" dirty="0" smtClean="0"/>
              <a:t> costs</a:t>
            </a:r>
          </a:p>
          <a:p>
            <a:pPr lvl="1"/>
            <a:r>
              <a:rPr lang="en-US" dirty="0" smtClean="0"/>
              <a:t>Translate fabrication steps into an easy </a:t>
            </a:r>
            <a:br>
              <a:rPr lang="en-US" dirty="0" smtClean="0"/>
            </a:br>
            <a:r>
              <a:rPr lang="en-US" dirty="0" smtClean="0"/>
              <a:t>“how-to” document</a:t>
            </a:r>
          </a:p>
          <a:p>
            <a:r>
              <a:rPr lang="en-US" dirty="0"/>
              <a:t>Have designed and built 2 versions of </a:t>
            </a:r>
            <a:r>
              <a:rPr lang="en-US" dirty="0" smtClean="0"/>
              <a:t>SeeStar</a:t>
            </a:r>
          </a:p>
          <a:p>
            <a:pPr lvl="1"/>
            <a:r>
              <a:rPr lang="en-US" dirty="0" smtClean="0"/>
              <a:t>Open source plans are online</a:t>
            </a:r>
            <a:endParaRPr lang="en-US" dirty="0"/>
          </a:p>
          <a:p>
            <a:r>
              <a:rPr lang="en-US" dirty="0" smtClean="0"/>
              <a:t>Designing a </a:t>
            </a:r>
            <a:r>
              <a:rPr lang="en-US" dirty="0"/>
              <a:t>more capable 3</a:t>
            </a:r>
            <a:r>
              <a:rPr lang="en-US" baseline="30000" dirty="0"/>
              <a:t>rd</a:t>
            </a:r>
            <a:r>
              <a:rPr lang="en-US" dirty="0"/>
              <a:t> version</a:t>
            </a:r>
          </a:p>
          <a:p>
            <a:r>
              <a:rPr lang="en-US" dirty="0" smtClean="0"/>
              <a:t>More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98855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Future/Where are we Going?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Continue to support users of </a:t>
            </a:r>
            <a:r>
              <a:rPr lang="en-US" dirty="0" err="1" smtClean="0"/>
              <a:t>Gen1</a:t>
            </a:r>
            <a:r>
              <a:rPr lang="en-US" dirty="0" smtClean="0"/>
              <a:t>/2 syste</a:t>
            </a:r>
            <a:r>
              <a:rPr lang="en-US" dirty="0" smtClean="0"/>
              <a:t>ms</a:t>
            </a:r>
            <a:endParaRPr lang="en-US" dirty="0" smtClean="0"/>
          </a:p>
          <a:p>
            <a:r>
              <a:rPr lang="en-US" dirty="0" smtClean="0"/>
              <a:t>Designing </a:t>
            </a:r>
            <a:r>
              <a:rPr lang="en-US" dirty="0" err="1" smtClean="0"/>
              <a:t>Gen3</a:t>
            </a:r>
            <a:r>
              <a:rPr lang="en-US" dirty="0" smtClean="0"/>
              <a:t> version; To </a:t>
            </a:r>
            <a:r>
              <a:rPr lang="en-US" dirty="0" smtClean="0"/>
              <a:t>include:</a:t>
            </a:r>
          </a:p>
          <a:p>
            <a:pPr lvl="1"/>
            <a:r>
              <a:rPr lang="en-US" dirty="0" smtClean="0"/>
              <a:t>More capable</a:t>
            </a:r>
            <a:r>
              <a:rPr lang="en-US" dirty="0" smtClean="0"/>
              <a:t> imager (Live view, stereo imaging)</a:t>
            </a:r>
            <a:endParaRPr lang="en-US" dirty="0" smtClean="0"/>
          </a:p>
          <a:p>
            <a:pPr lvl="1"/>
            <a:r>
              <a:rPr lang="en-US" dirty="0" smtClean="0"/>
              <a:t>Ability to </a:t>
            </a:r>
            <a:r>
              <a:rPr lang="en-US" dirty="0" smtClean="0"/>
              <a:t>add </a:t>
            </a:r>
            <a:r>
              <a:rPr lang="en-US" dirty="0" smtClean="0"/>
              <a:t>oceanographic </a:t>
            </a:r>
            <a:r>
              <a:rPr lang="en-US" dirty="0" smtClean="0"/>
              <a:t>sensors</a:t>
            </a:r>
          </a:p>
          <a:p>
            <a:pPr lvl="1"/>
            <a:r>
              <a:rPr lang="en-US" dirty="0" smtClean="0"/>
              <a:t>Data logging</a:t>
            </a:r>
          </a:p>
          <a:p>
            <a:r>
              <a:rPr lang="en-US" dirty="0" smtClean="0"/>
              <a:t>More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421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What’s the fundamental problem or question, or issue you are addressing? </a:t>
            </a:r>
          </a:p>
          <a:p>
            <a:r>
              <a:rPr lang="en-US" dirty="0"/>
              <a:t>Why is it important/why should anyone care? </a:t>
            </a:r>
          </a:p>
          <a:p>
            <a:r>
              <a:rPr lang="en-US" dirty="0"/>
              <a:t>What are we doing about it/what’s </a:t>
            </a:r>
            <a:r>
              <a:rPr lang="en-US" dirty="0" err="1"/>
              <a:t>MBARI’s</a:t>
            </a:r>
            <a:r>
              <a:rPr lang="en-US" dirty="0"/>
              <a:t> unique contribution?</a:t>
            </a:r>
          </a:p>
          <a:p>
            <a:r>
              <a:rPr lang="en-US" dirty="0"/>
              <a:t>What does the future hold/where is it going?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730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332</Words>
  <Application>Microsoft Office PowerPoint</Application>
  <PresentationFormat>On-screen Show (4:3)</PresentationFormat>
  <Paragraphs>81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SeeStar</vt:lpstr>
      <vt:lpstr>PowerPoint Presentation</vt:lpstr>
      <vt:lpstr>PowerPoint Presentation</vt:lpstr>
      <vt:lpstr>PowerPoint Presentation</vt:lpstr>
      <vt:lpstr>Fundamental problem/question</vt:lpstr>
      <vt:lpstr>Why is it important?</vt:lpstr>
      <vt:lpstr>Doing about it?/MBARI’s unique contribution?</vt:lpstr>
      <vt:lpstr>Future/Where are we Going?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SeeStar</dc:title>
  <dc:creator>meteor</dc:creator>
  <cp:lastModifiedBy>meteor</cp:lastModifiedBy>
  <cp:revision>21</cp:revision>
  <dcterms:created xsi:type="dcterms:W3CDTF">2015-10-09T16:07:00Z</dcterms:created>
  <dcterms:modified xsi:type="dcterms:W3CDTF">2015-10-12T21:36:35Z</dcterms:modified>
</cp:coreProperties>
</file>