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258" r:id="rId4"/>
    <p:sldId id="278" r:id="rId5"/>
    <p:sldId id="266" r:id="rId6"/>
    <p:sldId id="282" r:id="rId7"/>
    <p:sldId id="279" r:id="rId8"/>
    <p:sldId id="283" r:id="rId9"/>
    <p:sldId id="280" r:id="rId10"/>
    <p:sldId id="276" r:id="rId11"/>
    <p:sldId id="277" r:id="rId12"/>
  </p:sldIdLst>
  <p:sldSz cx="9144000" cy="6858000" type="screen4x3"/>
  <p:notesSz cx="6858000" cy="9144000"/>
  <p:defaultTextStyle>
    <a:lvl1pPr>
      <a:defRPr>
        <a:latin typeface="Calibri"/>
        <a:ea typeface="Calibri"/>
        <a:cs typeface="Calibri"/>
        <a:sym typeface="Calibri"/>
      </a:defRPr>
    </a:lvl1pPr>
    <a:lvl2pPr indent="457200">
      <a:defRPr>
        <a:latin typeface="Calibri"/>
        <a:ea typeface="Calibri"/>
        <a:cs typeface="Calibri"/>
        <a:sym typeface="Calibri"/>
      </a:defRPr>
    </a:lvl2pPr>
    <a:lvl3pPr indent="914400">
      <a:defRPr>
        <a:latin typeface="Calibri"/>
        <a:ea typeface="Calibri"/>
        <a:cs typeface="Calibri"/>
        <a:sym typeface="Calibri"/>
      </a:defRPr>
    </a:lvl3pPr>
    <a:lvl4pPr indent="1371600">
      <a:defRPr>
        <a:latin typeface="Calibri"/>
        <a:ea typeface="Calibri"/>
        <a:cs typeface="Calibri"/>
        <a:sym typeface="Calibri"/>
      </a:defRPr>
    </a:lvl4pPr>
    <a:lvl5pPr indent="1828800">
      <a:defRPr>
        <a:latin typeface="Calibri"/>
        <a:ea typeface="Calibri"/>
        <a:cs typeface="Calibri"/>
        <a:sym typeface="Calibri"/>
      </a:defRPr>
    </a:lvl5pPr>
    <a:lvl6pPr indent="2286000">
      <a:defRPr>
        <a:latin typeface="Calibri"/>
        <a:ea typeface="Calibri"/>
        <a:cs typeface="Calibri"/>
        <a:sym typeface="Calibri"/>
      </a:defRPr>
    </a:lvl6pPr>
    <a:lvl7pPr indent="2743200">
      <a:defRPr>
        <a:latin typeface="Calibri"/>
        <a:ea typeface="Calibri"/>
        <a:cs typeface="Calibri"/>
        <a:sym typeface="Calibri"/>
      </a:defRPr>
    </a:lvl7pPr>
    <a:lvl8pPr indent="3200400">
      <a:defRPr>
        <a:latin typeface="Calibri"/>
        <a:ea typeface="Calibri"/>
        <a:cs typeface="Calibri"/>
        <a:sym typeface="Calibri"/>
      </a:defRPr>
    </a:lvl8pPr>
    <a:lvl9pPr indent="3657600">
      <a:defRPr>
        <a:latin typeface="Calibri"/>
        <a:ea typeface="Calibri"/>
        <a:cs typeface="Calibri"/>
        <a:sym typeface="Calibri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n" i="on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CFD7E7"/>
          </a:solidFill>
        </a:fill>
      </a:tcStyle>
    </a:wholeTbl>
    <a:band2H>
      <a:tcTxStyle/>
      <a:tcStyle>
        <a:tcBdr/>
        <a:fill>
          <a:solidFill>
            <a:srgbClr val="E8ECF4"/>
          </a:solidFill>
        </a:fill>
      </a:tcStyle>
    </a:band2H>
    <a:firstCol>
      <a:tcTxStyle b="on" i="on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4F81BD"/>
          </a:solidFill>
        </a:fill>
      </a:tcStyle>
    </a:firstCol>
    <a:lastRow>
      <a:tcTxStyle b="on" i="on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381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4F81BD"/>
          </a:solidFill>
        </a:fill>
      </a:tcStyle>
    </a:lastRow>
    <a:firstRow>
      <a:tcTxStyle b="on" i="on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381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4F81BD"/>
          </a:solidFill>
        </a:fill>
      </a:tcStyle>
    </a:firstRow>
  </a:tblStyle>
  <a:tblStyle styleId="{C7B018BB-80A7-4F77-B60F-C8B233D01FF8}" styleName="">
    <a:tblBg/>
    <a:wholeTbl>
      <a:tcTxStyle b="on" i="on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DEE7D0"/>
          </a:solidFill>
        </a:fill>
      </a:tcStyle>
    </a:wholeTbl>
    <a:band2H>
      <a:tcTxStyle/>
      <a:tcStyle>
        <a:tcBdr/>
        <a:fill>
          <a:solidFill>
            <a:srgbClr val="EFF3E9"/>
          </a:solidFill>
        </a:fill>
      </a:tcStyle>
    </a:band2H>
    <a:firstCol>
      <a:tcTxStyle b="on" i="on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9BBB59"/>
          </a:solidFill>
        </a:fill>
      </a:tcStyle>
    </a:firstCol>
    <a:lastRow>
      <a:tcTxStyle b="on" i="on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381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9BBB59"/>
          </a:solidFill>
        </a:fill>
      </a:tcStyle>
    </a:lastRow>
    <a:firstRow>
      <a:tcTxStyle b="on" i="on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381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9BBB59"/>
          </a:solidFill>
        </a:fill>
      </a:tcStyle>
    </a:firstRow>
  </a:tblStyle>
  <a:tblStyle styleId="{EEE7283C-3CF3-47DC-8721-378D4A62B228}" styleName="">
    <a:tblBg/>
    <a:wholeTbl>
      <a:tcTxStyle b="on" i="on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FCDCCE"/>
          </a:solidFill>
        </a:fill>
      </a:tcStyle>
    </a:wholeTbl>
    <a:band2H>
      <a:tcTxStyle/>
      <a:tcStyle>
        <a:tcBdr/>
        <a:fill>
          <a:solidFill>
            <a:srgbClr val="FDEEE8"/>
          </a:solidFill>
        </a:fill>
      </a:tcStyle>
    </a:band2H>
    <a:firstCol>
      <a:tcTxStyle b="on" i="on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F79646"/>
          </a:solidFill>
        </a:fill>
      </a:tcStyle>
    </a:firstCol>
    <a:lastRow>
      <a:tcTxStyle b="on" i="on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381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F79646"/>
          </a:solidFill>
        </a:fill>
      </a:tcStyle>
    </a:lastRow>
    <a:firstRow>
      <a:tcTxStyle b="on" i="on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381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F79646"/>
          </a:solidFill>
        </a:fill>
      </a:tcStyle>
    </a:firstRow>
  </a:tblStyle>
  <a:tblStyle styleId="{CF821DB8-F4EB-4A41-A1BA-3FCAFE7338EE}" styleName="">
    <a:tblBg/>
    <a:wholeTbl>
      <a:tcTxStyle b="on" i="on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n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4F81BD"/>
          </a:solidFill>
        </a:fill>
      </a:tcStyle>
    </a:firstCol>
    <a:lastRow>
      <a:tcTxStyle b="on" i="on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bevel/>
            </a:ln>
          </a:top>
          <a:bottom>
            <a:ln w="254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n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bevel/>
            </a:ln>
          </a:top>
          <a:bottom>
            <a:ln w="254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4F81BD"/>
          </a:solidFill>
        </a:fill>
      </a:tcStyle>
    </a:firstRow>
  </a:tblStyle>
  <a:tblStyle styleId="{33BA23B1-9221-436E-865A-0063620EA4FD}" styleName="">
    <a:tblBg/>
    <a:wholeTbl>
      <a:tcTxStyle b="on" i="on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n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/>
        </a:fill>
      </a:tcStyle>
    </a:firstCol>
    <a:lastRow>
      <a:tcTxStyle b="on" i="on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381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/>
        </a:fill>
      </a:tcStyle>
    </a:lastRow>
    <a:firstRow>
      <a:tcTxStyle b="on" i="on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381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/>
        </a:fill>
      </a:tcStyle>
    </a:firstRow>
  </a:tblStyle>
  <a:tblStyle styleId="{2708684C-4D16-4618-839F-0558EEFCDFE6}" styleName="">
    <a:tblBg/>
    <a:wholeTbl>
      <a:tcTxStyle b="on" i="on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bevel/>
            </a:ln>
          </a:left>
          <a:right>
            <a:ln w="12700" cap="flat">
              <a:solidFill>
                <a:srgbClr val="000000"/>
              </a:solidFill>
              <a:prstDash val="solid"/>
              <a:bevel/>
            </a:ln>
          </a:right>
          <a:top>
            <a:ln w="12700" cap="flat">
              <a:solidFill>
                <a:srgbClr val="000000"/>
              </a:solidFill>
              <a:prstDash val="solid"/>
              <a:bevel/>
            </a:ln>
          </a:top>
          <a:bottom>
            <a:ln w="127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solidFill>
                <a:srgbClr val="000000"/>
              </a:solidFill>
              <a:prstDash val="solid"/>
              <a:bevel/>
            </a:ln>
          </a:insideH>
          <a:insideV>
            <a:ln w="12700" cap="flat">
              <a:solidFill>
                <a:srgbClr val="000000"/>
              </a:solidFill>
              <a:prstDash val="solid"/>
              <a:bevel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n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bevel/>
            </a:ln>
          </a:left>
          <a:right>
            <a:ln w="12700" cap="flat">
              <a:solidFill>
                <a:srgbClr val="000000"/>
              </a:solidFill>
              <a:prstDash val="solid"/>
              <a:bevel/>
            </a:ln>
          </a:right>
          <a:top>
            <a:ln w="12700" cap="flat">
              <a:solidFill>
                <a:srgbClr val="000000"/>
              </a:solidFill>
              <a:prstDash val="solid"/>
              <a:bevel/>
            </a:ln>
          </a:top>
          <a:bottom>
            <a:ln w="127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solidFill>
                <a:srgbClr val="000000"/>
              </a:solidFill>
              <a:prstDash val="solid"/>
              <a:bevel/>
            </a:ln>
          </a:insideH>
          <a:insideV>
            <a:ln w="12700" cap="flat">
              <a:solidFill>
                <a:srgbClr val="000000"/>
              </a:solidFill>
              <a:prstDash val="solid"/>
              <a:bevel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n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bevel/>
            </a:ln>
          </a:left>
          <a:right>
            <a:ln w="12700" cap="flat">
              <a:solidFill>
                <a:srgbClr val="000000"/>
              </a:solidFill>
              <a:prstDash val="solid"/>
              <a:bevel/>
            </a:ln>
          </a:right>
          <a:top>
            <a:ln w="50800" cap="flat">
              <a:solidFill>
                <a:srgbClr val="000000"/>
              </a:solidFill>
              <a:prstDash val="solid"/>
              <a:bevel/>
            </a:ln>
          </a:top>
          <a:bottom>
            <a:ln w="127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solidFill>
                <a:srgbClr val="000000"/>
              </a:solidFill>
              <a:prstDash val="solid"/>
              <a:bevel/>
            </a:ln>
          </a:insideH>
          <a:insideV>
            <a:ln w="12700" cap="flat">
              <a:solidFill>
                <a:srgbClr val="000000"/>
              </a:solidFill>
              <a:prstDash val="solid"/>
              <a:bevel/>
            </a:ln>
          </a:insideV>
        </a:tcBdr>
        <a:fill>
          <a:noFill/>
        </a:fill>
      </a:tcStyle>
    </a:lastRow>
    <a:firstRow>
      <a:tcTxStyle b="on" i="on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bevel/>
            </a:ln>
          </a:left>
          <a:right>
            <a:ln w="12700" cap="flat">
              <a:solidFill>
                <a:srgbClr val="000000"/>
              </a:solidFill>
              <a:prstDash val="solid"/>
              <a:bevel/>
            </a:ln>
          </a:right>
          <a:top>
            <a:ln w="12700" cap="flat">
              <a:solidFill>
                <a:srgbClr val="000000"/>
              </a:solidFill>
              <a:prstDash val="solid"/>
              <a:bevel/>
            </a:ln>
          </a:top>
          <a:bottom>
            <a:ln w="254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solidFill>
                <a:srgbClr val="000000"/>
              </a:solidFill>
              <a:prstDash val="solid"/>
              <a:bevel/>
            </a:ln>
          </a:insideH>
          <a:insideV>
            <a:ln w="12700" cap="flat">
              <a:solidFill>
                <a:srgbClr val="000000"/>
              </a:solidFill>
              <a:prstDash val="solid"/>
              <a:bevel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18" autoAdjust="0"/>
    <p:restoredTop sz="97617" autoAdjust="0"/>
  </p:normalViewPr>
  <p:slideViewPr>
    <p:cSldViewPr>
      <p:cViewPr varScale="1">
        <p:scale>
          <a:sx n="121" d="100"/>
          <a:sy n="121" d="100"/>
        </p:scale>
        <p:origin x="-135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50" d="100"/>
        <a:sy n="15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Shape 46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 lvl="0"/>
            <a:endParaRPr/>
          </a:p>
        </p:txBody>
      </p:sp>
      <p:sp>
        <p:nvSpPr>
          <p:cNvPr id="47" name="Shape 47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 lvl="0"/>
            <a:endParaRPr/>
          </a:p>
        </p:txBody>
      </p:sp>
    </p:spTree>
    <p:extLst>
      <p:ext uri="{BB962C8B-B14F-4D97-AF65-F5344CB8AC3E}">
        <p14:creationId xmlns:p14="http://schemas.microsoft.com/office/powerpoint/2010/main" val="3349938144"/>
      </p:ext>
    </p:extLst>
  </p:cSld>
  <p:clrMap bg1="lt1" tx1="dk1" bg2="lt2" tx2="dk2" accent1="accent1" accent2="accent2" accent3="accent3" accent4="accent4" accent5="accent5" accent6="accent6" hlink="hlink" folHlink="folHlink"/>
  <p:notesStyle>
    <a:lvl1pPr defTabSz="457200">
      <a:lnSpc>
        <a:spcPct val="117999"/>
      </a:lnSpc>
      <a:defRPr sz="2200">
        <a:latin typeface="+mj-lt"/>
        <a:ea typeface="+mj-ea"/>
        <a:cs typeface="+mj-cs"/>
        <a:sym typeface="Helvetica Neue"/>
      </a:defRPr>
    </a:lvl1pPr>
    <a:lvl2pPr indent="228600" defTabSz="457200">
      <a:lnSpc>
        <a:spcPct val="117999"/>
      </a:lnSpc>
      <a:defRPr sz="2200">
        <a:latin typeface="+mj-lt"/>
        <a:ea typeface="+mj-ea"/>
        <a:cs typeface="+mj-cs"/>
        <a:sym typeface="Helvetica Neue"/>
      </a:defRPr>
    </a:lvl2pPr>
    <a:lvl3pPr indent="457200" defTabSz="457200">
      <a:lnSpc>
        <a:spcPct val="117999"/>
      </a:lnSpc>
      <a:defRPr sz="2200">
        <a:latin typeface="+mj-lt"/>
        <a:ea typeface="+mj-ea"/>
        <a:cs typeface="+mj-cs"/>
        <a:sym typeface="Helvetica Neue"/>
      </a:defRPr>
    </a:lvl3pPr>
    <a:lvl4pPr indent="685800" defTabSz="457200">
      <a:lnSpc>
        <a:spcPct val="117999"/>
      </a:lnSpc>
      <a:defRPr sz="2200">
        <a:latin typeface="+mj-lt"/>
        <a:ea typeface="+mj-ea"/>
        <a:cs typeface="+mj-cs"/>
        <a:sym typeface="Helvetica Neue"/>
      </a:defRPr>
    </a:lvl4pPr>
    <a:lvl5pPr indent="914400" defTabSz="457200">
      <a:lnSpc>
        <a:spcPct val="117999"/>
      </a:lnSpc>
      <a:defRPr sz="2200">
        <a:latin typeface="+mj-lt"/>
        <a:ea typeface="+mj-ea"/>
        <a:cs typeface="+mj-cs"/>
        <a:sym typeface="Helvetica Neue"/>
      </a:defRPr>
    </a:lvl5pPr>
    <a:lvl6pPr indent="1143000" defTabSz="457200">
      <a:lnSpc>
        <a:spcPct val="117999"/>
      </a:lnSpc>
      <a:defRPr sz="2200">
        <a:latin typeface="+mj-lt"/>
        <a:ea typeface="+mj-ea"/>
        <a:cs typeface="+mj-cs"/>
        <a:sym typeface="Helvetica Neue"/>
      </a:defRPr>
    </a:lvl6pPr>
    <a:lvl7pPr indent="1371600" defTabSz="457200">
      <a:lnSpc>
        <a:spcPct val="117999"/>
      </a:lnSpc>
      <a:defRPr sz="2200">
        <a:latin typeface="+mj-lt"/>
        <a:ea typeface="+mj-ea"/>
        <a:cs typeface="+mj-cs"/>
        <a:sym typeface="Helvetica Neue"/>
      </a:defRPr>
    </a:lvl7pPr>
    <a:lvl8pPr indent="1600200" defTabSz="457200">
      <a:lnSpc>
        <a:spcPct val="117999"/>
      </a:lnSpc>
      <a:defRPr sz="2200">
        <a:latin typeface="+mj-lt"/>
        <a:ea typeface="+mj-ea"/>
        <a:cs typeface="+mj-cs"/>
        <a:sym typeface="Helvetica Neue"/>
      </a:defRPr>
    </a:lvl8pPr>
    <a:lvl9pPr indent="1828800" defTabSz="457200">
      <a:lnSpc>
        <a:spcPct val="117999"/>
      </a:lnSpc>
      <a:defRPr sz="2200">
        <a:latin typeface="+mj-lt"/>
        <a:ea typeface="+mj-ea"/>
        <a:cs typeface="+mj-cs"/>
        <a:sym typeface="Helvetica Neue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444695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Shape 54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 lvl="0"/>
            <a:endParaRPr/>
          </a:p>
        </p:txBody>
      </p:sp>
      <p:sp>
        <p:nvSpPr>
          <p:cNvPr id="55" name="Shape 55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lvl="0" defTabSz="914400">
              <a:lnSpc>
                <a:spcPct val="100000"/>
              </a:lnSpc>
              <a:defRPr sz="1800"/>
            </a:pPr>
            <a:endParaRPr sz="1200" dirty="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Shape 62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 lvl="0"/>
            <a:endParaRPr/>
          </a:p>
        </p:txBody>
      </p:sp>
      <p:sp>
        <p:nvSpPr>
          <p:cNvPr id="63" name="Shape 63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lvl="0" defTabSz="914400">
              <a:lnSpc>
                <a:spcPct val="100000"/>
              </a:lnSpc>
              <a:defRPr sz="1800"/>
            </a:pPr>
            <a:endParaRPr sz="1200" dirty="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50850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6"/>
          <p:cNvSpPr>
            <a:spLocks noGrp="1"/>
          </p:cNvSpPr>
          <p:nvPr>
            <p:ph type="title"/>
          </p:nvPr>
        </p:nvSpPr>
        <p:spPr>
          <a:xfrm>
            <a:off x="685800" y="1844676"/>
            <a:ext cx="7772400" cy="2041525"/>
          </a:xfrm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4400"/>
              <a:t>Click to edit Master title style</a:t>
            </a:r>
          </a:p>
        </p:txBody>
      </p:sp>
      <p:sp>
        <p:nvSpPr>
          <p:cNvPr id="7" name="Shape 7"/>
          <p:cNvSpPr>
            <a:spLocks noGrp="1"/>
          </p:cNvSpPr>
          <p:nvPr>
            <p:ph type="body" idx="1"/>
          </p:nvPr>
        </p:nvSpPr>
        <p:spPr>
          <a:xfrm>
            <a:off x="1371600" y="3886200"/>
            <a:ext cx="6400800" cy="2971800"/>
          </a:xfrm>
          <a:prstGeom prst="rect">
            <a:avLst/>
          </a:prstGeom>
        </p:spPr>
        <p:txBody>
          <a:bodyPr/>
          <a:lstStyle>
            <a:lvl1pPr marL="0" indent="0" algn="ctr">
              <a:buSzTx/>
              <a:buFontTx/>
              <a:buNone/>
              <a:defRPr>
                <a:solidFill>
                  <a:srgbClr val="888888"/>
                </a:solidFill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888888"/>
                </a:solidFill>
              </a:rPr>
              <a:t>Click to edit Master subtitle style</a:t>
            </a:r>
          </a:p>
        </p:txBody>
      </p:sp>
      <p:sp>
        <p:nvSpPr>
          <p:cNvPr id="8" name="Shape 8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Shape 39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4400"/>
              <a:t>Click to edit Master title style</a:t>
            </a:r>
          </a:p>
        </p:txBody>
      </p:sp>
      <p:sp>
        <p:nvSpPr>
          <p:cNvPr id="40" name="Shape 40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3200"/>
              <a:t>Click to edit Master text styles</a:t>
            </a:r>
          </a:p>
          <a:p>
            <a:pPr lvl="1">
              <a:defRPr sz="1800"/>
            </a:pPr>
            <a:r>
              <a:rPr sz="3200"/>
              <a:t>Second level</a:t>
            </a:r>
          </a:p>
          <a:p>
            <a:pPr lvl="2">
              <a:defRPr sz="1800"/>
            </a:pPr>
            <a:r>
              <a:rPr sz="3200"/>
              <a:t>Third level</a:t>
            </a:r>
          </a:p>
          <a:p>
            <a:pPr lvl="3">
              <a:defRPr sz="1800"/>
            </a:pPr>
            <a:r>
              <a:rPr sz="3200"/>
              <a:t>Fourth level</a:t>
            </a:r>
          </a:p>
          <a:p>
            <a:pPr lvl="4">
              <a:defRPr sz="1800"/>
            </a:pPr>
            <a:r>
              <a:rPr sz="3200"/>
              <a:t>Fifth level</a:t>
            </a:r>
          </a:p>
        </p:txBody>
      </p:sp>
      <p:sp>
        <p:nvSpPr>
          <p:cNvPr id="41" name="Shape 41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Shape 43"/>
          <p:cNvSpPr>
            <a:spLocks noGrp="1"/>
          </p:cNvSpPr>
          <p:nvPr>
            <p:ph type="title"/>
          </p:nvPr>
        </p:nvSpPr>
        <p:spPr>
          <a:xfrm>
            <a:off x="6629400" y="0"/>
            <a:ext cx="2057400" cy="6400803"/>
          </a:xfrm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4400"/>
              <a:t>Click to edit Master title style</a:t>
            </a:r>
          </a:p>
        </p:txBody>
      </p:sp>
      <p:sp>
        <p:nvSpPr>
          <p:cNvPr id="44" name="Shape 44"/>
          <p:cNvSpPr>
            <a:spLocks noGrp="1"/>
          </p:cNvSpPr>
          <p:nvPr>
            <p:ph type="body" idx="1"/>
          </p:nvPr>
        </p:nvSpPr>
        <p:spPr>
          <a:xfrm>
            <a:off x="457200" y="274639"/>
            <a:ext cx="6019800" cy="6583363"/>
          </a:xfrm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3200"/>
              <a:t>Click to edit Master text styles</a:t>
            </a:r>
          </a:p>
          <a:p>
            <a:pPr lvl="1">
              <a:defRPr sz="1800"/>
            </a:pPr>
            <a:r>
              <a:rPr sz="3200"/>
              <a:t>Second level</a:t>
            </a:r>
          </a:p>
          <a:p>
            <a:pPr lvl="2">
              <a:defRPr sz="1800"/>
            </a:pPr>
            <a:r>
              <a:rPr sz="3200"/>
              <a:t>Third level</a:t>
            </a:r>
          </a:p>
          <a:p>
            <a:pPr lvl="3">
              <a:defRPr sz="1800"/>
            </a:pPr>
            <a:r>
              <a:rPr sz="3200"/>
              <a:t>Fourth level</a:t>
            </a:r>
          </a:p>
          <a:p>
            <a:pPr lvl="4">
              <a:defRPr sz="1800"/>
            </a:pPr>
            <a:r>
              <a:rPr sz="3200"/>
              <a:t>Fifth level</a:t>
            </a:r>
          </a:p>
        </p:txBody>
      </p:sp>
      <p:sp>
        <p:nvSpPr>
          <p:cNvPr id="45" name="Shape 45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10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4400"/>
              <a:t>Click to edit Master title style</a:t>
            </a:r>
          </a:p>
        </p:txBody>
      </p:sp>
      <p:sp>
        <p:nvSpPr>
          <p:cNvPr id="11" name="Shape 11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3200"/>
              <a:t>Click to edit Master text styles</a:t>
            </a:r>
          </a:p>
          <a:p>
            <a:pPr lvl="1">
              <a:defRPr sz="1800"/>
            </a:pPr>
            <a:r>
              <a:rPr sz="3200"/>
              <a:t>Second level</a:t>
            </a:r>
          </a:p>
          <a:p>
            <a:pPr lvl="2">
              <a:defRPr sz="1800"/>
            </a:pPr>
            <a:r>
              <a:rPr sz="3200"/>
              <a:t>Third level</a:t>
            </a:r>
          </a:p>
          <a:p>
            <a:pPr lvl="3">
              <a:defRPr sz="1800"/>
            </a:pPr>
            <a:r>
              <a:rPr sz="3200"/>
              <a:t>Fourth level</a:t>
            </a:r>
          </a:p>
          <a:p>
            <a:pPr lvl="4">
              <a:defRPr sz="1800"/>
            </a:pPr>
            <a:r>
              <a:rPr sz="3200"/>
              <a:t>Fifth level</a:t>
            </a:r>
          </a:p>
        </p:txBody>
      </p:sp>
      <p:sp>
        <p:nvSpPr>
          <p:cNvPr id="12" name="Shape 12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hape 14"/>
          <p:cNvSpPr>
            <a:spLocks noGrp="1"/>
          </p:cNvSpPr>
          <p:nvPr>
            <p:ph type="title"/>
          </p:nvPr>
        </p:nvSpPr>
        <p:spPr>
          <a:xfrm>
            <a:off x="722314" y="4406901"/>
            <a:ext cx="7772401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pPr lvl="0">
              <a:defRPr sz="1800" b="0" cap="none"/>
            </a:pPr>
            <a:r>
              <a:rPr sz="4000" b="1" cap="all"/>
              <a:t>Click to edit Master title style</a:t>
            </a:r>
          </a:p>
        </p:txBody>
      </p:sp>
      <p:sp>
        <p:nvSpPr>
          <p:cNvPr id="15" name="Shape 15"/>
          <p:cNvSpPr>
            <a:spLocks noGrp="1"/>
          </p:cNvSpPr>
          <p:nvPr>
            <p:ph type="body" idx="1"/>
          </p:nvPr>
        </p:nvSpPr>
        <p:spPr>
          <a:xfrm>
            <a:off x="722314" y="2906714"/>
            <a:ext cx="7772401" cy="1500188"/>
          </a:xfrm>
          <a:prstGeom prst="rect">
            <a:avLst/>
          </a:prstGeom>
        </p:spPr>
        <p:txBody>
          <a:bodyPr anchor="b"/>
          <a:lstStyle>
            <a:lvl1pPr marL="0" indent="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2000">
                <a:solidFill>
                  <a:srgbClr val="888888"/>
                </a:solidFill>
              </a:rPr>
              <a:t>Click to edit Master text styles</a:t>
            </a:r>
          </a:p>
        </p:txBody>
      </p:sp>
      <p:sp>
        <p:nvSpPr>
          <p:cNvPr id="16" name="Shape 16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hape 18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4400"/>
              <a:t>Click to edit Master title style</a:t>
            </a:r>
          </a:p>
        </p:txBody>
      </p:sp>
      <p:sp>
        <p:nvSpPr>
          <p:cNvPr id="19" name="Shape 19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4038600" cy="5257800"/>
          </a:xfrm>
          <a:prstGeom prst="rect">
            <a:avLst/>
          </a:prstGeom>
        </p:spPr>
        <p:txBody>
          <a:bodyPr/>
          <a:lstStyle>
            <a:lvl1pPr>
              <a:spcBef>
                <a:spcPts val="600"/>
              </a:spcBef>
              <a:defRPr sz="2800"/>
            </a:lvl1pPr>
            <a:lvl2pPr marL="790575" indent="-333375">
              <a:spcBef>
                <a:spcPts val="600"/>
              </a:spcBef>
              <a:defRPr sz="2800"/>
            </a:lvl2pPr>
            <a:lvl3pPr marL="1234439" indent="-320039">
              <a:spcBef>
                <a:spcPts val="600"/>
              </a:spcBef>
              <a:defRPr sz="2800"/>
            </a:lvl3pPr>
            <a:lvl4pPr marL="1727200" indent="-355600">
              <a:spcBef>
                <a:spcPts val="600"/>
              </a:spcBef>
              <a:defRPr sz="2800"/>
            </a:lvl4pPr>
            <a:lvl5pPr marL="2184400" indent="-355600">
              <a:spcBef>
                <a:spcPts val="600"/>
              </a:spcBef>
              <a:defRPr sz="2800"/>
            </a:lvl5pPr>
          </a:lstStyle>
          <a:p>
            <a:pPr lvl="0">
              <a:defRPr sz="1800"/>
            </a:pPr>
            <a:r>
              <a:rPr sz="2800"/>
              <a:t>Click to edit Master text styles</a:t>
            </a:r>
          </a:p>
          <a:p>
            <a:pPr lvl="1">
              <a:defRPr sz="1800"/>
            </a:pPr>
            <a:r>
              <a:rPr sz="2800"/>
              <a:t>Second level</a:t>
            </a:r>
          </a:p>
          <a:p>
            <a:pPr lvl="2">
              <a:defRPr sz="1800"/>
            </a:pPr>
            <a:r>
              <a:rPr sz="2800"/>
              <a:t>Third level</a:t>
            </a:r>
          </a:p>
          <a:p>
            <a:pPr lvl="3">
              <a:defRPr sz="1800"/>
            </a:pPr>
            <a:r>
              <a:rPr sz="2800"/>
              <a:t>Fourth level</a:t>
            </a:r>
          </a:p>
          <a:p>
            <a:pPr lvl="4">
              <a:defRPr sz="1800"/>
            </a:pPr>
            <a:r>
              <a:rPr sz="2800"/>
              <a:t>Fifth level</a:t>
            </a:r>
          </a:p>
        </p:txBody>
      </p:sp>
      <p:sp>
        <p:nvSpPr>
          <p:cNvPr id="20" name="Shape 20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Shape 22"/>
          <p:cNvSpPr>
            <a:spLocks noGrp="1"/>
          </p:cNvSpPr>
          <p:nvPr>
            <p:ph type="title"/>
          </p:nvPr>
        </p:nvSpPr>
        <p:spPr>
          <a:xfrm>
            <a:off x="457200" y="256811"/>
            <a:ext cx="8229600" cy="1178656"/>
          </a:xfrm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4400"/>
              <a:t>Click to edit Master title style</a:t>
            </a:r>
          </a:p>
        </p:txBody>
      </p:sp>
      <p:sp>
        <p:nvSpPr>
          <p:cNvPr id="23" name="Shape 23"/>
          <p:cNvSpPr>
            <a:spLocks noGrp="1"/>
          </p:cNvSpPr>
          <p:nvPr>
            <p:ph type="body" idx="1"/>
          </p:nvPr>
        </p:nvSpPr>
        <p:spPr>
          <a:xfrm>
            <a:off x="457200" y="1435465"/>
            <a:ext cx="4040188" cy="739411"/>
          </a:xfrm>
          <a:prstGeom prst="rect">
            <a:avLst/>
          </a:prstGeom>
        </p:spPr>
        <p:txBody>
          <a:bodyPr anchor="b"/>
          <a:lstStyle>
            <a:lvl1pPr marL="0" indent="0">
              <a:spcBef>
                <a:spcPts val="500"/>
              </a:spcBef>
              <a:buSzTx/>
              <a:buFontTx/>
              <a:buNone/>
              <a:defRPr sz="2400" b="1"/>
            </a:lvl1pPr>
          </a:lstStyle>
          <a:p>
            <a:pPr lvl="0">
              <a:defRPr sz="1800" b="0"/>
            </a:pPr>
            <a:r>
              <a:rPr sz="2400" b="1"/>
              <a:t>Click to edit Master text styles</a:t>
            </a:r>
          </a:p>
        </p:txBody>
      </p:sp>
      <p:sp>
        <p:nvSpPr>
          <p:cNvPr id="24" name="Shape 24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Shape 26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4400"/>
              <a:t>Click to edit Master title style</a:t>
            </a:r>
          </a:p>
        </p:txBody>
      </p:sp>
      <p:sp>
        <p:nvSpPr>
          <p:cNvPr id="27" name="Shape 27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Shape 29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Shape 31"/>
          <p:cNvSpPr>
            <a:spLocks noGrp="1"/>
          </p:cNvSpPr>
          <p:nvPr>
            <p:ph type="title"/>
          </p:nvPr>
        </p:nvSpPr>
        <p:spPr>
          <a:xfrm>
            <a:off x="457200" y="1"/>
            <a:ext cx="3008314" cy="143510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pPr lvl="0">
              <a:defRPr sz="1800" b="0"/>
            </a:pPr>
            <a:r>
              <a:rPr sz="2000" b="1"/>
              <a:t>Click to edit Master title style</a:t>
            </a:r>
          </a:p>
        </p:txBody>
      </p:sp>
      <p:sp>
        <p:nvSpPr>
          <p:cNvPr id="32" name="Shape 32"/>
          <p:cNvSpPr>
            <a:spLocks noGrp="1"/>
          </p:cNvSpPr>
          <p:nvPr>
            <p:ph type="body" idx="1"/>
          </p:nvPr>
        </p:nvSpPr>
        <p:spPr>
          <a:xfrm>
            <a:off x="3575050" y="273050"/>
            <a:ext cx="5111750" cy="6584951"/>
          </a:xfrm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3200"/>
              <a:t>Click to edit Master text styles</a:t>
            </a:r>
          </a:p>
          <a:p>
            <a:pPr lvl="1">
              <a:defRPr sz="1800"/>
            </a:pPr>
            <a:r>
              <a:rPr sz="3200"/>
              <a:t>Second level</a:t>
            </a:r>
          </a:p>
          <a:p>
            <a:pPr lvl="2">
              <a:defRPr sz="1800"/>
            </a:pPr>
            <a:r>
              <a:rPr sz="3200"/>
              <a:t>Third level</a:t>
            </a:r>
          </a:p>
          <a:p>
            <a:pPr lvl="3">
              <a:defRPr sz="1800"/>
            </a:pPr>
            <a:r>
              <a:rPr sz="3200"/>
              <a:t>Fourth level</a:t>
            </a:r>
          </a:p>
          <a:p>
            <a:pPr lvl="4">
              <a:defRPr sz="1800"/>
            </a:pPr>
            <a:r>
              <a:rPr sz="3200"/>
              <a:t>Fifth level</a:t>
            </a:r>
          </a:p>
        </p:txBody>
      </p:sp>
      <p:sp>
        <p:nvSpPr>
          <p:cNvPr id="33" name="Shape 33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Shape 35"/>
          <p:cNvSpPr>
            <a:spLocks noGrp="1"/>
          </p:cNvSpPr>
          <p:nvPr>
            <p:ph type="title"/>
          </p:nvPr>
        </p:nvSpPr>
        <p:spPr>
          <a:xfrm>
            <a:off x="1792290" y="4800600"/>
            <a:ext cx="5486401" cy="566739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pPr lvl="0">
              <a:defRPr sz="1800" b="0"/>
            </a:pPr>
            <a:r>
              <a:rPr sz="2000" b="1"/>
              <a:t>Click to edit Master title style</a:t>
            </a:r>
          </a:p>
        </p:txBody>
      </p:sp>
      <p:sp>
        <p:nvSpPr>
          <p:cNvPr id="36" name="Shape 36"/>
          <p:cNvSpPr>
            <a:spLocks noGrp="1"/>
          </p:cNvSpPr>
          <p:nvPr>
            <p:ph type="body" idx="1"/>
          </p:nvPr>
        </p:nvSpPr>
        <p:spPr>
          <a:xfrm>
            <a:off x="1792290" y="5367338"/>
            <a:ext cx="5486401" cy="804863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300"/>
              </a:spcBef>
              <a:buSzTx/>
              <a:buFontTx/>
              <a:buNone/>
              <a:defRPr sz="1400"/>
            </a:lvl1pPr>
          </a:lstStyle>
          <a:p>
            <a:pPr lvl="0">
              <a:defRPr sz="1800"/>
            </a:pPr>
            <a:r>
              <a:rPr sz="1400"/>
              <a:t>Click to edit Master text styles</a:t>
            </a:r>
          </a:p>
        </p:txBody>
      </p:sp>
      <p:sp>
        <p:nvSpPr>
          <p:cNvPr id="37" name="Shape 37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>
            <a:spLocks noGrp="1"/>
          </p:cNvSpPr>
          <p:nvPr>
            <p:ph type="title"/>
          </p:nvPr>
        </p:nvSpPr>
        <p:spPr>
          <a:xfrm>
            <a:off x="457200" y="92076"/>
            <a:ext cx="8229600" cy="150812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 anchor="ctr">
            <a:normAutofit/>
          </a:bodyPr>
          <a:lstStyle/>
          <a:p>
            <a:pPr lvl="0">
              <a:defRPr sz="1800"/>
            </a:pPr>
            <a:r>
              <a:rPr sz="4400"/>
              <a:t>Click to edit Master title style</a:t>
            </a:r>
          </a:p>
        </p:txBody>
      </p:sp>
      <p:sp>
        <p:nvSpPr>
          <p:cNvPr id="3" name="Shape 3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52578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>
            <a:normAutofit/>
          </a:bodyPr>
          <a:lstStyle/>
          <a:p>
            <a:pPr lvl="0">
              <a:defRPr sz="1800"/>
            </a:pPr>
            <a:r>
              <a:rPr sz="3200"/>
              <a:t>Click to edit Master text styles</a:t>
            </a:r>
          </a:p>
          <a:p>
            <a:pPr lvl="1">
              <a:defRPr sz="1800"/>
            </a:pPr>
            <a:r>
              <a:rPr sz="3200"/>
              <a:t>Second level</a:t>
            </a:r>
          </a:p>
          <a:p>
            <a:pPr lvl="2">
              <a:defRPr sz="1800"/>
            </a:pPr>
            <a:r>
              <a:rPr sz="3200"/>
              <a:t>Third level</a:t>
            </a:r>
          </a:p>
          <a:p>
            <a:pPr lvl="3">
              <a:defRPr sz="1800"/>
            </a:pPr>
            <a:r>
              <a:rPr sz="3200"/>
              <a:t>Fourth level</a:t>
            </a:r>
          </a:p>
          <a:p>
            <a:pPr lvl="4">
              <a:defRPr sz="1800"/>
            </a:pPr>
            <a:r>
              <a:rPr sz="3200"/>
              <a:t>Fifth level</a:t>
            </a:r>
          </a:p>
        </p:txBody>
      </p:sp>
      <p:sp>
        <p:nvSpPr>
          <p:cNvPr id="4" name="Shape 4"/>
          <p:cNvSpPr>
            <a:spLocks noGrp="1"/>
          </p:cNvSpPr>
          <p:nvPr>
            <p:ph type="sldNum" sz="quarter" idx="2"/>
          </p:nvPr>
        </p:nvSpPr>
        <p:spPr>
          <a:xfrm>
            <a:off x="6553200" y="6400413"/>
            <a:ext cx="2133600" cy="276999"/>
          </a:xfrm>
          <a:prstGeom prst="rect">
            <a:avLst/>
          </a:prstGeom>
          <a:ln w="12700">
            <a:miter lim="400000"/>
          </a:ln>
        </p:spPr>
        <p:txBody>
          <a:bodyPr lIns="45719" rIns="45719" anchor="ctr">
            <a:spAutoFit/>
          </a:bodyPr>
          <a:lstStyle>
            <a:lvl1pPr algn="r">
              <a:defRPr sz="1200">
                <a:solidFill>
                  <a:srgbClr val="888888"/>
                </a:solidFill>
              </a:defRPr>
            </a:lvl1pPr>
          </a:lstStyle>
          <a:p>
            <a:pPr lvl="0"/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/>
  <p:txStyles>
    <p:titleStyle>
      <a:lvl1pPr algn="ctr">
        <a:defRPr sz="4400">
          <a:latin typeface="Calibri"/>
          <a:ea typeface="Calibri"/>
          <a:cs typeface="Calibri"/>
          <a:sym typeface="Calibri"/>
        </a:defRPr>
      </a:lvl1pPr>
      <a:lvl2pPr algn="ctr">
        <a:defRPr sz="4400">
          <a:latin typeface="Calibri"/>
          <a:ea typeface="Calibri"/>
          <a:cs typeface="Calibri"/>
          <a:sym typeface="Calibri"/>
        </a:defRPr>
      </a:lvl2pPr>
      <a:lvl3pPr algn="ctr">
        <a:defRPr sz="4400">
          <a:latin typeface="Calibri"/>
          <a:ea typeface="Calibri"/>
          <a:cs typeface="Calibri"/>
          <a:sym typeface="Calibri"/>
        </a:defRPr>
      </a:lvl3pPr>
      <a:lvl4pPr algn="ctr">
        <a:defRPr sz="4400">
          <a:latin typeface="Calibri"/>
          <a:ea typeface="Calibri"/>
          <a:cs typeface="Calibri"/>
          <a:sym typeface="Calibri"/>
        </a:defRPr>
      </a:lvl4pPr>
      <a:lvl5pPr algn="ctr">
        <a:defRPr sz="4400">
          <a:latin typeface="Calibri"/>
          <a:ea typeface="Calibri"/>
          <a:cs typeface="Calibri"/>
          <a:sym typeface="Calibri"/>
        </a:defRPr>
      </a:lvl5pPr>
      <a:lvl6pPr algn="ctr">
        <a:defRPr sz="4400">
          <a:latin typeface="Calibri"/>
          <a:ea typeface="Calibri"/>
          <a:cs typeface="Calibri"/>
          <a:sym typeface="Calibri"/>
        </a:defRPr>
      </a:lvl6pPr>
      <a:lvl7pPr algn="ctr">
        <a:defRPr sz="4400">
          <a:latin typeface="Calibri"/>
          <a:ea typeface="Calibri"/>
          <a:cs typeface="Calibri"/>
          <a:sym typeface="Calibri"/>
        </a:defRPr>
      </a:lvl7pPr>
      <a:lvl8pPr algn="ctr">
        <a:defRPr sz="4400">
          <a:latin typeface="Calibri"/>
          <a:ea typeface="Calibri"/>
          <a:cs typeface="Calibri"/>
          <a:sym typeface="Calibri"/>
        </a:defRPr>
      </a:lvl8pPr>
      <a:lvl9pPr algn="ctr">
        <a:defRPr sz="4400">
          <a:latin typeface="Calibri"/>
          <a:ea typeface="Calibri"/>
          <a:cs typeface="Calibri"/>
          <a:sym typeface="Calibri"/>
        </a:defRPr>
      </a:lvl9pPr>
    </p:titleStyle>
    <p:bodyStyle>
      <a:lvl1pPr marL="342900" indent="-342900">
        <a:spcBef>
          <a:spcPts val="700"/>
        </a:spcBef>
        <a:buSzPct val="100000"/>
        <a:buFont typeface="Arial"/>
        <a:buChar char="•"/>
        <a:defRPr sz="3200">
          <a:latin typeface="Calibri"/>
          <a:ea typeface="Calibri"/>
          <a:cs typeface="Calibri"/>
          <a:sym typeface="Calibri"/>
        </a:defRPr>
      </a:lvl1pPr>
      <a:lvl2pPr marL="783771" indent="-326571">
        <a:spcBef>
          <a:spcPts val="700"/>
        </a:spcBef>
        <a:buSzPct val="100000"/>
        <a:buFont typeface="Arial"/>
        <a:buChar char="–"/>
        <a:defRPr sz="3200">
          <a:latin typeface="Calibri"/>
          <a:ea typeface="Calibri"/>
          <a:cs typeface="Calibri"/>
          <a:sym typeface="Calibri"/>
        </a:defRPr>
      </a:lvl2pPr>
      <a:lvl3pPr marL="1219200" indent="-304800">
        <a:spcBef>
          <a:spcPts val="700"/>
        </a:spcBef>
        <a:buSzPct val="100000"/>
        <a:buFont typeface="Arial"/>
        <a:buChar char="•"/>
        <a:defRPr sz="3200">
          <a:latin typeface="Calibri"/>
          <a:ea typeface="Calibri"/>
          <a:cs typeface="Calibri"/>
          <a:sym typeface="Calibri"/>
        </a:defRPr>
      </a:lvl3pPr>
      <a:lvl4pPr marL="1737360" indent="-365760">
        <a:spcBef>
          <a:spcPts val="700"/>
        </a:spcBef>
        <a:buSzPct val="100000"/>
        <a:buFont typeface="Arial"/>
        <a:buChar char="–"/>
        <a:defRPr sz="3200">
          <a:latin typeface="Calibri"/>
          <a:ea typeface="Calibri"/>
          <a:cs typeface="Calibri"/>
          <a:sym typeface="Calibri"/>
        </a:defRPr>
      </a:lvl4pPr>
      <a:lvl5pPr marL="2194560" indent="-365760">
        <a:spcBef>
          <a:spcPts val="700"/>
        </a:spcBef>
        <a:buSzPct val="100000"/>
        <a:buFont typeface="Arial"/>
        <a:buChar char="»"/>
        <a:defRPr sz="3200">
          <a:latin typeface="Calibri"/>
          <a:ea typeface="Calibri"/>
          <a:cs typeface="Calibri"/>
          <a:sym typeface="Calibri"/>
        </a:defRPr>
      </a:lvl5pPr>
      <a:lvl6pPr marL="2651760" indent="-365760">
        <a:spcBef>
          <a:spcPts val="700"/>
        </a:spcBef>
        <a:buSzPct val="100000"/>
        <a:buFont typeface="Arial"/>
        <a:buChar char="•"/>
        <a:defRPr sz="3200">
          <a:latin typeface="Calibri"/>
          <a:ea typeface="Calibri"/>
          <a:cs typeface="Calibri"/>
          <a:sym typeface="Calibri"/>
        </a:defRPr>
      </a:lvl6pPr>
      <a:lvl7pPr marL="3108960" indent="-365760">
        <a:spcBef>
          <a:spcPts val="700"/>
        </a:spcBef>
        <a:buSzPct val="100000"/>
        <a:buFont typeface="Arial"/>
        <a:buChar char="•"/>
        <a:defRPr sz="3200">
          <a:latin typeface="Calibri"/>
          <a:ea typeface="Calibri"/>
          <a:cs typeface="Calibri"/>
          <a:sym typeface="Calibri"/>
        </a:defRPr>
      </a:lvl7pPr>
      <a:lvl8pPr marL="3566159" indent="-365759">
        <a:spcBef>
          <a:spcPts val="700"/>
        </a:spcBef>
        <a:buSzPct val="100000"/>
        <a:buFont typeface="Arial"/>
        <a:buChar char="•"/>
        <a:defRPr sz="3200">
          <a:latin typeface="Calibri"/>
          <a:ea typeface="Calibri"/>
          <a:cs typeface="Calibri"/>
          <a:sym typeface="Calibri"/>
        </a:defRPr>
      </a:lvl8pPr>
      <a:lvl9pPr marL="4023359" indent="-365759">
        <a:spcBef>
          <a:spcPts val="700"/>
        </a:spcBef>
        <a:buSzPct val="100000"/>
        <a:buFont typeface="Arial"/>
        <a:buChar char="•"/>
        <a:defRPr sz="3200">
          <a:latin typeface="Calibri"/>
          <a:ea typeface="Calibri"/>
          <a:cs typeface="Calibri"/>
          <a:sym typeface="Calibri"/>
        </a:defRPr>
      </a:lvl9pPr>
    </p:bodyStyle>
    <p:otherStyle>
      <a:lvl1pPr algn="r">
        <a:defRPr sz="1200">
          <a:solidFill>
            <a:schemeClr val="tx1"/>
          </a:solidFill>
          <a:latin typeface="+mn-lt"/>
          <a:ea typeface="+mn-ea"/>
          <a:cs typeface="+mn-cs"/>
          <a:sym typeface="Calibri"/>
        </a:defRPr>
      </a:lvl1pPr>
      <a:lvl2pPr indent="457200" algn="r">
        <a:defRPr sz="1200">
          <a:solidFill>
            <a:schemeClr val="tx1"/>
          </a:solidFill>
          <a:latin typeface="+mn-lt"/>
          <a:ea typeface="+mn-ea"/>
          <a:cs typeface="+mn-cs"/>
          <a:sym typeface="Calibri"/>
        </a:defRPr>
      </a:lvl2pPr>
      <a:lvl3pPr indent="914400" algn="r">
        <a:defRPr sz="1200">
          <a:solidFill>
            <a:schemeClr val="tx1"/>
          </a:solidFill>
          <a:latin typeface="+mn-lt"/>
          <a:ea typeface="+mn-ea"/>
          <a:cs typeface="+mn-cs"/>
          <a:sym typeface="Calibri"/>
        </a:defRPr>
      </a:lvl3pPr>
      <a:lvl4pPr indent="1371600" algn="r">
        <a:defRPr sz="1200">
          <a:solidFill>
            <a:schemeClr val="tx1"/>
          </a:solidFill>
          <a:latin typeface="+mn-lt"/>
          <a:ea typeface="+mn-ea"/>
          <a:cs typeface="+mn-cs"/>
          <a:sym typeface="Calibri"/>
        </a:defRPr>
      </a:lvl4pPr>
      <a:lvl5pPr indent="1828800" algn="r">
        <a:defRPr sz="1200">
          <a:solidFill>
            <a:schemeClr val="tx1"/>
          </a:solidFill>
          <a:latin typeface="+mn-lt"/>
          <a:ea typeface="+mn-ea"/>
          <a:cs typeface="+mn-cs"/>
          <a:sym typeface="Calibri"/>
        </a:defRPr>
      </a:lvl5pPr>
      <a:lvl6pPr indent="2286000" algn="r">
        <a:defRPr sz="1200">
          <a:solidFill>
            <a:schemeClr val="tx1"/>
          </a:solidFill>
          <a:latin typeface="+mn-lt"/>
          <a:ea typeface="+mn-ea"/>
          <a:cs typeface="+mn-cs"/>
          <a:sym typeface="Calibri"/>
        </a:defRPr>
      </a:lvl6pPr>
      <a:lvl7pPr indent="2743200" algn="r">
        <a:defRPr sz="1200">
          <a:solidFill>
            <a:schemeClr val="tx1"/>
          </a:solidFill>
          <a:latin typeface="+mn-lt"/>
          <a:ea typeface="+mn-ea"/>
          <a:cs typeface="+mn-cs"/>
          <a:sym typeface="Calibri"/>
        </a:defRPr>
      </a:lvl7pPr>
      <a:lvl8pPr indent="3200400" algn="r">
        <a:defRPr sz="1200">
          <a:solidFill>
            <a:schemeClr val="tx1"/>
          </a:solidFill>
          <a:latin typeface="+mn-lt"/>
          <a:ea typeface="+mn-ea"/>
          <a:cs typeface="+mn-cs"/>
          <a:sym typeface="Calibri"/>
        </a:defRPr>
      </a:lvl8pPr>
      <a:lvl9pPr indent="3657600" algn="r">
        <a:defRPr sz="1200">
          <a:solidFill>
            <a:schemeClr val="tx1"/>
          </a:solidFill>
          <a:latin typeface="+mn-lt"/>
          <a:ea typeface="+mn-ea"/>
          <a:cs typeface="+mn-cs"/>
          <a:sym typeface="Calibri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Relationship Id="rId9" Type="http://schemas.openxmlformats.org/officeDocument/2006/relationships/image" Target="../media/image10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3" Type="http://schemas.openxmlformats.org/officeDocument/2006/relationships/image" Target="../media/image12.jpg"/><Relationship Id="rId7" Type="http://schemas.openxmlformats.org/officeDocument/2006/relationships/image" Target="../media/image16.jpe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10" Type="http://schemas.openxmlformats.org/officeDocument/2006/relationships/image" Target="../media/image19.jpeg"/><Relationship Id="rId4" Type="http://schemas.openxmlformats.org/officeDocument/2006/relationships/image" Target="../media/image13.jpg"/><Relationship Id="rId9" Type="http://schemas.openxmlformats.org/officeDocument/2006/relationships/image" Target="../media/image18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" name="image1.png"/>
          <p:cNvPicPr/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231082" y="838200"/>
            <a:ext cx="6979920" cy="1828800"/>
          </a:xfrm>
          <a:prstGeom prst="rect">
            <a:avLst/>
          </a:prstGeom>
          <a:ln w="12700">
            <a:miter lim="400000"/>
          </a:ln>
        </p:spPr>
      </p:pic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>
          <a:xfrm>
            <a:off x="1371600" y="3886200"/>
            <a:ext cx="6400800" cy="1981200"/>
          </a:xfrm>
        </p:spPr>
        <p:txBody>
          <a:bodyPr/>
          <a:lstStyle/>
          <a:p>
            <a:r>
              <a:rPr lang="en-US" dirty="0" smtClean="0"/>
              <a:t>2018 Abstract Presentation</a:t>
            </a:r>
          </a:p>
          <a:p>
            <a:r>
              <a:rPr lang="en-US" dirty="0" smtClean="0"/>
              <a:t>Wednesday May 24 2017</a:t>
            </a:r>
            <a:endParaRPr lang="en-US" dirty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822323"/>
          </a:xfrm>
        </p:spPr>
        <p:txBody>
          <a:bodyPr>
            <a:normAutofit/>
          </a:bodyPr>
          <a:lstStyle/>
          <a:p>
            <a:r>
              <a:rPr lang="en-US" dirty="0" smtClean="0"/>
              <a:t>Summary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7620000" cy="3505200"/>
          </a:xfrm>
        </p:spPr>
        <p:txBody>
          <a:bodyPr>
            <a:normAutofit/>
          </a:bodyPr>
          <a:lstStyle/>
          <a:p>
            <a:r>
              <a:rPr lang="en-US" dirty="0" smtClean="0"/>
              <a:t>SeeStar III prototype finished in 2017</a:t>
            </a:r>
          </a:p>
          <a:p>
            <a:r>
              <a:rPr lang="en-US" dirty="0" smtClean="0"/>
              <a:t>Many new use cases in 2018-19</a:t>
            </a:r>
          </a:p>
          <a:p>
            <a:r>
              <a:rPr lang="en-US" dirty="0" smtClean="0"/>
              <a:t>2018-2019 is planned to be last two years of SeeStar development</a:t>
            </a:r>
          </a:p>
          <a:p>
            <a:r>
              <a:rPr lang="en-US" dirty="0" smtClean="0"/>
              <a:t>Beyond 2019, only support </a:t>
            </a:r>
          </a:p>
          <a:p>
            <a:pPr>
              <a:buFontTx/>
              <a:buChar char="-"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925655204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2445082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Shape 52"/>
          <p:cNvSpPr>
            <a:spLocks noGrp="1"/>
          </p:cNvSpPr>
          <p:nvPr>
            <p:ph type="title"/>
          </p:nvPr>
        </p:nvSpPr>
        <p:spPr>
          <a:xfrm>
            <a:off x="457200" y="61184"/>
            <a:ext cx="8229600" cy="898524"/>
          </a:xfrm>
        </p:spPr>
        <p:txBody>
          <a:bodyPr/>
          <a:lstStyle/>
          <a:p>
            <a:pPr lvl="0"/>
            <a:r>
              <a:rPr lang="en-US" dirty="0" smtClean="0"/>
              <a:t>What is SeeStar?</a:t>
            </a:r>
            <a:endParaRPr lang="en-US" dirty="0"/>
          </a:p>
        </p:txBody>
      </p:sp>
      <p:sp>
        <p:nvSpPr>
          <p:cNvPr id="53" name="Shape 53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4038600" cy="4572000"/>
          </a:xfrm>
        </p:spPr>
        <p:txBody>
          <a:bodyPr>
            <a:normAutofit fontScale="77500" lnSpcReduction="20000"/>
          </a:bodyPr>
          <a:lstStyle/>
          <a:p>
            <a:r>
              <a:rPr lang="en-US" dirty="0" smtClean="0"/>
              <a:t>System description</a:t>
            </a:r>
          </a:p>
          <a:p>
            <a:pPr lvl="1"/>
            <a:r>
              <a:rPr lang="en-US" dirty="0" smtClean="0"/>
              <a:t>Open source design</a:t>
            </a:r>
          </a:p>
          <a:p>
            <a:pPr lvl="1"/>
            <a:r>
              <a:rPr lang="en-US" dirty="0" smtClean="0"/>
              <a:t>Low-cost imaging system (&lt;$3000)</a:t>
            </a:r>
          </a:p>
          <a:p>
            <a:pPr lvl="1"/>
            <a:r>
              <a:rPr lang="en-US" dirty="0" smtClean="0"/>
              <a:t>Easy to build</a:t>
            </a:r>
          </a:p>
          <a:p>
            <a:pPr lvl="1"/>
            <a:r>
              <a:rPr lang="en-US" dirty="0" smtClean="0"/>
              <a:t>Off-the-shelf components</a:t>
            </a:r>
          </a:p>
          <a:p>
            <a:pPr lvl="1"/>
            <a:r>
              <a:rPr lang="en-US" dirty="0" smtClean="0"/>
              <a:t>Platform Independent</a:t>
            </a:r>
          </a:p>
          <a:p>
            <a:pPr lvl="1"/>
            <a:endParaRPr lang="en-US" dirty="0" smtClean="0"/>
          </a:p>
          <a:p>
            <a:r>
              <a:rPr lang="en-US" dirty="0" smtClean="0"/>
              <a:t>Overarching goals</a:t>
            </a:r>
          </a:p>
          <a:p>
            <a:pPr lvl="1"/>
            <a:r>
              <a:rPr lang="en-US" dirty="0" smtClean="0"/>
              <a:t>Make underwater imaging more affordable and easier for researchers</a:t>
            </a:r>
          </a:p>
          <a:p>
            <a:pPr lvl="1"/>
            <a:r>
              <a:rPr lang="en-US" dirty="0" smtClean="0"/>
              <a:t>Enable large scale surveys that require many cameras</a:t>
            </a:r>
          </a:p>
          <a:p>
            <a:pPr lvl="1"/>
            <a:endParaRPr lang="en-US" dirty="0"/>
          </a:p>
        </p:txBody>
      </p:sp>
      <p:pic>
        <p:nvPicPr>
          <p:cNvPr id="6" name="image2.jpg"/>
          <p:cNvPicPr/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4762500" y="1295400"/>
            <a:ext cx="3733800" cy="2476500"/>
          </a:xfrm>
          <a:prstGeom prst="rect">
            <a:avLst/>
          </a:prstGeom>
          <a:ln w="12700">
            <a:miter lim="400000"/>
          </a:ln>
        </p:spPr>
      </p:pic>
      <p:pic>
        <p:nvPicPr>
          <p:cNvPr id="7" name="Content Placeholder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357"/>
          <a:stretch/>
        </p:blipFill>
        <p:spPr>
          <a:xfrm>
            <a:off x="4800600" y="4267200"/>
            <a:ext cx="3733800" cy="243455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6157960" y="903530"/>
            <a:ext cx="1095811" cy="400108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2000" b="1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alibri"/>
              </a:rPr>
              <a:t>SeeStar I</a:t>
            </a:r>
            <a:endParaRPr kumimoji="0" lang="en-US" sz="2000" b="1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Times New Roman" panose="02020603050405020304" pitchFamily="18" charset="0"/>
              <a:cs typeface="Times New Roman" panose="02020603050405020304" pitchFamily="18" charset="0"/>
              <a:sym typeface="Calibri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108266" y="3866519"/>
            <a:ext cx="1195197" cy="400108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2000" b="1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alibri"/>
              </a:rPr>
              <a:t>SeeStar II</a:t>
            </a:r>
            <a:endParaRPr kumimoji="0" lang="en-US" sz="2000" b="1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Times New Roman" panose="02020603050405020304" pitchFamily="18" charset="0"/>
              <a:cs typeface="Times New Roman" panose="02020603050405020304" pitchFamily="18" charset="0"/>
              <a:sym typeface="Calibri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Shape 57"/>
          <p:cNvSpPr>
            <a:spLocks noGrp="1"/>
          </p:cNvSpPr>
          <p:nvPr>
            <p:ph type="title"/>
          </p:nvPr>
        </p:nvSpPr>
        <p:spPr>
          <a:xfrm>
            <a:off x="457200" y="76201"/>
            <a:ext cx="8229600" cy="8382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>
              <a:defRPr sz="1800"/>
            </a:pPr>
            <a:r>
              <a:rPr sz="4400" dirty="0" smtClean="0"/>
              <a:t>SeeStar </a:t>
            </a:r>
            <a:r>
              <a:rPr sz="4400" dirty="0"/>
              <a:t>Users and Use </a:t>
            </a:r>
            <a:r>
              <a:rPr sz="4400" dirty="0" smtClean="0"/>
              <a:t>Cases</a:t>
            </a:r>
            <a:endParaRPr sz="4400" dirty="0"/>
          </a:p>
        </p:txBody>
      </p:sp>
      <p:sp>
        <p:nvSpPr>
          <p:cNvPr id="59" name="Shape 59"/>
          <p:cNvSpPr/>
          <p:nvPr/>
        </p:nvSpPr>
        <p:spPr>
          <a:xfrm>
            <a:off x="5410200" y="970509"/>
            <a:ext cx="3581400" cy="562486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>
            <a:normAutofit lnSpcReduction="10000"/>
          </a:bodyPr>
          <a:lstStyle/>
          <a:p>
            <a:pPr lvl="0">
              <a:spcBef>
                <a:spcPts val="500"/>
              </a:spcBef>
              <a:buSzPct val="100000"/>
            </a:pPr>
            <a:r>
              <a:rPr lang="en-US" sz="2000" dirty="0" smtClean="0"/>
              <a:t>Some Users</a:t>
            </a:r>
          </a:p>
          <a:p>
            <a:pPr marL="342900" lvl="0" indent="-342900">
              <a:spcBef>
                <a:spcPts val="500"/>
              </a:spcBef>
              <a:buSzPct val="100000"/>
              <a:buFont typeface="Arial"/>
              <a:buChar char="•"/>
            </a:pPr>
            <a:r>
              <a:rPr lang="en-US" sz="2000" dirty="0" err="1" smtClean="0"/>
              <a:t>Henk</a:t>
            </a:r>
            <a:r>
              <a:rPr lang="en-US" sz="2000" dirty="0" smtClean="0"/>
              <a:t>-Jan </a:t>
            </a:r>
            <a:r>
              <a:rPr lang="en-US" sz="2000" dirty="0" err="1" smtClean="0"/>
              <a:t>Hoving</a:t>
            </a:r>
            <a:r>
              <a:rPr lang="en-US" sz="2000" dirty="0" smtClean="0"/>
              <a:t> (</a:t>
            </a:r>
            <a:r>
              <a:rPr lang="en-US" sz="2000" dirty="0" err="1" smtClean="0"/>
              <a:t>Geomar</a:t>
            </a:r>
            <a:r>
              <a:rPr lang="en-US" sz="2000" dirty="0" smtClean="0"/>
              <a:t>)</a:t>
            </a:r>
          </a:p>
          <a:p>
            <a:pPr marL="342900" lvl="0" indent="-342900">
              <a:spcBef>
                <a:spcPts val="500"/>
              </a:spcBef>
              <a:buSzPct val="100000"/>
              <a:buFont typeface="Arial"/>
              <a:buChar char="•"/>
            </a:pPr>
            <a:r>
              <a:rPr lang="en-US" sz="2000" dirty="0" smtClean="0"/>
              <a:t>Jonas Folleso (Researcher, Norway)</a:t>
            </a:r>
          </a:p>
          <a:p>
            <a:pPr marL="342900" lvl="0" indent="-342900">
              <a:spcBef>
                <a:spcPts val="500"/>
              </a:spcBef>
              <a:buSzPct val="100000"/>
              <a:buFont typeface="Arial"/>
              <a:buChar char="•"/>
            </a:pPr>
            <a:r>
              <a:rPr lang="en-US" sz="2000" dirty="0" smtClean="0"/>
              <a:t>Amy Mueller (UW/USGS)</a:t>
            </a:r>
          </a:p>
          <a:p>
            <a:pPr marL="342900" lvl="0" indent="-342900">
              <a:spcBef>
                <a:spcPts val="500"/>
              </a:spcBef>
              <a:buSzPct val="100000"/>
              <a:buFont typeface="Arial"/>
              <a:buChar char="•"/>
            </a:pPr>
            <a:r>
              <a:rPr lang="en-US" sz="2000" dirty="0" smtClean="0"/>
              <a:t>Cory </a:t>
            </a:r>
            <a:r>
              <a:rPr lang="en-US" sz="2000" dirty="0" err="1" smtClean="0"/>
              <a:t>Melanson</a:t>
            </a:r>
            <a:r>
              <a:rPr lang="en-US" sz="2000" dirty="0" smtClean="0"/>
              <a:t> (NSCC, Applied Oceans Research Group)</a:t>
            </a:r>
          </a:p>
          <a:p>
            <a:pPr marL="342900" lvl="0" indent="-342900">
              <a:spcBef>
                <a:spcPts val="500"/>
              </a:spcBef>
              <a:buSzPct val="100000"/>
              <a:buFont typeface="Arial"/>
              <a:buChar char="•"/>
            </a:pPr>
            <a:r>
              <a:rPr lang="en-US" sz="2000" dirty="0" smtClean="0"/>
              <a:t>Jeffery Dorman (Farallon Institute)</a:t>
            </a:r>
          </a:p>
          <a:p>
            <a:pPr marL="342900" lvl="0" indent="-342900">
              <a:spcBef>
                <a:spcPts val="500"/>
              </a:spcBef>
              <a:buSzPct val="100000"/>
              <a:buFont typeface="Arial"/>
              <a:buChar char="•"/>
            </a:pPr>
            <a:r>
              <a:rPr lang="en-US" sz="2000" dirty="0" smtClean="0"/>
              <a:t>Power Buoy (MBARI)</a:t>
            </a:r>
          </a:p>
          <a:p>
            <a:pPr marL="342900" lvl="0" indent="-342900">
              <a:spcBef>
                <a:spcPts val="500"/>
              </a:spcBef>
              <a:buSzPct val="100000"/>
              <a:buFont typeface="Arial"/>
              <a:buChar char="•"/>
            </a:pPr>
            <a:r>
              <a:rPr sz="2000" dirty="0" smtClean="0"/>
              <a:t>LRAUV </a:t>
            </a:r>
            <a:r>
              <a:rPr sz="2000" dirty="0"/>
              <a:t>(MBARI)</a:t>
            </a:r>
          </a:p>
          <a:p>
            <a:pPr marL="342900" lvl="0" indent="-342900">
              <a:spcBef>
                <a:spcPts val="500"/>
              </a:spcBef>
              <a:buSzPct val="100000"/>
              <a:buFont typeface="Arial"/>
              <a:buChar char="•"/>
            </a:pPr>
            <a:r>
              <a:rPr sz="2000" dirty="0" err="1"/>
              <a:t>Waveglider</a:t>
            </a:r>
            <a:r>
              <a:rPr sz="2000" dirty="0"/>
              <a:t> (MBARI</a:t>
            </a:r>
            <a:r>
              <a:rPr sz="2000" dirty="0" smtClean="0"/>
              <a:t>)</a:t>
            </a:r>
            <a:endParaRPr lang="en-US" sz="2000" dirty="0" smtClean="0"/>
          </a:p>
          <a:p>
            <a:pPr marL="342900" lvl="0" indent="-342900">
              <a:spcBef>
                <a:spcPts val="500"/>
              </a:spcBef>
              <a:buSzPct val="100000"/>
              <a:buFont typeface="Arial"/>
              <a:buChar char="•"/>
            </a:pPr>
            <a:r>
              <a:rPr lang="en-US" sz="2000" dirty="0" smtClean="0"/>
              <a:t>Steve </a:t>
            </a:r>
            <a:r>
              <a:rPr lang="en-US" sz="2000" dirty="0"/>
              <a:t>Haddock (MBARI)</a:t>
            </a:r>
          </a:p>
          <a:p>
            <a:pPr marL="342900" lvl="0" indent="-342900">
              <a:spcBef>
                <a:spcPts val="500"/>
              </a:spcBef>
              <a:buSzPct val="100000"/>
              <a:buFont typeface="Arial"/>
              <a:buChar char="•"/>
            </a:pPr>
            <a:r>
              <a:rPr sz="2000" dirty="0" smtClean="0"/>
              <a:t>The </a:t>
            </a:r>
            <a:r>
              <a:rPr sz="2000" dirty="0"/>
              <a:t>Nature Conservancy</a:t>
            </a:r>
          </a:p>
          <a:p>
            <a:pPr marL="342900" lvl="0" indent="-342900">
              <a:spcBef>
                <a:spcPts val="500"/>
              </a:spcBef>
              <a:buSzPct val="100000"/>
              <a:buFont typeface="Arial"/>
              <a:buChar char="•"/>
            </a:pPr>
            <a:r>
              <a:rPr sz="2000" dirty="0"/>
              <a:t>Stacy Kim (MLML)</a:t>
            </a:r>
          </a:p>
          <a:p>
            <a:pPr marL="342900" lvl="0" indent="-342900">
              <a:spcBef>
                <a:spcPts val="500"/>
              </a:spcBef>
              <a:buSzPct val="100000"/>
              <a:buFont typeface="Arial"/>
              <a:buChar char="•"/>
            </a:pPr>
            <a:r>
              <a:rPr sz="2000" dirty="0"/>
              <a:t>California Fish &amp; Wildlife</a:t>
            </a:r>
          </a:p>
          <a:p>
            <a:pPr marL="342900" lvl="0" indent="-342900">
              <a:spcBef>
                <a:spcPts val="500"/>
              </a:spcBef>
              <a:buSzPct val="100000"/>
              <a:buFont typeface="Arial"/>
              <a:buChar char="•"/>
            </a:pPr>
            <a:r>
              <a:rPr sz="2000" dirty="0" smtClean="0"/>
              <a:t>C</a:t>
            </a:r>
            <a:r>
              <a:rPr lang="en-US" sz="2000" dirty="0"/>
              <a:t>A</a:t>
            </a:r>
            <a:r>
              <a:rPr sz="2000" dirty="0" smtClean="0"/>
              <a:t> </a:t>
            </a:r>
            <a:r>
              <a:rPr sz="2000" dirty="0" err="1"/>
              <a:t>Wetfish</a:t>
            </a:r>
            <a:r>
              <a:rPr sz="2000" dirty="0"/>
              <a:t> Producers </a:t>
            </a:r>
            <a:r>
              <a:rPr sz="2000" dirty="0" smtClean="0"/>
              <a:t>Ass</a:t>
            </a:r>
            <a:r>
              <a:rPr lang="en-US" sz="2000" dirty="0" smtClean="0"/>
              <a:t>n.</a:t>
            </a:r>
            <a:endParaRPr sz="20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970509"/>
            <a:ext cx="2362200" cy="1657351"/>
          </a:xfrm>
          <a:prstGeom prst="rect">
            <a:avLst/>
          </a:prstGeom>
        </p:spPr>
      </p:pic>
      <p:pic>
        <p:nvPicPr>
          <p:cNvPr id="11" name="image3.jp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52401" y="2712893"/>
            <a:ext cx="1634865" cy="2473563"/>
          </a:xfrm>
          <a:prstGeom prst="rect">
            <a:avLst/>
          </a:prstGeom>
          <a:ln w="12700">
            <a:miter lim="400000"/>
          </a:ln>
        </p:spPr>
      </p:pic>
      <p:pic>
        <p:nvPicPr>
          <p:cNvPr id="1027" name="Picture 3" descr="\\atlas\ProjectLibrary\901107.SeeStar\Youtube+Article\Annotation,034--2014_10_28_-_14_41_02.315_UTC_UTC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749" r="23402"/>
          <a:stretch/>
        </p:blipFill>
        <p:spPr bwMode="auto">
          <a:xfrm>
            <a:off x="1819658" y="2712893"/>
            <a:ext cx="1524000" cy="2473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\\atlas\ProjectLibrary\901107.SeeStar\Youtube+Article\DSC_4201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0433" y="2734243"/>
            <a:ext cx="1641735" cy="24522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\\atlas\ProjectLibrary\901107.SeeStar\Youtube+Article\GOPR0156.MP4_snapshot_00.04_[2014.07.30_09.40.54]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6006" y="5312418"/>
            <a:ext cx="2756160" cy="13792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\\atlas\ProjectLibrary\901107.SeeStar\Youtube+Article\IMG_0599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5312418"/>
            <a:ext cx="2057400" cy="13792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\\atlas\ProjectLibrary\901107.SeeStar\Youtube+Article\GOPR0579_MP4_Hagfish_Trap.jpg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00" t="27026" r="10798"/>
          <a:stretch/>
        </p:blipFill>
        <p:spPr bwMode="auto">
          <a:xfrm>
            <a:off x="2623194" y="970510"/>
            <a:ext cx="2538972" cy="16265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457200" y="92077"/>
            <a:ext cx="8229600" cy="898523"/>
          </a:xfrm>
        </p:spPr>
        <p:txBody>
          <a:bodyPr/>
          <a:lstStyle/>
          <a:p>
            <a:r>
              <a:rPr lang="en-US" dirty="0" smtClean="0"/>
              <a:t>Development in 2016-17</a:t>
            </a:r>
            <a:endParaRPr lang="en-US" dirty="0"/>
          </a:p>
        </p:txBody>
      </p:sp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>
          <a:xfrm>
            <a:off x="381000" y="1219200"/>
            <a:ext cx="8305800" cy="5257800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Camera evaluations</a:t>
            </a:r>
          </a:p>
          <a:p>
            <a:pPr lvl="1"/>
            <a:r>
              <a:rPr lang="en-US" dirty="0" smtClean="0"/>
              <a:t>Tight criteria; none that we evaluated met all of our specs</a:t>
            </a:r>
          </a:p>
          <a:p>
            <a:pPr lvl="1"/>
            <a:r>
              <a:rPr lang="en-US" dirty="0" smtClean="0"/>
              <a:t>Sony UMC-S3C met all requirements, but too expensive</a:t>
            </a:r>
          </a:p>
          <a:p>
            <a:r>
              <a:rPr lang="en-US" dirty="0" smtClean="0"/>
              <a:t>Control board selection</a:t>
            </a:r>
          </a:p>
          <a:p>
            <a:pPr lvl="1"/>
            <a:r>
              <a:rPr lang="en-US" dirty="0" smtClean="0"/>
              <a:t>All Commercial-Off-The-Shelf (COTS), low power</a:t>
            </a:r>
          </a:p>
          <a:p>
            <a:pPr lvl="1"/>
            <a:r>
              <a:rPr lang="en-US" dirty="0" smtClean="0"/>
              <a:t>Ease of programming</a:t>
            </a:r>
          </a:p>
          <a:p>
            <a:r>
              <a:rPr lang="en-US" dirty="0" smtClean="0"/>
              <a:t>Sensor module design/testing (Cal Poly)</a:t>
            </a:r>
          </a:p>
          <a:p>
            <a:pPr lvl="1"/>
            <a:r>
              <a:rPr lang="en-US" dirty="0" smtClean="0"/>
              <a:t>All COTS, low power</a:t>
            </a:r>
          </a:p>
          <a:p>
            <a:pPr lvl="1"/>
            <a:r>
              <a:rPr lang="en-US" dirty="0" smtClean="0"/>
              <a:t>Initial SW driver written for RBR Temp probe</a:t>
            </a:r>
          </a:p>
          <a:p>
            <a:r>
              <a:rPr lang="en-US" dirty="0" smtClean="0"/>
              <a:t>Input from existing user base</a:t>
            </a:r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365169695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Shape 99"/>
          <p:cNvSpPr/>
          <p:nvPr/>
        </p:nvSpPr>
        <p:spPr>
          <a:xfrm>
            <a:off x="5193620" y="5200281"/>
            <a:ext cx="1482902" cy="749239"/>
          </a:xfrm>
          <a:prstGeom prst="rect">
            <a:avLst/>
          </a:prstGeom>
          <a:solidFill>
            <a:srgbClr val="4F81BD">
              <a:alpha val="25000"/>
            </a:srgbClr>
          </a:solidFill>
          <a:ln w="25400">
            <a:solidFill>
              <a:srgbClr val="3A5E8A"/>
            </a:solidFill>
          </a:ln>
        </p:spPr>
        <p:txBody>
          <a:bodyPr lIns="0" tIns="0" rIns="0" bIns="0" anchor="ctr"/>
          <a:lstStyle/>
          <a:p>
            <a:pPr lvl="0"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94" name="Shape 94"/>
          <p:cNvSpPr>
            <a:spLocks noGrp="1"/>
          </p:cNvSpPr>
          <p:nvPr>
            <p:ph type="title"/>
          </p:nvPr>
        </p:nvSpPr>
        <p:spPr>
          <a:xfrm>
            <a:off x="411716" y="152401"/>
            <a:ext cx="8229601" cy="76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>
              <a:defRPr sz="1800"/>
            </a:pPr>
            <a:r>
              <a:rPr sz="4400" dirty="0"/>
              <a:t>SeeStar III Block </a:t>
            </a:r>
            <a:r>
              <a:rPr lang="en-US" sz="4400" dirty="0" smtClean="0"/>
              <a:t>Diagram</a:t>
            </a:r>
            <a:endParaRPr sz="4400" dirty="0"/>
          </a:p>
        </p:txBody>
      </p:sp>
      <p:sp>
        <p:nvSpPr>
          <p:cNvPr id="96" name="Shape 96"/>
          <p:cNvSpPr/>
          <p:nvPr/>
        </p:nvSpPr>
        <p:spPr>
          <a:xfrm>
            <a:off x="7233815" y="3932749"/>
            <a:ext cx="76201" cy="76201"/>
          </a:xfrm>
          <a:prstGeom prst="rect">
            <a:avLst/>
          </a:prstGeom>
          <a:ln w="25400">
            <a:solidFill>
              <a:srgbClr val="00B050"/>
            </a:solidFill>
          </a:ln>
        </p:spPr>
        <p:txBody>
          <a:bodyPr lIns="0" tIns="0" rIns="0" bIns="0" anchor="ctr"/>
          <a:lstStyle/>
          <a:p>
            <a:pPr lvl="0"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97" name="Shape 97"/>
          <p:cNvSpPr/>
          <p:nvPr/>
        </p:nvSpPr>
        <p:spPr>
          <a:xfrm>
            <a:off x="7937075" y="1200061"/>
            <a:ext cx="784828" cy="70788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/>
          <a:p>
            <a:pPr lvl="0"/>
            <a:r>
              <a:rPr lang="en-US" sz="2000" dirty="0" smtClean="0"/>
              <a:t>Shore</a:t>
            </a:r>
          </a:p>
          <a:p>
            <a:pPr lvl="0"/>
            <a:r>
              <a:rPr lang="en-US" sz="2000" dirty="0" smtClean="0"/>
              <a:t>Tether</a:t>
            </a:r>
          </a:p>
        </p:txBody>
      </p:sp>
      <p:sp>
        <p:nvSpPr>
          <p:cNvPr id="99" name="Shape 99"/>
          <p:cNvSpPr/>
          <p:nvPr/>
        </p:nvSpPr>
        <p:spPr>
          <a:xfrm>
            <a:off x="5153864" y="3757116"/>
            <a:ext cx="1482902" cy="749239"/>
          </a:xfrm>
          <a:prstGeom prst="rect">
            <a:avLst/>
          </a:prstGeom>
          <a:solidFill>
            <a:srgbClr val="4F81BD">
              <a:alpha val="25000"/>
            </a:srgbClr>
          </a:solidFill>
          <a:ln w="25400">
            <a:solidFill>
              <a:srgbClr val="3A5E8A"/>
            </a:solidFill>
          </a:ln>
        </p:spPr>
        <p:txBody>
          <a:bodyPr lIns="0" tIns="0" rIns="0" bIns="0" anchor="ctr"/>
          <a:lstStyle/>
          <a:p>
            <a:pPr lvl="0"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01" name="Shape 101"/>
          <p:cNvSpPr/>
          <p:nvPr/>
        </p:nvSpPr>
        <p:spPr>
          <a:xfrm rot="16200000">
            <a:off x="7634504" y="5276026"/>
            <a:ext cx="1605511" cy="692021"/>
          </a:xfrm>
          <a:prstGeom prst="rect">
            <a:avLst/>
          </a:prstGeom>
          <a:solidFill>
            <a:srgbClr val="4F81BD">
              <a:alpha val="25000"/>
            </a:srgbClr>
          </a:solidFill>
          <a:ln w="25400">
            <a:solidFill>
              <a:srgbClr val="3A5E8A"/>
            </a:solidFill>
          </a:ln>
        </p:spPr>
        <p:txBody>
          <a:bodyPr lIns="0" tIns="0" rIns="0" bIns="0" anchor="ctr"/>
          <a:lstStyle/>
          <a:p>
            <a:pPr lvl="0"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02" name="Shape 102"/>
          <p:cNvSpPr/>
          <p:nvPr/>
        </p:nvSpPr>
        <p:spPr>
          <a:xfrm rot="16200000">
            <a:off x="4342549" y="1969487"/>
            <a:ext cx="535171" cy="692021"/>
          </a:xfrm>
          <a:prstGeom prst="rect">
            <a:avLst/>
          </a:prstGeom>
          <a:solidFill>
            <a:srgbClr val="4F81BD">
              <a:alpha val="25000"/>
            </a:srgbClr>
          </a:solidFill>
          <a:ln w="25400">
            <a:solidFill>
              <a:srgbClr val="3A5E8A"/>
            </a:solidFill>
          </a:ln>
        </p:spPr>
        <p:txBody>
          <a:bodyPr lIns="0" tIns="0" rIns="0" bIns="0" anchor="ctr"/>
          <a:lstStyle/>
          <a:p>
            <a:pPr lvl="0"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06" name="Shape 106"/>
          <p:cNvSpPr/>
          <p:nvPr/>
        </p:nvSpPr>
        <p:spPr>
          <a:xfrm>
            <a:off x="6636767" y="3815985"/>
            <a:ext cx="98861" cy="107035"/>
          </a:xfrm>
          <a:prstGeom prst="rect">
            <a:avLst/>
          </a:prstGeom>
          <a:ln w="25400">
            <a:solidFill>
              <a:srgbClr val="3A5E8A"/>
            </a:solidFill>
          </a:ln>
        </p:spPr>
        <p:txBody>
          <a:bodyPr lIns="0" tIns="0" rIns="0" bIns="0" anchor="ctr"/>
          <a:lstStyle/>
          <a:p>
            <a:pPr lvl="0"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07" name="Shape 107"/>
          <p:cNvSpPr/>
          <p:nvPr/>
        </p:nvSpPr>
        <p:spPr>
          <a:xfrm>
            <a:off x="6642346" y="4064329"/>
            <a:ext cx="98861" cy="107035"/>
          </a:xfrm>
          <a:prstGeom prst="rect">
            <a:avLst/>
          </a:prstGeom>
          <a:ln w="25400">
            <a:solidFill>
              <a:srgbClr val="3A5E8A"/>
            </a:solidFill>
          </a:ln>
        </p:spPr>
        <p:txBody>
          <a:bodyPr lIns="0" tIns="0" rIns="0" bIns="0" anchor="ctr"/>
          <a:lstStyle/>
          <a:p>
            <a:pPr lvl="0"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08" name="Shape 108"/>
          <p:cNvSpPr/>
          <p:nvPr/>
        </p:nvSpPr>
        <p:spPr>
          <a:xfrm>
            <a:off x="6634711" y="4289684"/>
            <a:ext cx="98861" cy="107035"/>
          </a:xfrm>
          <a:prstGeom prst="rect">
            <a:avLst/>
          </a:prstGeom>
          <a:ln w="25400">
            <a:solidFill>
              <a:srgbClr val="3A5E8A"/>
            </a:solidFill>
          </a:ln>
        </p:spPr>
        <p:txBody>
          <a:bodyPr lIns="0" tIns="0" rIns="0" bIns="0" anchor="ctr"/>
          <a:lstStyle/>
          <a:p>
            <a:pPr lvl="0"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12" name="Shape 112"/>
          <p:cNvSpPr/>
          <p:nvPr/>
        </p:nvSpPr>
        <p:spPr>
          <a:xfrm>
            <a:off x="4254478" y="2115440"/>
            <a:ext cx="611704" cy="40011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>
            <a:lvl1pPr>
              <a:defRPr sz="2000" b="1"/>
            </a:lvl1pPr>
          </a:lstStyle>
          <a:p>
            <a:pPr lvl="0">
              <a:defRPr sz="1800" b="0"/>
            </a:pPr>
            <a:r>
              <a:rPr sz="2000" b="1" dirty="0"/>
              <a:t>Light</a:t>
            </a:r>
          </a:p>
        </p:txBody>
      </p:sp>
      <p:sp>
        <p:nvSpPr>
          <p:cNvPr id="113" name="Shape 113"/>
          <p:cNvSpPr/>
          <p:nvPr/>
        </p:nvSpPr>
        <p:spPr>
          <a:xfrm>
            <a:off x="5431558" y="5220957"/>
            <a:ext cx="922686" cy="70788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/>
          <a:p>
            <a:pPr lvl="0"/>
            <a:r>
              <a:rPr lang="en-US" sz="2000" b="1" dirty="0" smtClean="0"/>
              <a:t>Sensor</a:t>
            </a:r>
          </a:p>
          <a:p>
            <a:pPr lvl="0"/>
            <a:r>
              <a:rPr lang="en-US" sz="2000" b="1" dirty="0" smtClean="0"/>
              <a:t>Module</a:t>
            </a:r>
            <a:endParaRPr sz="2000" b="1" dirty="0"/>
          </a:p>
        </p:txBody>
      </p:sp>
      <p:sp>
        <p:nvSpPr>
          <p:cNvPr id="114" name="Shape 114"/>
          <p:cNvSpPr/>
          <p:nvPr/>
        </p:nvSpPr>
        <p:spPr>
          <a:xfrm>
            <a:off x="5396237" y="3777793"/>
            <a:ext cx="922686" cy="70788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/>
          <a:p>
            <a:pPr lvl="0"/>
            <a:r>
              <a:rPr lang="en-US" sz="2000" b="1" dirty="0" smtClean="0"/>
              <a:t>Camera</a:t>
            </a:r>
          </a:p>
          <a:p>
            <a:pPr lvl="0"/>
            <a:r>
              <a:rPr lang="en-US" sz="2000" b="1" dirty="0" smtClean="0"/>
              <a:t>Module</a:t>
            </a:r>
            <a:endParaRPr sz="2000" b="1" dirty="0"/>
          </a:p>
        </p:txBody>
      </p:sp>
      <p:sp>
        <p:nvSpPr>
          <p:cNvPr id="116" name="Shape 116"/>
          <p:cNvSpPr/>
          <p:nvPr/>
        </p:nvSpPr>
        <p:spPr>
          <a:xfrm>
            <a:off x="8145891" y="5232948"/>
            <a:ext cx="539569" cy="40011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>
            <a:lvl1pPr>
              <a:defRPr sz="2000" b="1"/>
            </a:lvl1pPr>
          </a:lstStyle>
          <a:p>
            <a:pPr lvl="0">
              <a:defRPr sz="1800" b="0"/>
            </a:pPr>
            <a:r>
              <a:rPr sz="2000" b="1" dirty="0" err="1"/>
              <a:t>Batt</a:t>
            </a:r>
            <a:endParaRPr sz="2000" b="1" dirty="0"/>
          </a:p>
        </p:txBody>
      </p:sp>
      <p:sp>
        <p:nvSpPr>
          <p:cNvPr id="117" name="Shape 117"/>
          <p:cNvSpPr/>
          <p:nvPr/>
        </p:nvSpPr>
        <p:spPr>
          <a:xfrm>
            <a:off x="6745513" y="3815985"/>
            <a:ext cx="98861" cy="107035"/>
          </a:xfrm>
          <a:prstGeom prst="rect">
            <a:avLst/>
          </a:prstGeom>
          <a:ln w="25400">
            <a:solidFill>
              <a:schemeClr val="accent1">
                <a:lumMod val="75000"/>
              </a:schemeClr>
            </a:solidFill>
          </a:ln>
        </p:spPr>
        <p:txBody>
          <a:bodyPr lIns="0" tIns="0" rIns="0" bIns="0" anchor="ctr"/>
          <a:lstStyle/>
          <a:p>
            <a:pPr lvl="0"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18" name="Shape 118"/>
          <p:cNvSpPr/>
          <p:nvPr/>
        </p:nvSpPr>
        <p:spPr>
          <a:xfrm>
            <a:off x="6754298" y="4063496"/>
            <a:ext cx="98861" cy="107035"/>
          </a:xfrm>
          <a:prstGeom prst="rect">
            <a:avLst/>
          </a:prstGeom>
          <a:ln w="25400">
            <a:solidFill>
              <a:srgbClr val="3A5E8A"/>
            </a:solidFill>
          </a:ln>
        </p:spPr>
        <p:txBody>
          <a:bodyPr lIns="0" tIns="0" rIns="0" bIns="0" anchor="ctr"/>
          <a:lstStyle/>
          <a:p>
            <a:pPr lvl="0"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19" name="Shape 119"/>
          <p:cNvSpPr/>
          <p:nvPr/>
        </p:nvSpPr>
        <p:spPr>
          <a:xfrm>
            <a:off x="6743457" y="4289684"/>
            <a:ext cx="98861" cy="107035"/>
          </a:xfrm>
          <a:prstGeom prst="rect">
            <a:avLst/>
          </a:prstGeom>
          <a:ln w="25400">
            <a:solidFill>
              <a:srgbClr val="3A5E8A"/>
            </a:solidFill>
          </a:ln>
        </p:spPr>
        <p:txBody>
          <a:bodyPr lIns="0" tIns="0" rIns="0" bIns="0" anchor="ctr"/>
          <a:lstStyle/>
          <a:p>
            <a:pPr lvl="0"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23" name="Shape 123"/>
          <p:cNvSpPr/>
          <p:nvPr/>
        </p:nvSpPr>
        <p:spPr>
          <a:xfrm>
            <a:off x="6840462" y="4346394"/>
            <a:ext cx="553655" cy="1161555"/>
          </a:xfrm>
          <a:custGeom>
            <a:avLst/>
            <a:gdLst>
              <a:gd name="connsiteX0" fmla="*/ 401 w 20197"/>
              <a:gd name="connsiteY0" fmla="*/ 20929 h 21075"/>
              <a:gd name="connsiteX1" fmla="*/ 12393 w 20197"/>
              <a:gd name="connsiteY1" fmla="*/ 19722 h 21075"/>
              <a:gd name="connsiteX2" fmla="*/ 18694 w 20197"/>
              <a:gd name="connsiteY2" fmla="*/ 10096 h 21075"/>
              <a:gd name="connsiteX3" fmla="*/ 18484 w 20197"/>
              <a:gd name="connsiteY3" fmla="*/ 2113 h 21075"/>
              <a:gd name="connsiteX4" fmla="*/ 0 w 20197"/>
              <a:gd name="connsiteY4" fmla="*/ 0 h 21075"/>
              <a:gd name="connsiteX0" fmla="*/ 3788 w 23584"/>
              <a:gd name="connsiteY0" fmla="*/ 20809 h 20955"/>
              <a:gd name="connsiteX1" fmla="*/ 15780 w 23584"/>
              <a:gd name="connsiteY1" fmla="*/ 19602 h 20955"/>
              <a:gd name="connsiteX2" fmla="*/ 22081 w 23584"/>
              <a:gd name="connsiteY2" fmla="*/ 9976 h 20955"/>
              <a:gd name="connsiteX3" fmla="*/ 21871 w 23584"/>
              <a:gd name="connsiteY3" fmla="*/ 1993 h 20955"/>
              <a:gd name="connsiteX4" fmla="*/ 0 w 23584"/>
              <a:gd name="connsiteY4" fmla="*/ 0 h 209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584" h="20955" extrusionOk="0">
                <a:moveTo>
                  <a:pt x="3788" y="20809"/>
                </a:moveTo>
                <a:cubicBezTo>
                  <a:pt x="7201" y="20927"/>
                  <a:pt x="12731" y="21407"/>
                  <a:pt x="15780" y="19602"/>
                </a:cubicBezTo>
                <a:cubicBezTo>
                  <a:pt x="18829" y="17797"/>
                  <a:pt x="21066" y="12910"/>
                  <a:pt x="22081" y="9976"/>
                </a:cubicBezTo>
                <a:cubicBezTo>
                  <a:pt x="23097" y="7041"/>
                  <a:pt x="24987" y="3676"/>
                  <a:pt x="21871" y="1993"/>
                </a:cubicBezTo>
                <a:cubicBezTo>
                  <a:pt x="18756" y="310"/>
                  <a:pt x="7684" y="215"/>
                  <a:pt x="0" y="0"/>
                </a:cubicBezTo>
              </a:path>
            </a:pathLst>
          </a:custGeom>
          <a:ln w="25400">
            <a:solidFill>
              <a:schemeClr val="accent1">
                <a:lumMod val="75000"/>
              </a:schemeClr>
            </a:solidFill>
          </a:ln>
        </p:spPr>
        <p:txBody>
          <a:bodyPr lIns="0" tIns="0" rIns="0" bIns="0" anchor="ctr"/>
          <a:lstStyle/>
          <a:p>
            <a:pPr lvl="0"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26" name="Shape 126"/>
          <p:cNvSpPr/>
          <p:nvPr/>
        </p:nvSpPr>
        <p:spPr>
          <a:xfrm>
            <a:off x="4609759" y="1537593"/>
            <a:ext cx="2908183" cy="233191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270" h="21421" extrusionOk="0">
                <a:moveTo>
                  <a:pt x="16532" y="21421"/>
                </a:moveTo>
                <a:cubicBezTo>
                  <a:pt x="17897" y="21375"/>
                  <a:pt x="19262" y="21329"/>
                  <a:pt x="19989" y="20936"/>
                </a:cubicBezTo>
                <a:cubicBezTo>
                  <a:pt x="20716" y="20544"/>
                  <a:pt x="20697" y="20290"/>
                  <a:pt x="20896" y="19066"/>
                </a:cubicBezTo>
                <a:cubicBezTo>
                  <a:pt x="21094" y="17842"/>
                  <a:pt x="21434" y="15476"/>
                  <a:pt x="21179" y="13594"/>
                </a:cubicBezTo>
                <a:cubicBezTo>
                  <a:pt x="20924" y="11712"/>
                  <a:pt x="20688" y="9380"/>
                  <a:pt x="19366" y="7775"/>
                </a:cubicBezTo>
                <a:cubicBezTo>
                  <a:pt x="18043" y="6171"/>
                  <a:pt x="15626" y="5189"/>
                  <a:pt x="13245" y="3966"/>
                </a:cubicBezTo>
                <a:cubicBezTo>
                  <a:pt x="10865" y="2742"/>
                  <a:pt x="7182" y="1045"/>
                  <a:pt x="5085" y="433"/>
                </a:cubicBezTo>
                <a:cubicBezTo>
                  <a:pt x="2989" y="-179"/>
                  <a:pt x="1496" y="-64"/>
                  <a:pt x="665" y="294"/>
                </a:cubicBezTo>
                <a:cubicBezTo>
                  <a:pt x="-166" y="652"/>
                  <a:pt x="-34" y="1616"/>
                  <a:pt x="98" y="2580"/>
                </a:cubicBezTo>
              </a:path>
            </a:pathLst>
          </a:custGeom>
          <a:ln w="25400">
            <a:solidFill>
              <a:srgbClr val="3A5E8A"/>
            </a:solidFill>
          </a:ln>
        </p:spPr>
        <p:txBody>
          <a:bodyPr lIns="0" tIns="0" rIns="0" bIns="0" anchor="ctr"/>
          <a:lstStyle/>
          <a:p>
            <a:pPr lvl="0"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27" name="Shape 127"/>
          <p:cNvSpPr/>
          <p:nvPr/>
        </p:nvSpPr>
        <p:spPr>
          <a:xfrm rot="10800000" flipH="1">
            <a:off x="7303694" y="1195314"/>
            <a:ext cx="1479578" cy="27755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063" h="21600" extrusionOk="0">
                <a:moveTo>
                  <a:pt x="20812" y="21600"/>
                </a:moveTo>
                <a:cubicBezTo>
                  <a:pt x="21206" y="15072"/>
                  <a:pt x="21600" y="8544"/>
                  <a:pt x="18131" y="4944"/>
                </a:cubicBezTo>
                <a:cubicBezTo>
                  <a:pt x="14663" y="1344"/>
                  <a:pt x="7331" y="672"/>
                  <a:pt x="0" y="0"/>
                </a:cubicBezTo>
              </a:path>
            </a:pathLst>
          </a:custGeom>
          <a:ln w="25400">
            <a:solidFill>
              <a:srgbClr val="00B050"/>
            </a:solidFill>
          </a:ln>
        </p:spPr>
        <p:txBody>
          <a:bodyPr lIns="0" tIns="0" rIns="0" bIns="0" anchor="ctr"/>
          <a:lstStyle/>
          <a:p>
            <a:pPr lvl="0"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39" name="Shape 108"/>
          <p:cNvSpPr/>
          <p:nvPr/>
        </p:nvSpPr>
        <p:spPr>
          <a:xfrm>
            <a:off x="6689119" y="5454432"/>
            <a:ext cx="98861" cy="107035"/>
          </a:xfrm>
          <a:prstGeom prst="rect">
            <a:avLst/>
          </a:prstGeom>
          <a:ln w="25400">
            <a:solidFill>
              <a:srgbClr val="3A5E8A"/>
            </a:solidFill>
          </a:ln>
        </p:spPr>
        <p:txBody>
          <a:bodyPr lIns="0" tIns="0" rIns="0" bIns="0" anchor="ctr"/>
          <a:lstStyle/>
          <a:p>
            <a:pPr lvl="0"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40" name="Shape 108"/>
          <p:cNvSpPr/>
          <p:nvPr/>
        </p:nvSpPr>
        <p:spPr>
          <a:xfrm>
            <a:off x="5089924" y="5220957"/>
            <a:ext cx="98861" cy="107035"/>
          </a:xfrm>
          <a:prstGeom prst="rect">
            <a:avLst/>
          </a:prstGeom>
          <a:ln w="25400">
            <a:solidFill>
              <a:srgbClr val="3A5E8A"/>
            </a:solidFill>
          </a:ln>
        </p:spPr>
        <p:txBody>
          <a:bodyPr lIns="0" tIns="0" rIns="0" bIns="0" anchor="ctr"/>
          <a:lstStyle/>
          <a:p>
            <a:pPr lvl="0"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41" name="Shape 108"/>
          <p:cNvSpPr/>
          <p:nvPr/>
        </p:nvSpPr>
        <p:spPr>
          <a:xfrm>
            <a:off x="5094759" y="5400914"/>
            <a:ext cx="98861" cy="107035"/>
          </a:xfrm>
          <a:prstGeom prst="rect">
            <a:avLst/>
          </a:prstGeom>
          <a:ln w="25400">
            <a:solidFill>
              <a:srgbClr val="3A5E8A"/>
            </a:solidFill>
          </a:ln>
        </p:spPr>
        <p:txBody>
          <a:bodyPr lIns="0" tIns="0" rIns="0" bIns="0" anchor="ctr"/>
          <a:lstStyle/>
          <a:p>
            <a:pPr lvl="0"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42" name="Shape 108"/>
          <p:cNvSpPr/>
          <p:nvPr/>
        </p:nvSpPr>
        <p:spPr>
          <a:xfrm>
            <a:off x="5091979" y="5579373"/>
            <a:ext cx="98861" cy="107035"/>
          </a:xfrm>
          <a:prstGeom prst="rect">
            <a:avLst/>
          </a:prstGeom>
          <a:ln w="25400">
            <a:solidFill>
              <a:srgbClr val="3A5E8A"/>
            </a:solidFill>
          </a:ln>
        </p:spPr>
        <p:txBody>
          <a:bodyPr lIns="0" tIns="0" rIns="0" bIns="0" anchor="ctr"/>
          <a:lstStyle/>
          <a:p>
            <a:pPr lvl="0"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43" name="Shape 108"/>
          <p:cNvSpPr/>
          <p:nvPr/>
        </p:nvSpPr>
        <p:spPr>
          <a:xfrm>
            <a:off x="5094758" y="5779967"/>
            <a:ext cx="98861" cy="107035"/>
          </a:xfrm>
          <a:prstGeom prst="rect">
            <a:avLst/>
          </a:prstGeom>
          <a:ln w="25400">
            <a:solidFill>
              <a:srgbClr val="3A5E8A"/>
            </a:solidFill>
          </a:ln>
        </p:spPr>
        <p:txBody>
          <a:bodyPr lIns="0" tIns="0" rIns="0" bIns="0" anchor="ctr"/>
          <a:lstStyle/>
          <a:p>
            <a:pPr lvl="0"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44" name="Shape 108"/>
          <p:cNvSpPr/>
          <p:nvPr/>
        </p:nvSpPr>
        <p:spPr>
          <a:xfrm>
            <a:off x="6803729" y="5454432"/>
            <a:ext cx="98861" cy="107035"/>
          </a:xfrm>
          <a:prstGeom prst="rect">
            <a:avLst/>
          </a:prstGeom>
          <a:ln w="25400">
            <a:solidFill>
              <a:srgbClr val="3A5E8A"/>
            </a:solidFill>
          </a:ln>
        </p:spPr>
        <p:txBody>
          <a:bodyPr lIns="0" tIns="0" rIns="0" bIns="0" anchor="ctr"/>
          <a:lstStyle/>
          <a:p>
            <a:pPr lvl="0"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45" name="Shape 108"/>
          <p:cNvSpPr/>
          <p:nvPr/>
        </p:nvSpPr>
        <p:spPr>
          <a:xfrm>
            <a:off x="4560330" y="1940876"/>
            <a:ext cx="98861" cy="107035"/>
          </a:xfrm>
          <a:prstGeom prst="rect">
            <a:avLst/>
          </a:prstGeom>
          <a:ln w="25400">
            <a:solidFill>
              <a:srgbClr val="3A5E8A"/>
            </a:solidFill>
          </a:ln>
        </p:spPr>
        <p:txBody>
          <a:bodyPr lIns="0" tIns="0" rIns="0" bIns="0" anchor="ctr"/>
          <a:lstStyle/>
          <a:p>
            <a:pPr lvl="0"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46" name="Shape 108"/>
          <p:cNvSpPr/>
          <p:nvPr/>
        </p:nvSpPr>
        <p:spPr>
          <a:xfrm>
            <a:off x="8366244" y="4710262"/>
            <a:ext cx="98861" cy="107035"/>
          </a:xfrm>
          <a:prstGeom prst="rect">
            <a:avLst/>
          </a:prstGeom>
          <a:ln w="25400">
            <a:solidFill>
              <a:srgbClr val="3A5E8A"/>
            </a:solidFill>
          </a:ln>
        </p:spPr>
        <p:txBody>
          <a:bodyPr lIns="0" tIns="0" rIns="0" bIns="0" anchor="ctr"/>
          <a:lstStyle/>
          <a:p>
            <a:pPr lvl="0"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47" name="Shape 108"/>
          <p:cNvSpPr/>
          <p:nvPr/>
        </p:nvSpPr>
        <p:spPr>
          <a:xfrm>
            <a:off x="8366243" y="4592788"/>
            <a:ext cx="98861" cy="107035"/>
          </a:xfrm>
          <a:prstGeom prst="rect">
            <a:avLst/>
          </a:prstGeom>
          <a:ln w="25400">
            <a:solidFill>
              <a:srgbClr val="3A5E8A"/>
            </a:solidFill>
          </a:ln>
        </p:spPr>
        <p:txBody>
          <a:bodyPr lIns="0" tIns="0" rIns="0" bIns="0" anchor="ctr"/>
          <a:lstStyle/>
          <a:p>
            <a:pPr lvl="0"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48" name="Shape 108"/>
          <p:cNvSpPr/>
          <p:nvPr/>
        </p:nvSpPr>
        <p:spPr>
          <a:xfrm>
            <a:off x="4560329" y="1833841"/>
            <a:ext cx="98861" cy="107035"/>
          </a:xfrm>
          <a:prstGeom prst="rect">
            <a:avLst/>
          </a:prstGeom>
          <a:ln w="25400">
            <a:solidFill>
              <a:srgbClr val="3A5E8A"/>
            </a:solidFill>
          </a:ln>
        </p:spPr>
        <p:txBody>
          <a:bodyPr lIns="0" tIns="0" rIns="0" bIns="0" anchor="ctr"/>
          <a:lstStyle/>
          <a:p>
            <a:pPr lvl="0"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49" name="Shape 96"/>
          <p:cNvSpPr/>
          <p:nvPr/>
        </p:nvSpPr>
        <p:spPr>
          <a:xfrm>
            <a:off x="8721903" y="1125616"/>
            <a:ext cx="76201" cy="76201"/>
          </a:xfrm>
          <a:prstGeom prst="rect">
            <a:avLst/>
          </a:prstGeom>
          <a:ln w="25400">
            <a:solidFill>
              <a:srgbClr val="00B050"/>
            </a:solidFill>
          </a:ln>
        </p:spPr>
        <p:txBody>
          <a:bodyPr lIns="0" tIns="0" rIns="0" bIns="0" anchor="ctr"/>
          <a:lstStyle/>
          <a:p>
            <a:pPr lvl="0"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" name="Freeform 1"/>
          <p:cNvSpPr/>
          <p:nvPr/>
        </p:nvSpPr>
        <p:spPr>
          <a:xfrm>
            <a:off x="6865703" y="4086698"/>
            <a:ext cx="1549972" cy="506089"/>
          </a:xfrm>
          <a:custGeom>
            <a:avLst/>
            <a:gdLst>
              <a:gd name="connsiteX0" fmla="*/ 0 w 1543878"/>
              <a:gd name="connsiteY0" fmla="*/ 23591 h 268756"/>
              <a:gd name="connsiteX1" fmla="*/ 1205948 w 1543878"/>
              <a:gd name="connsiteY1" fmla="*/ 23591 h 268756"/>
              <a:gd name="connsiteX2" fmla="*/ 1543878 w 1543878"/>
              <a:gd name="connsiteY2" fmla="*/ 268756 h 2687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543878" h="268756">
                <a:moveTo>
                  <a:pt x="0" y="23591"/>
                </a:moveTo>
                <a:cubicBezTo>
                  <a:pt x="474317" y="3160"/>
                  <a:pt x="948635" y="-17270"/>
                  <a:pt x="1205948" y="23591"/>
                </a:cubicBezTo>
                <a:cubicBezTo>
                  <a:pt x="1463261" y="64452"/>
                  <a:pt x="1488661" y="199182"/>
                  <a:pt x="1543878" y="268756"/>
                </a:cubicBezTo>
              </a:path>
            </a:pathLst>
          </a:custGeom>
          <a:noFill/>
          <a:ln w="25400" cap="flat">
            <a:solidFill>
              <a:schemeClr val="accent1">
                <a:lumMod val="75000"/>
              </a:schemeClr>
            </a:solidFill>
            <a:prstDash val="solid"/>
            <a:bevel/>
          </a:ln>
          <a:effectLst>
            <a:outerShdw blurRad="38100" dist="23000" dir="5400000" rotWithShape="0">
              <a:srgbClr val="000000">
                <a:alpha val="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45719" rIns="91439" bIns="45719" numCol="1" spcCol="38100" rtlCol="0" anchor="t">
            <a:noAutofit/>
          </a:bodyPr>
          <a:lstStyle/>
          <a:p>
            <a: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</a:endParaRPr>
          </a:p>
        </p:txBody>
      </p:sp>
      <p:sp>
        <p:nvSpPr>
          <p:cNvPr id="34" name="Shape 90"/>
          <p:cNvSpPr>
            <a:spLocks noGrp="1"/>
          </p:cNvSpPr>
          <p:nvPr>
            <p:ph type="body" idx="1"/>
          </p:nvPr>
        </p:nvSpPr>
        <p:spPr>
          <a:xfrm>
            <a:off x="133898" y="1200061"/>
            <a:ext cx="4724401" cy="5061407"/>
          </a:xfrm>
          <a:prstGeom prst="rect">
            <a:avLst/>
          </a:prstGeom>
        </p:spPr>
        <p:txBody>
          <a:bodyPr>
            <a:normAutofit lnSpcReduction="10000"/>
          </a:bodyPr>
          <a:lstStyle/>
          <a:p>
            <a:pPr marL="395020" lvl="0" indent="-395020" defTabSz="877823">
              <a:lnSpc>
                <a:spcPct val="80000"/>
              </a:lnSpc>
              <a:spcBef>
                <a:spcPts val="400"/>
              </a:spcBef>
              <a:defRPr sz="1800"/>
            </a:pPr>
            <a:r>
              <a:rPr lang="en-US" sz="2304" dirty="0" smtClean="0"/>
              <a:t>Camera Module</a:t>
            </a:r>
            <a:endParaRPr sz="2304" dirty="0"/>
          </a:p>
          <a:p>
            <a:pPr marL="777777" lvl="1" indent="-338865" defTabSz="877823">
              <a:lnSpc>
                <a:spcPct val="80000"/>
              </a:lnSpc>
              <a:spcBef>
                <a:spcPts val="300"/>
              </a:spcBef>
              <a:defRPr sz="1800"/>
            </a:pPr>
            <a:r>
              <a:rPr lang="en-US" sz="2016" dirty="0" smtClean="0"/>
              <a:t>Compatible with majority of Sony cameras</a:t>
            </a:r>
            <a:endParaRPr sz="2016" dirty="0"/>
          </a:p>
          <a:p>
            <a:pPr marL="777777" lvl="1" indent="-338865" defTabSz="877823">
              <a:lnSpc>
                <a:spcPct val="80000"/>
              </a:lnSpc>
              <a:spcBef>
                <a:spcPts val="300"/>
              </a:spcBef>
              <a:defRPr sz="1800"/>
            </a:pPr>
            <a:r>
              <a:rPr lang="en-US" sz="2016" dirty="0" smtClean="0"/>
              <a:t>Control board: Sleepy Pi2 + Raspberry Pi Zero</a:t>
            </a:r>
            <a:endParaRPr sz="2016" dirty="0"/>
          </a:p>
          <a:p>
            <a:pPr marL="777777" lvl="1" indent="-338865" defTabSz="877823">
              <a:lnSpc>
                <a:spcPct val="80000"/>
              </a:lnSpc>
              <a:spcBef>
                <a:spcPts val="300"/>
              </a:spcBef>
              <a:defRPr sz="1800"/>
            </a:pPr>
            <a:r>
              <a:rPr sz="2016" dirty="0" smtClean="0"/>
              <a:t>L</a:t>
            </a:r>
            <a:r>
              <a:rPr lang="en-US" sz="2016" dirty="0" smtClean="0"/>
              <a:t>ow power</a:t>
            </a:r>
          </a:p>
          <a:p>
            <a:pPr marL="777777" lvl="1" indent="-338865" defTabSz="877823">
              <a:lnSpc>
                <a:spcPct val="80000"/>
              </a:lnSpc>
              <a:spcBef>
                <a:spcPts val="300"/>
              </a:spcBef>
              <a:defRPr sz="1800"/>
            </a:pPr>
            <a:r>
              <a:rPr lang="en-US" sz="2016" dirty="0" smtClean="0"/>
              <a:t>All COTS parts (no custom)</a:t>
            </a:r>
            <a:endParaRPr sz="2016" dirty="0"/>
          </a:p>
          <a:p>
            <a:pPr marL="395020" lvl="0" indent="-395020" defTabSz="877823">
              <a:lnSpc>
                <a:spcPct val="80000"/>
              </a:lnSpc>
              <a:spcBef>
                <a:spcPts val="400"/>
              </a:spcBef>
              <a:defRPr sz="1800"/>
            </a:pPr>
            <a:r>
              <a:rPr lang="en-US" sz="2304" dirty="0" smtClean="0"/>
              <a:t>Sensor Module</a:t>
            </a:r>
            <a:endParaRPr sz="2304" dirty="0"/>
          </a:p>
          <a:p>
            <a:pPr marL="777777" lvl="1" indent="-338865" defTabSz="877823">
              <a:lnSpc>
                <a:spcPct val="80000"/>
              </a:lnSpc>
              <a:spcBef>
                <a:spcPts val="300"/>
              </a:spcBef>
              <a:defRPr sz="1800"/>
            </a:pPr>
            <a:r>
              <a:rPr lang="en-US" sz="2016" dirty="0" smtClean="0"/>
              <a:t>Ability to communicate with </a:t>
            </a:r>
            <a:r>
              <a:rPr lang="en-US" sz="2016" dirty="0"/>
              <a:t>c</a:t>
            </a:r>
            <a:r>
              <a:rPr lang="en-US" sz="2016" dirty="0" smtClean="0"/>
              <a:t>amera module</a:t>
            </a:r>
          </a:p>
          <a:p>
            <a:pPr marL="777777" lvl="1" indent="-338865" defTabSz="877823">
              <a:lnSpc>
                <a:spcPct val="80000"/>
              </a:lnSpc>
              <a:spcBef>
                <a:spcPts val="300"/>
              </a:spcBef>
              <a:defRPr sz="1800"/>
            </a:pPr>
            <a:r>
              <a:rPr lang="en-US" sz="2016" dirty="0" smtClean="0"/>
              <a:t>Ability to interface up to 4 external instruments</a:t>
            </a:r>
          </a:p>
          <a:p>
            <a:pPr marL="395020" lvl="0" indent="-395020" defTabSz="877823">
              <a:lnSpc>
                <a:spcPct val="80000"/>
              </a:lnSpc>
              <a:spcBef>
                <a:spcPts val="400"/>
              </a:spcBef>
              <a:defRPr sz="1800"/>
            </a:pPr>
            <a:r>
              <a:rPr lang="en-US" sz="2304" dirty="0" smtClean="0"/>
              <a:t>Light</a:t>
            </a:r>
          </a:p>
          <a:p>
            <a:pPr marL="835891" lvl="1" indent="-395020" defTabSz="877823">
              <a:lnSpc>
                <a:spcPct val="80000"/>
              </a:lnSpc>
              <a:spcBef>
                <a:spcPts val="400"/>
              </a:spcBef>
              <a:defRPr sz="1800"/>
            </a:pPr>
            <a:r>
              <a:rPr lang="en-US" sz="2000" dirty="0" smtClean="0"/>
              <a:t>SeeStar II module or</a:t>
            </a:r>
          </a:p>
          <a:p>
            <a:pPr marL="835891" lvl="1" indent="-395020" defTabSz="877823">
              <a:lnSpc>
                <a:spcPct val="80000"/>
              </a:lnSpc>
              <a:spcBef>
                <a:spcPts val="400"/>
              </a:spcBef>
              <a:defRPr sz="1800"/>
            </a:pPr>
            <a:r>
              <a:rPr lang="en-US" sz="2000" dirty="0" smtClean="0"/>
              <a:t>Commercial LED module</a:t>
            </a:r>
          </a:p>
          <a:p>
            <a:pPr marL="395020" lvl="0" indent="-395020" defTabSz="877823">
              <a:lnSpc>
                <a:spcPct val="80000"/>
              </a:lnSpc>
              <a:spcBef>
                <a:spcPts val="400"/>
              </a:spcBef>
              <a:defRPr sz="1800"/>
            </a:pPr>
            <a:r>
              <a:rPr lang="en-US" sz="2304" dirty="0" smtClean="0"/>
              <a:t>Power</a:t>
            </a:r>
          </a:p>
          <a:p>
            <a:pPr marL="777777" lvl="1" indent="-338865" defTabSz="877823">
              <a:lnSpc>
                <a:spcPct val="80000"/>
              </a:lnSpc>
              <a:spcBef>
                <a:spcPts val="300"/>
              </a:spcBef>
              <a:defRPr sz="1800"/>
            </a:pPr>
            <a:r>
              <a:rPr lang="en-US" sz="2016" dirty="0" smtClean="0"/>
              <a:t>Battery powered or</a:t>
            </a:r>
          </a:p>
          <a:p>
            <a:pPr marL="777777" lvl="1" indent="-338865" defTabSz="877823">
              <a:lnSpc>
                <a:spcPct val="80000"/>
              </a:lnSpc>
              <a:spcBef>
                <a:spcPts val="300"/>
              </a:spcBef>
              <a:defRPr sz="1800"/>
            </a:pPr>
            <a:r>
              <a:rPr lang="en-US" sz="2016" dirty="0" smtClean="0"/>
              <a:t>Tethered to shore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2077"/>
            <a:ext cx="8229600" cy="822323"/>
          </a:xfrm>
        </p:spPr>
        <p:txBody>
          <a:bodyPr>
            <a:normAutofit/>
          </a:bodyPr>
          <a:lstStyle/>
          <a:p>
            <a:r>
              <a:rPr lang="en-US" dirty="0" smtClean="0"/>
              <a:t>SeeStar III Upgrades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298" y="3112835"/>
            <a:ext cx="1904999" cy="1368718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5822" y="3112835"/>
            <a:ext cx="2749550" cy="1307087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644" y="1381596"/>
            <a:ext cx="1439904" cy="111352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1761" y="1239197"/>
            <a:ext cx="1679575" cy="1398326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9277" y="1163819"/>
            <a:ext cx="1823525" cy="1549081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2941" y="1266518"/>
            <a:ext cx="2133600" cy="1371005"/>
          </a:xfrm>
          <a:prstGeom prst="rect">
            <a:avLst/>
          </a:prstGeom>
        </p:spPr>
      </p:pic>
      <p:cxnSp>
        <p:nvCxnSpPr>
          <p:cNvPr id="13" name="Straight Arrow Connector 12"/>
          <p:cNvCxnSpPr/>
          <p:nvPr/>
        </p:nvCxnSpPr>
        <p:spPr>
          <a:xfrm>
            <a:off x="2048044" y="1938358"/>
            <a:ext cx="1188720" cy="0"/>
          </a:xfrm>
          <a:prstGeom prst="straightConnector1">
            <a:avLst/>
          </a:prstGeom>
          <a:noFill/>
          <a:ln w="53975" cap="flat">
            <a:solidFill>
              <a:srgbClr val="4F81BD"/>
            </a:solidFill>
            <a:prstDash val="solid"/>
            <a:bevel/>
            <a:tailEnd type="arrow"/>
          </a:ln>
          <a:effectLst>
            <a:outerShdw blurRad="38100" dist="20000" dir="5400000" rotWithShape="0">
              <a:srgbClr val="000000">
                <a:alpha val="38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14" name="Straight Arrow Connector 13"/>
          <p:cNvCxnSpPr/>
          <p:nvPr/>
        </p:nvCxnSpPr>
        <p:spPr>
          <a:xfrm>
            <a:off x="2838910" y="3781424"/>
            <a:ext cx="1188720" cy="0"/>
          </a:xfrm>
          <a:prstGeom prst="straightConnector1">
            <a:avLst/>
          </a:prstGeom>
          <a:noFill/>
          <a:ln w="53975" cap="flat">
            <a:solidFill>
              <a:srgbClr val="4F81BD"/>
            </a:solidFill>
            <a:prstDash val="solid"/>
            <a:bevel/>
            <a:tailEnd type="arrow"/>
          </a:ln>
          <a:effectLst>
            <a:outerShdw blurRad="38100" dist="20000" dir="5400000" rotWithShape="0">
              <a:srgbClr val="000000">
                <a:alpha val="38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15" name="TextBox 14"/>
          <p:cNvSpPr txBox="1"/>
          <p:nvPr/>
        </p:nvSpPr>
        <p:spPr>
          <a:xfrm>
            <a:off x="219244" y="1012266"/>
            <a:ext cx="1044515" cy="369330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rPr>
              <a:t>1. Camera</a:t>
            </a:r>
            <a:endParaRPr kumimoji="0" lang="en-US" sz="18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99282" y="2743505"/>
            <a:ext cx="1631214" cy="369330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dirty="0" smtClean="0">
                <a:solidFill>
                  <a:srgbClr val="000000"/>
                </a:solidFill>
              </a:rPr>
              <a:t>2. Control Board</a:t>
            </a:r>
            <a:endParaRPr kumimoji="0" lang="en-US" sz="18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37620" y="4648200"/>
            <a:ext cx="3003384" cy="369330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dirty="0" smtClean="0">
                <a:solidFill>
                  <a:srgbClr val="000000"/>
                </a:solidFill>
              </a:rPr>
              <a:t>3. Addition of a Sensor Module</a:t>
            </a:r>
            <a:endParaRPr kumimoji="0" lang="en-US" sz="18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8485" y="5220628"/>
            <a:ext cx="1720850" cy="191758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742728" y="5586783"/>
            <a:ext cx="1981200" cy="325704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251" y="5307893"/>
            <a:ext cx="509016" cy="1100328"/>
          </a:xfrm>
          <a:prstGeom prst="rect">
            <a:avLst/>
          </a:prstGeom>
        </p:spPr>
      </p:pic>
      <p:sp>
        <p:nvSpPr>
          <p:cNvPr id="21" name="Shape 99"/>
          <p:cNvSpPr/>
          <p:nvPr/>
        </p:nvSpPr>
        <p:spPr>
          <a:xfrm>
            <a:off x="5715000" y="5367998"/>
            <a:ext cx="1482902" cy="749239"/>
          </a:xfrm>
          <a:prstGeom prst="rect">
            <a:avLst/>
          </a:prstGeom>
          <a:solidFill>
            <a:srgbClr val="4F81BD">
              <a:alpha val="25000"/>
            </a:srgbClr>
          </a:solidFill>
          <a:ln w="25400">
            <a:solidFill>
              <a:srgbClr val="3A5E8A"/>
            </a:solidFill>
          </a:ln>
        </p:spPr>
        <p:txBody>
          <a:bodyPr lIns="0" tIns="0" rIns="0" bIns="0" anchor="ctr"/>
          <a:lstStyle/>
          <a:p>
            <a:pPr lvl="0"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2" name="Shape 113"/>
          <p:cNvSpPr/>
          <p:nvPr/>
        </p:nvSpPr>
        <p:spPr>
          <a:xfrm>
            <a:off x="5952938" y="5388674"/>
            <a:ext cx="922686" cy="70788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/>
          <a:p>
            <a:pPr lvl="0"/>
            <a:r>
              <a:rPr lang="en-US" sz="2000" b="1" dirty="0" smtClean="0"/>
              <a:t>Sensor</a:t>
            </a:r>
          </a:p>
          <a:p>
            <a:pPr lvl="0"/>
            <a:r>
              <a:rPr lang="en-US" sz="2000" b="1" dirty="0" smtClean="0"/>
              <a:t>Module</a:t>
            </a:r>
            <a:endParaRPr sz="2000" b="1" dirty="0"/>
          </a:p>
        </p:txBody>
      </p:sp>
      <p:sp>
        <p:nvSpPr>
          <p:cNvPr id="23" name="Shape 108"/>
          <p:cNvSpPr/>
          <p:nvPr/>
        </p:nvSpPr>
        <p:spPr>
          <a:xfrm>
            <a:off x="5611304" y="5388674"/>
            <a:ext cx="98861" cy="107035"/>
          </a:xfrm>
          <a:prstGeom prst="rect">
            <a:avLst/>
          </a:prstGeom>
          <a:ln w="25400">
            <a:solidFill>
              <a:srgbClr val="3A5E8A"/>
            </a:solidFill>
          </a:ln>
        </p:spPr>
        <p:txBody>
          <a:bodyPr lIns="0" tIns="0" rIns="0" bIns="0" anchor="ctr"/>
          <a:lstStyle/>
          <a:p>
            <a:pPr lvl="0"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4" name="Shape 108"/>
          <p:cNvSpPr/>
          <p:nvPr/>
        </p:nvSpPr>
        <p:spPr>
          <a:xfrm>
            <a:off x="5616139" y="5568631"/>
            <a:ext cx="98861" cy="107035"/>
          </a:xfrm>
          <a:prstGeom prst="rect">
            <a:avLst/>
          </a:prstGeom>
          <a:ln w="25400">
            <a:solidFill>
              <a:srgbClr val="3A5E8A"/>
            </a:solidFill>
          </a:ln>
        </p:spPr>
        <p:txBody>
          <a:bodyPr lIns="0" tIns="0" rIns="0" bIns="0" anchor="ctr"/>
          <a:lstStyle/>
          <a:p>
            <a:pPr lvl="0"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5" name="Shape 108"/>
          <p:cNvSpPr/>
          <p:nvPr/>
        </p:nvSpPr>
        <p:spPr>
          <a:xfrm>
            <a:off x="5613359" y="5747090"/>
            <a:ext cx="98861" cy="107035"/>
          </a:xfrm>
          <a:prstGeom prst="rect">
            <a:avLst/>
          </a:prstGeom>
          <a:ln w="25400">
            <a:solidFill>
              <a:srgbClr val="3A5E8A"/>
            </a:solidFill>
          </a:ln>
        </p:spPr>
        <p:txBody>
          <a:bodyPr lIns="0" tIns="0" rIns="0" bIns="0" anchor="ctr"/>
          <a:lstStyle/>
          <a:p>
            <a:pPr lvl="0"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6" name="Shape 108"/>
          <p:cNvSpPr/>
          <p:nvPr/>
        </p:nvSpPr>
        <p:spPr>
          <a:xfrm>
            <a:off x="5616138" y="5947684"/>
            <a:ext cx="98861" cy="107035"/>
          </a:xfrm>
          <a:prstGeom prst="rect">
            <a:avLst/>
          </a:prstGeom>
          <a:ln w="25400">
            <a:solidFill>
              <a:srgbClr val="3A5E8A"/>
            </a:solidFill>
          </a:ln>
        </p:spPr>
        <p:txBody>
          <a:bodyPr lIns="0" tIns="0" rIns="0" bIns="0" anchor="ctr"/>
          <a:lstStyle/>
          <a:p>
            <a:pPr lvl="0"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7" name="Freeform 26"/>
          <p:cNvSpPr/>
          <p:nvPr/>
        </p:nvSpPr>
        <p:spPr>
          <a:xfrm>
            <a:off x="3682314" y="5313405"/>
            <a:ext cx="1915297" cy="129746"/>
          </a:xfrm>
          <a:custGeom>
            <a:avLst/>
            <a:gdLst>
              <a:gd name="connsiteX0" fmla="*/ 1915297 w 1915297"/>
              <a:gd name="connsiteY0" fmla="*/ 129746 h 129746"/>
              <a:gd name="connsiteX1" fmla="*/ 803189 w 1915297"/>
              <a:gd name="connsiteY1" fmla="*/ 37071 h 129746"/>
              <a:gd name="connsiteX2" fmla="*/ 0 w 1915297"/>
              <a:gd name="connsiteY2" fmla="*/ 0 h 1297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915297" h="129746">
                <a:moveTo>
                  <a:pt x="1915297" y="129746"/>
                </a:moveTo>
                <a:lnTo>
                  <a:pt x="803189" y="37071"/>
                </a:lnTo>
                <a:cubicBezTo>
                  <a:pt x="483973" y="15447"/>
                  <a:pt x="241986" y="7723"/>
                  <a:pt x="0" y="0"/>
                </a:cubicBezTo>
              </a:path>
            </a:pathLst>
          </a:custGeom>
          <a:noFill/>
          <a:ln w="25400" cap="flat">
            <a:solidFill>
              <a:srgbClr val="4F81BD"/>
            </a:solidFill>
            <a:prstDash val="solid"/>
            <a:bevel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45719" rIns="91439" bIns="45719" numCol="1" spcCol="38100" rtlCol="0" anchor="t">
            <a:noAutofit/>
          </a:bodyPr>
          <a:lstStyle/>
          <a:p>
            <a: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</a:endParaRPr>
          </a:p>
        </p:txBody>
      </p:sp>
      <p:sp>
        <p:nvSpPr>
          <p:cNvPr id="29" name="Freeform 28"/>
          <p:cNvSpPr/>
          <p:nvPr/>
        </p:nvSpPr>
        <p:spPr>
          <a:xfrm>
            <a:off x="3707027" y="5594178"/>
            <a:ext cx="1896762" cy="166596"/>
          </a:xfrm>
          <a:custGeom>
            <a:avLst/>
            <a:gdLst>
              <a:gd name="connsiteX0" fmla="*/ 1896762 w 1896762"/>
              <a:gd name="connsiteY0" fmla="*/ 21968 h 166596"/>
              <a:gd name="connsiteX1" fmla="*/ 1217141 w 1896762"/>
              <a:gd name="connsiteY1" fmla="*/ 9611 h 166596"/>
              <a:gd name="connsiteX2" fmla="*/ 265670 w 1896762"/>
              <a:gd name="connsiteY2" fmla="*/ 145536 h 166596"/>
              <a:gd name="connsiteX3" fmla="*/ 0 w 1896762"/>
              <a:gd name="connsiteY3" fmla="*/ 164071 h 1665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896762" h="166596">
                <a:moveTo>
                  <a:pt x="1896762" y="21968"/>
                </a:moveTo>
                <a:cubicBezTo>
                  <a:pt x="1692876" y="5492"/>
                  <a:pt x="1488990" y="-10984"/>
                  <a:pt x="1217141" y="9611"/>
                </a:cubicBezTo>
                <a:cubicBezTo>
                  <a:pt x="945292" y="30206"/>
                  <a:pt x="468527" y="119793"/>
                  <a:pt x="265670" y="145536"/>
                </a:cubicBezTo>
                <a:cubicBezTo>
                  <a:pt x="62813" y="171279"/>
                  <a:pt x="31406" y="167675"/>
                  <a:pt x="0" y="164071"/>
                </a:cubicBezTo>
              </a:path>
            </a:pathLst>
          </a:custGeom>
          <a:noFill/>
          <a:ln w="25400" cap="flat">
            <a:solidFill>
              <a:srgbClr val="4F81BD"/>
            </a:solidFill>
            <a:prstDash val="solid"/>
            <a:bevel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45719" rIns="91439" bIns="45719" numCol="1" spcCol="38100" rtlCol="0" anchor="t">
            <a:noAutofit/>
          </a:bodyPr>
          <a:lstStyle/>
          <a:p>
            <a: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</a:endParaRPr>
          </a:p>
        </p:txBody>
      </p:sp>
      <p:sp>
        <p:nvSpPr>
          <p:cNvPr id="33" name="Freeform 32"/>
          <p:cNvSpPr/>
          <p:nvPr/>
        </p:nvSpPr>
        <p:spPr>
          <a:xfrm>
            <a:off x="1302769" y="5978528"/>
            <a:ext cx="4301020" cy="646123"/>
          </a:xfrm>
          <a:custGeom>
            <a:avLst/>
            <a:gdLst>
              <a:gd name="connsiteX0" fmla="*/ 869 w 4301020"/>
              <a:gd name="connsiteY0" fmla="*/ 403737 h 646123"/>
              <a:gd name="connsiteX1" fmla="*/ 513674 w 4301020"/>
              <a:gd name="connsiteY1" fmla="*/ 644694 h 646123"/>
              <a:gd name="connsiteX2" fmla="*/ 3133307 w 4301020"/>
              <a:gd name="connsiteY2" fmla="*/ 304883 h 646123"/>
              <a:gd name="connsiteX3" fmla="*/ 3967388 w 4301020"/>
              <a:gd name="connsiteY3" fmla="*/ 33034 h 646123"/>
              <a:gd name="connsiteX4" fmla="*/ 4301020 w 4301020"/>
              <a:gd name="connsiteY4" fmla="*/ 14499 h 6461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301020" h="646123">
                <a:moveTo>
                  <a:pt x="869" y="403737"/>
                </a:moveTo>
                <a:cubicBezTo>
                  <a:pt x="-3765" y="532453"/>
                  <a:pt x="-8399" y="661170"/>
                  <a:pt x="513674" y="644694"/>
                </a:cubicBezTo>
                <a:cubicBezTo>
                  <a:pt x="1035747" y="628218"/>
                  <a:pt x="2557688" y="406826"/>
                  <a:pt x="3133307" y="304883"/>
                </a:cubicBezTo>
                <a:cubicBezTo>
                  <a:pt x="3708926" y="202940"/>
                  <a:pt x="3772769" y="81431"/>
                  <a:pt x="3967388" y="33034"/>
                </a:cubicBezTo>
                <a:cubicBezTo>
                  <a:pt x="4162007" y="-15363"/>
                  <a:pt x="4231513" y="-432"/>
                  <a:pt x="4301020" y="14499"/>
                </a:cubicBezTo>
              </a:path>
            </a:pathLst>
          </a:custGeom>
          <a:noFill/>
          <a:ln w="25400" cap="flat">
            <a:solidFill>
              <a:srgbClr val="4F81BD"/>
            </a:solidFill>
            <a:prstDash val="solid"/>
            <a:bevel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45719" rIns="91439" bIns="45719" numCol="1" spcCol="38100" rtlCol="0" anchor="t">
            <a:noAutofit/>
          </a:bodyPr>
          <a:lstStyle/>
          <a:p>
            <a: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2979639552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2077"/>
            <a:ext cx="8229600" cy="898523"/>
          </a:xfrm>
        </p:spPr>
        <p:txBody>
          <a:bodyPr/>
          <a:lstStyle/>
          <a:p>
            <a:r>
              <a:rPr lang="en-US" dirty="0" smtClean="0"/>
              <a:t>SeeStar III Users/Use Cases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343400"/>
          </a:xfrm>
        </p:spPr>
        <p:txBody>
          <a:bodyPr>
            <a:normAutofit fontScale="85000" lnSpcReduction="20000"/>
          </a:bodyPr>
          <a:lstStyle/>
          <a:p>
            <a:r>
              <a:rPr lang="en-US" dirty="0" smtClean="0"/>
              <a:t>Smith Lab (MBARI) </a:t>
            </a:r>
          </a:p>
          <a:p>
            <a:pPr lvl="1"/>
            <a:r>
              <a:rPr lang="en-US" dirty="0" smtClean="0"/>
              <a:t> 4000 meter version</a:t>
            </a:r>
          </a:p>
          <a:p>
            <a:r>
              <a:rPr lang="en-US" dirty="0" smtClean="0"/>
              <a:t>Prof. Bob Miller, UCSB </a:t>
            </a:r>
          </a:p>
          <a:p>
            <a:pPr lvl="1"/>
            <a:r>
              <a:rPr lang="en-US" dirty="0" smtClean="0"/>
              <a:t>Bio fouling research &amp; fish surveys</a:t>
            </a:r>
          </a:p>
          <a:p>
            <a:pPr lvl="1"/>
            <a:r>
              <a:rPr lang="en-US" dirty="0" smtClean="0"/>
              <a:t>Potential collaboration</a:t>
            </a:r>
          </a:p>
          <a:p>
            <a:pPr lvl="1"/>
            <a:r>
              <a:rPr lang="en-US" dirty="0" smtClean="0"/>
              <a:t>Sony UMC-S3C implementation</a:t>
            </a:r>
          </a:p>
          <a:p>
            <a:r>
              <a:rPr lang="en-US" dirty="0" err="1" smtClean="0"/>
              <a:t>WetWiFi</a:t>
            </a:r>
            <a:r>
              <a:rPr lang="en-US" dirty="0" smtClean="0"/>
              <a:t> (Thomas </a:t>
            </a:r>
            <a:r>
              <a:rPr lang="en-US" dirty="0" err="1" smtClean="0"/>
              <a:t>Reidl</a:t>
            </a:r>
            <a:r>
              <a:rPr lang="en-US" dirty="0" smtClean="0"/>
              <a:t>/Brent Roman/Mathieu Kemp) </a:t>
            </a:r>
          </a:p>
          <a:p>
            <a:pPr lvl="1"/>
            <a:r>
              <a:rPr lang="en-US" dirty="0" smtClean="0"/>
              <a:t>Underwater acoustic modem evaluation</a:t>
            </a:r>
          </a:p>
          <a:p>
            <a:r>
              <a:rPr lang="en-US" dirty="0" smtClean="0"/>
              <a:t>AUV Docking (MBARI)</a:t>
            </a:r>
          </a:p>
          <a:p>
            <a:r>
              <a:rPr lang="en-US" dirty="0" smtClean="0"/>
              <a:t>LRAUV Integration (MBARI)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9903168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495800"/>
          </a:xfrm>
        </p:spPr>
        <p:txBody>
          <a:bodyPr/>
          <a:lstStyle/>
          <a:p>
            <a:r>
              <a:rPr lang="en-US" dirty="0" smtClean="0"/>
              <a:t>Camera Module</a:t>
            </a:r>
          </a:p>
          <a:p>
            <a:pPr lvl="1"/>
            <a:r>
              <a:rPr lang="en-US" dirty="0" smtClean="0"/>
              <a:t>All components selected &amp; purchased</a:t>
            </a:r>
          </a:p>
          <a:p>
            <a:pPr lvl="1"/>
            <a:r>
              <a:rPr lang="en-US" dirty="0" smtClean="0"/>
              <a:t>Bench testing &amp; power reduction on control boards (software)</a:t>
            </a:r>
          </a:p>
          <a:p>
            <a:r>
              <a:rPr lang="en-US" dirty="0" smtClean="0"/>
              <a:t>Sensor Module</a:t>
            </a:r>
          </a:p>
          <a:p>
            <a:pPr lvl="1"/>
            <a:r>
              <a:rPr lang="en-US" dirty="0" smtClean="0"/>
              <a:t>Cal Poly student handed project off to Thom for refinement</a:t>
            </a:r>
            <a:endParaRPr lang="en-US" dirty="0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57200" y="92077"/>
            <a:ext cx="8229600" cy="974724"/>
          </a:xfrm>
        </p:spPr>
        <p:txBody>
          <a:bodyPr/>
          <a:lstStyle/>
          <a:p>
            <a:r>
              <a:rPr lang="en-US" dirty="0" smtClean="0"/>
              <a:t>Where we are now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833273"/>
      </p:ext>
    </p:extLst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838200"/>
          </a:xfrm>
        </p:spPr>
        <p:txBody>
          <a:bodyPr/>
          <a:lstStyle/>
          <a:p>
            <a:r>
              <a:rPr lang="en-US" dirty="0" smtClean="0"/>
              <a:t>Activities for 2018-19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1219200"/>
            <a:ext cx="8229600" cy="4953000"/>
          </a:xfrm>
        </p:spPr>
        <p:txBody>
          <a:bodyPr>
            <a:normAutofit fontScale="77500" lnSpcReduction="20000"/>
          </a:bodyPr>
          <a:lstStyle/>
          <a:p>
            <a:r>
              <a:rPr lang="en-US" dirty="0" smtClean="0"/>
              <a:t>Build, test, and deploy the 4000 meter version for Ken Smith</a:t>
            </a:r>
          </a:p>
          <a:p>
            <a:r>
              <a:rPr lang="en-US" dirty="0" smtClean="0"/>
              <a:t>Integrate the Sony UMC-S3C camera in conjunction with Bob Miller of UCSB</a:t>
            </a:r>
          </a:p>
          <a:p>
            <a:r>
              <a:rPr lang="en-US" dirty="0" smtClean="0"/>
              <a:t>Finalize design of the tethered version of SeeStar III</a:t>
            </a:r>
          </a:p>
          <a:p>
            <a:pPr lvl="1"/>
            <a:r>
              <a:rPr lang="en-US" dirty="0" smtClean="0"/>
              <a:t>Streaming video interface</a:t>
            </a:r>
          </a:p>
          <a:p>
            <a:r>
              <a:rPr lang="en-US" dirty="0" smtClean="0"/>
              <a:t>Work with Brent Roman &amp; Thomas </a:t>
            </a:r>
            <a:r>
              <a:rPr lang="en-US" dirty="0" err="1" smtClean="0"/>
              <a:t>Reidl</a:t>
            </a:r>
            <a:r>
              <a:rPr lang="en-US" dirty="0" smtClean="0"/>
              <a:t> to interface SeeStar III with underwater acoustic modems</a:t>
            </a:r>
          </a:p>
          <a:p>
            <a:r>
              <a:rPr lang="en-US" dirty="0" smtClean="0"/>
              <a:t>Work with </a:t>
            </a:r>
            <a:r>
              <a:rPr lang="en-US" dirty="0" err="1" smtClean="0"/>
              <a:t>GroupB</a:t>
            </a:r>
            <a:r>
              <a:rPr lang="en-US" dirty="0" smtClean="0"/>
              <a:t> Inc. (or other manufacturer) to build and sell SeeStar III housings</a:t>
            </a:r>
          </a:p>
          <a:p>
            <a:r>
              <a:rPr lang="en-US" dirty="0" smtClean="0"/>
              <a:t>Complete open source documentation to be published online </a:t>
            </a:r>
            <a:r>
              <a:rPr lang="en-US" dirty="0"/>
              <a:t>(https://bitbucket.org/mbari/seestar)</a:t>
            </a:r>
            <a:endParaRPr lang="en-US" dirty="0" smtClean="0"/>
          </a:p>
          <a:p>
            <a:r>
              <a:rPr lang="en-US" dirty="0" smtClean="0"/>
              <a:t>Continue to support both internal and external users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3964635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">
  <a:themeElements>
    <a:clrScheme name="Defaul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Default">
      <a:majorFont>
        <a:latin typeface="Helvetica Neue"/>
        <a:ea typeface="Helvetica Neue"/>
        <a:cs typeface="Helvetica Neue"/>
      </a:majorFont>
      <a:minorFont>
        <a:latin typeface="Helvetica"/>
        <a:ea typeface="Helvetica"/>
        <a:cs typeface="Helvetica"/>
      </a:minorFont>
    </a:fontScheme>
    <a:fmtScheme name="Defaul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rgbClr val="4F81BD"/>
          </a:solidFill>
          <a:prstDash val="solid"/>
          <a:bevel/>
        </a:ln>
        <a:effectLst>
          <a:outerShdw blurRad="38100" dist="23000" dir="5400000" rotWithShape="0">
            <a:srgbClr val="000000">
              <a:alpha val="35000"/>
            </a:srgbClr>
          </a:outerShdw>
        </a:effectLst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Calibri"/>
            <a:ea typeface="Calibri"/>
            <a:cs typeface="Calibri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4F81BD"/>
          </a:solidFill>
          <a:prstDash val="solid"/>
          <a:bevel/>
        </a:ln>
        <a:effectLst>
          <a:outerShdw blurRad="38100" dist="20000" dir="5400000" rotWithShape="0">
            <a:srgbClr val="000000">
              <a:alpha val="38000"/>
            </a:srgbClr>
          </a:outerShdw>
        </a:effectLst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Calibri"/>
            <a:ea typeface="Calibri"/>
            <a:cs typeface="Calibri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Default">
  <a:themeElements>
    <a:clrScheme name="Defaul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Default">
      <a:majorFont>
        <a:latin typeface="Helvetica Neue"/>
        <a:ea typeface="Helvetica Neue"/>
        <a:cs typeface="Helvetica Neue"/>
      </a:majorFont>
      <a:minorFont>
        <a:latin typeface="Helvetica"/>
        <a:ea typeface="Helvetica"/>
        <a:cs typeface="Helvetica"/>
      </a:minorFont>
    </a:fontScheme>
    <a:fmtScheme name="Defaul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rgbClr val="4F81BD"/>
          </a:solidFill>
          <a:prstDash val="solid"/>
          <a:bevel/>
        </a:ln>
        <a:effectLst>
          <a:outerShdw blurRad="38100" dist="23000" dir="5400000" rotWithShape="0">
            <a:srgbClr val="000000">
              <a:alpha val="35000"/>
            </a:srgbClr>
          </a:outerShdw>
        </a:effectLst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Calibri"/>
            <a:ea typeface="Calibri"/>
            <a:cs typeface="Calibri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4F81BD"/>
          </a:solidFill>
          <a:prstDash val="solid"/>
          <a:bevel/>
        </a:ln>
        <a:effectLst>
          <a:outerShdw blurRad="38100" dist="20000" dir="5400000" rotWithShape="0">
            <a:srgbClr val="000000">
              <a:alpha val="38000"/>
            </a:srgbClr>
          </a:outerShdw>
        </a:effectLst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Calibri"/>
            <a:ea typeface="Calibri"/>
            <a:cs typeface="Calibri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13163</TotalTime>
  <Words>489</Words>
  <Application>Microsoft Office PowerPoint</Application>
  <PresentationFormat>On-screen Show (4:3)</PresentationFormat>
  <Paragraphs>101</Paragraphs>
  <Slides>11</Slides>
  <Notes>4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Default</vt:lpstr>
      <vt:lpstr>PowerPoint Presentation</vt:lpstr>
      <vt:lpstr>What is SeeStar?</vt:lpstr>
      <vt:lpstr>SeeStar Users and Use Cases</vt:lpstr>
      <vt:lpstr>Development in 2016-17</vt:lpstr>
      <vt:lpstr>SeeStar III Block Diagram</vt:lpstr>
      <vt:lpstr>SeeStar III Upgrades</vt:lpstr>
      <vt:lpstr>SeeStar III Users/Use Cases</vt:lpstr>
      <vt:lpstr>Where we are now</vt:lpstr>
      <vt:lpstr>Activities for 2018-19</vt:lpstr>
      <vt:lpstr>Summary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Francois Cazenave</dc:creator>
  <cp:lastModifiedBy>Chad Kecy</cp:lastModifiedBy>
  <cp:revision>113</cp:revision>
  <dcterms:modified xsi:type="dcterms:W3CDTF">2017-05-24T15:42:44Z</dcterms:modified>
</cp:coreProperties>
</file>