
<file path=[Content_Types].xml><?xml version="1.0" encoding="utf-8"?>
<Types xmlns="http://schemas.openxmlformats.org/package/2006/content-types">
  <Default Extension="xml" ContentType="application/xml"/>
  <Default Extension="tif" ContentType="image/tiff"/>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36576000" cy="36576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520">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E122B33-11FD-4DCF-923B-BF5D16C13B24}">
  <a:tblStyle styleId="{AE122B33-11FD-4DCF-923B-BF5D16C13B2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3490"/>
    <p:restoredTop sz="86364"/>
  </p:normalViewPr>
  <p:slideViewPr>
    <p:cSldViewPr snapToGrid="0" snapToObjects="1">
      <p:cViewPr>
        <p:scale>
          <a:sx n="56" d="100"/>
          <a:sy n="56" d="100"/>
        </p:scale>
        <p:origin x="-2024" y="-7536"/>
      </p:cViewPr>
      <p:guideLst>
        <p:guide orient="horz" pos="11520"/>
        <p:guide pos="1152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714500" y="685800"/>
            <a:ext cx="3429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01315978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notes"/>
          <p:cNvSpPr>
            <a:spLocks noGrp="1" noRot="1" noChangeAspect="1"/>
          </p:cNvSpPr>
          <p:nvPr>
            <p:ph type="sldImg" idx="2"/>
          </p:nvPr>
        </p:nvSpPr>
        <p:spPr>
          <a:xfrm>
            <a:off x="1714500" y="685800"/>
            <a:ext cx="3429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 name="Google Shape;5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571580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free-power-point-templates.com/" TargetMode="External"/><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246834" y="5294756"/>
            <a:ext cx="34082570" cy="14596285"/>
          </a:xfrm>
          <a:prstGeom prst="rect">
            <a:avLst/>
          </a:prstGeom>
        </p:spPr>
        <p:txBody>
          <a:bodyPr spcFirstLastPara="1" wrap="square" lIns="487600" tIns="487600" rIns="487600" bIns="487600" anchor="b" anchorCtr="0"/>
          <a:lstStyle>
            <a:lvl1pPr lvl="0" algn="ctr">
              <a:spcBef>
                <a:spcPts val="0"/>
              </a:spcBef>
              <a:spcAft>
                <a:spcPts val="0"/>
              </a:spcAft>
              <a:buSzPts val="27700"/>
              <a:buNone/>
              <a:defRPr sz="26381"/>
            </a:lvl1pPr>
            <a:lvl2pPr lvl="1" algn="ctr">
              <a:spcBef>
                <a:spcPts val="0"/>
              </a:spcBef>
              <a:spcAft>
                <a:spcPts val="0"/>
              </a:spcAft>
              <a:buSzPts val="27700"/>
              <a:buNone/>
              <a:defRPr sz="26381"/>
            </a:lvl2pPr>
            <a:lvl3pPr lvl="2" algn="ctr">
              <a:spcBef>
                <a:spcPts val="0"/>
              </a:spcBef>
              <a:spcAft>
                <a:spcPts val="0"/>
              </a:spcAft>
              <a:buSzPts val="27700"/>
              <a:buNone/>
              <a:defRPr sz="26381"/>
            </a:lvl3pPr>
            <a:lvl4pPr lvl="3" algn="ctr">
              <a:spcBef>
                <a:spcPts val="0"/>
              </a:spcBef>
              <a:spcAft>
                <a:spcPts val="0"/>
              </a:spcAft>
              <a:buSzPts val="27700"/>
              <a:buNone/>
              <a:defRPr sz="26381"/>
            </a:lvl4pPr>
            <a:lvl5pPr lvl="4" algn="ctr">
              <a:spcBef>
                <a:spcPts val="0"/>
              </a:spcBef>
              <a:spcAft>
                <a:spcPts val="0"/>
              </a:spcAft>
              <a:buSzPts val="27700"/>
              <a:buNone/>
              <a:defRPr sz="26381"/>
            </a:lvl5pPr>
            <a:lvl6pPr lvl="5" algn="ctr">
              <a:spcBef>
                <a:spcPts val="0"/>
              </a:spcBef>
              <a:spcAft>
                <a:spcPts val="0"/>
              </a:spcAft>
              <a:buSzPts val="27700"/>
              <a:buNone/>
              <a:defRPr sz="26381"/>
            </a:lvl6pPr>
            <a:lvl7pPr lvl="6" algn="ctr">
              <a:spcBef>
                <a:spcPts val="0"/>
              </a:spcBef>
              <a:spcAft>
                <a:spcPts val="0"/>
              </a:spcAft>
              <a:buSzPts val="27700"/>
              <a:buNone/>
              <a:defRPr sz="26381"/>
            </a:lvl7pPr>
            <a:lvl8pPr lvl="7" algn="ctr">
              <a:spcBef>
                <a:spcPts val="0"/>
              </a:spcBef>
              <a:spcAft>
                <a:spcPts val="0"/>
              </a:spcAft>
              <a:buSzPts val="27700"/>
              <a:buNone/>
              <a:defRPr sz="26381"/>
            </a:lvl8pPr>
            <a:lvl9pPr lvl="8" algn="ctr">
              <a:spcBef>
                <a:spcPts val="0"/>
              </a:spcBef>
              <a:spcAft>
                <a:spcPts val="0"/>
              </a:spcAft>
              <a:buSzPts val="27700"/>
              <a:buNone/>
              <a:defRPr sz="26381"/>
            </a:lvl9pPr>
          </a:lstStyle>
          <a:p>
            <a:endParaRPr/>
          </a:p>
        </p:txBody>
      </p:sp>
      <p:sp>
        <p:nvSpPr>
          <p:cNvPr id="11" name="Google Shape;11;p2"/>
          <p:cNvSpPr txBox="1">
            <a:spLocks noGrp="1"/>
          </p:cNvSpPr>
          <p:nvPr>
            <p:ph type="subTitle" idx="1"/>
          </p:nvPr>
        </p:nvSpPr>
        <p:spPr>
          <a:xfrm>
            <a:off x="1246801" y="20153778"/>
            <a:ext cx="34082570" cy="5636286"/>
          </a:xfrm>
          <a:prstGeom prst="rect">
            <a:avLst/>
          </a:prstGeom>
        </p:spPr>
        <p:txBody>
          <a:bodyPr spcFirstLastPara="1" wrap="square" lIns="487600" tIns="487600" rIns="487600" bIns="487600" anchor="t" anchorCtr="0"/>
          <a:lstStyle>
            <a:lvl1pPr lvl="0" algn="ctr">
              <a:lnSpc>
                <a:spcPct val="100000"/>
              </a:lnSpc>
              <a:spcBef>
                <a:spcPts val="0"/>
              </a:spcBef>
              <a:spcAft>
                <a:spcPts val="0"/>
              </a:spcAft>
              <a:buSzPts val="14900"/>
              <a:buNone/>
              <a:defRPr sz="14191"/>
            </a:lvl1pPr>
            <a:lvl2pPr lvl="1" algn="ctr">
              <a:lnSpc>
                <a:spcPct val="100000"/>
              </a:lnSpc>
              <a:spcBef>
                <a:spcPts val="0"/>
              </a:spcBef>
              <a:spcAft>
                <a:spcPts val="0"/>
              </a:spcAft>
              <a:buSzPts val="14900"/>
              <a:buNone/>
              <a:defRPr sz="14191"/>
            </a:lvl2pPr>
            <a:lvl3pPr lvl="2" algn="ctr">
              <a:lnSpc>
                <a:spcPct val="100000"/>
              </a:lnSpc>
              <a:spcBef>
                <a:spcPts val="0"/>
              </a:spcBef>
              <a:spcAft>
                <a:spcPts val="0"/>
              </a:spcAft>
              <a:buSzPts val="14900"/>
              <a:buNone/>
              <a:defRPr sz="14191"/>
            </a:lvl3pPr>
            <a:lvl4pPr lvl="3" algn="ctr">
              <a:lnSpc>
                <a:spcPct val="100000"/>
              </a:lnSpc>
              <a:spcBef>
                <a:spcPts val="0"/>
              </a:spcBef>
              <a:spcAft>
                <a:spcPts val="0"/>
              </a:spcAft>
              <a:buSzPts val="14900"/>
              <a:buNone/>
              <a:defRPr sz="14191"/>
            </a:lvl4pPr>
            <a:lvl5pPr lvl="4" algn="ctr">
              <a:lnSpc>
                <a:spcPct val="100000"/>
              </a:lnSpc>
              <a:spcBef>
                <a:spcPts val="0"/>
              </a:spcBef>
              <a:spcAft>
                <a:spcPts val="0"/>
              </a:spcAft>
              <a:buSzPts val="14900"/>
              <a:buNone/>
              <a:defRPr sz="14191"/>
            </a:lvl5pPr>
            <a:lvl6pPr lvl="5" algn="ctr">
              <a:lnSpc>
                <a:spcPct val="100000"/>
              </a:lnSpc>
              <a:spcBef>
                <a:spcPts val="0"/>
              </a:spcBef>
              <a:spcAft>
                <a:spcPts val="0"/>
              </a:spcAft>
              <a:buSzPts val="14900"/>
              <a:buNone/>
              <a:defRPr sz="14191"/>
            </a:lvl6pPr>
            <a:lvl7pPr lvl="6" algn="ctr">
              <a:lnSpc>
                <a:spcPct val="100000"/>
              </a:lnSpc>
              <a:spcBef>
                <a:spcPts val="0"/>
              </a:spcBef>
              <a:spcAft>
                <a:spcPts val="0"/>
              </a:spcAft>
              <a:buSzPts val="14900"/>
              <a:buNone/>
              <a:defRPr sz="14191"/>
            </a:lvl7pPr>
            <a:lvl8pPr lvl="7" algn="ctr">
              <a:lnSpc>
                <a:spcPct val="100000"/>
              </a:lnSpc>
              <a:spcBef>
                <a:spcPts val="0"/>
              </a:spcBef>
              <a:spcAft>
                <a:spcPts val="0"/>
              </a:spcAft>
              <a:buSzPts val="14900"/>
              <a:buNone/>
              <a:defRPr sz="14191"/>
            </a:lvl8pPr>
            <a:lvl9pPr lvl="8" algn="ctr">
              <a:lnSpc>
                <a:spcPct val="100000"/>
              </a:lnSpc>
              <a:spcBef>
                <a:spcPts val="0"/>
              </a:spcBef>
              <a:spcAft>
                <a:spcPts val="0"/>
              </a:spcAft>
              <a:buSzPts val="14900"/>
              <a:buNone/>
              <a:defRPr sz="14191"/>
            </a:lvl9pPr>
          </a:lstStyle>
          <a:p>
            <a:endParaRPr/>
          </a:p>
        </p:txBody>
      </p:sp>
      <p:sp>
        <p:nvSpPr>
          <p:cNvPr id="12" name="Google Shape;12;p2"/>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1246801" y="7865777"/>
            <a:ext cx="34082570" cy="13962571"/>
          </a:xfrm>
          <a:prstGeom prst="rect">
            <a:avLst/>
          </a:prstGeom>
        </p:spPr>
        <p:txBody>
          <a:bodyPr spcFirstLastPara="1" wrap="square" lIns="487600" tIns="487600" rIns="487600" bIns="487600" anchor="b" anchorCtr="0"/>
          <a:lstStyle>
            <a:lvl1pPr lvl="0" algn="ctr">
              <a:spcBef>
                <a:spcPts val="0"/>
              </a:spcBef>
              <a:spcAft>
                <a:spcPts val="0"/>
              </a:spcAft>
              <a:buSzPts val="64000"/>
              <a:buNone/>
              <a:defRPr sz="60954"/>
            </a:lvl1pPr>
            <a:lvl2pPr lvl="1" algn="ctr">
              <a:spcBef>
                <a:spcPts val="0"/>
              </a:spcBef>
              <a:spcAft>
                <a:spcPts val="0"/>
              </a:spcAft>
              <a:buSzPts val="64000"/>
              <a:buNone/>
              <a:defRPr sz="60954"/>
            </a:lvl2pPr>
            <a:lvl3pPr lvl="2" algn="ctr">
              <a:spcBef>
                <a:spcPts val="0"/>
              </a:spcBef>
              <a:spcAft>
                <a:spcPts val="0"/>
              </a:spcAft>
              <a:buSzPts val="64000"/>
              <a:buNone/>
              <a:defRPr sz="60954"/>
            </a:lvl3pPr>
            <a:lvl4pPr lvl="3" algn="ctr">
              <a:spcBef>
                <a:spcPts val="0"/>
              </a:spcBef>
              <a:spcAft>
                <a:spcPts val="0"/>
              </a:spcAft>
              <a:buSzPts val="64000"/>
              <a:buNone/>
              <a:defRPr sz="60954"/>
            </a:lvl4pPr>
            <a:lvl5pPr lvl="4" algn="ctr">
              <a:spcBef>
                <a:spcPts val="0"/>
              </a:spcBef>
              <a:spcAft>
                <a:spcPts val="0"/>
              </a:spcAft>
              <a:buSzPts val="64000"/>
              <a:buNone/>
              <a:defRPr sz="60954"/>
            </a:lvl5pPr>
            <a:lvl6pPr lvl="5" algn="ctr">
              <a:spcBef>
                <a:spcPts val="0"/>
              </a:spcBef>
              <a:spcAft>
                <a:spcPts val="0"/>
              </a:spcAft>
              <a:buSzPts val="64000"/>
              <a:buNone/>
              <a:defRPr sz="60954"/>
            </a:lvl6pPr>
            <a:lvl7pPr lvl="6" algn="ctr">
              <a:spcBef>
                <a:spcPts val="0"/>
              </a:spcBef>
              <a:spcAft>
                <a:spcPts val="0"/>
              </a:spcAft>
              <a:buSzPts val="64000"/>
              <a:buNone/>
              <a:defRPr sz="60954"/>
            </a:lvl7pPr>
            <a:lvl8pPr lvl="7" algn="ctr">
              <a:spcBef>
                <a:spcPts val="0"/>
              </a:spcBef>
              <a:spcAft>
                <a:spcPts val="0"/>
              </a:spcAft>
              <a:buSzPts val="64000"/>
              <a:buNone/>
              <a:defRPr sz="60954"/>
            </a:lvl8pPr>
            <a:lvl9pPr lvl="8" algn="ctr">
              <a:spcBef>
                <a:spcPts val="0"/>
              </a:spcBef>
              <a:spcAft>
                <a:spcPts val="0"/>
              </a:spcAft>
              <a:buSzPts val="64000"/>
              <a:buNone/>
              <a:defRPr sz="60954"/>
            </a:lvl9pPr>
          </a:lstStyle>
          <a:p>
            <a:r>
              <a:t>xx%</a:t>
            </a:r>
          </a:p>
        </p:txBody>
      </p:sp>
      <p:sp>
        <p:nvSpPr>
          <p:cNvPr id="46" name="Google Shape;46;p11"/>
          <p:cNvSpPr txBox="1">
            <a:spLocks noGrp="1"/>
          </p:cNvSpPr>
          <p:nvPr>
            <p:ph type="body" idx="1"/>
          </p:nvPr>
        </p:nvSpPr>
        <p:spPr>
          <a:xfrm>
            <a:off x="1246801" y="22415823"/>
            <a:ext cx="34082570" cy="9250000"/>
          </a:xfrm>
          <a:prstGeom prst="rect">
            <a:avLst/>
          </a:prstGeom>
        </p:spPr>
        <p:txBody>
          <a:bodyPr spcFirstLastPara="1" wrap="square" lIns="487600" tIns="487600" rIns="487600" bIns="487600" anchor="t" anchorCtr="0"/>
          <a:lstStyle>
            <a:lvl1pPr marL="435437" lvl="0" indent="-798302" algn="ctr">
              <a:spcBef>
                <a:spcPts val="0"/>
              </a:spcBef>
              <a:spcAft>
                <a:spcPts val="0"/>
              </a:spcAft>
              <a:buSzPts val="9600"/>
              <a:buChar char="●"/>
              <a:defRPr/>
            </a:lvl1pPr>
            <a:lvl2pPr marL="870875" lvl="1" indent="-671299" algn="ctr">
              <a:spcBef>
                <a:spcPts val="8095"/>
              </a:spcBef>
              <a:spcAft>
                <a:spcPts val="0"/>
              </a:spcAft>
              <a:buSzPts val="7500"/>
              <a:buChar char="○"/>
              <a:defRPr/>
            </a:lvl2pPr>
            <a:lvl3pPr marL="1306312" lvl="2" indent="-671299" algn="ctr">
              <a:spcBef>
                <a:spcPts val="8095"/>
              </a:spcBef>
              <a:spcAft>
                <a:spcPts val="0"/>
              </a:spcAft>
              <a:buSzPts val="7500"/>
              <a:buChar char="■"/>
              <a:defRPr/>
            </a:lvl3pPr>
            <a:lvl4pPr marL="1741749" lvl="3" indent="-671299" algn="ctr">
              <a:spcBef>
                <a:spcPts val="8095"/>
              </a:spcBef>
              <a:spcAft>
                <a:spcPts val="0"/>
              </a:spcAft>
              <a:buSzPts val="7500"/>
              <a:buChar char="●"/>
              <a:defRPr/>
            </a:lvl4pPr>
            <a:lvl5pPr marL="2177186" lvl="4" indent="-671299" algn="ctr">
              <a:spcBef>
                <a:spcPts val="8095"/>
              </a:spcBef>
              <a:spcAft>
                <a:spcPts val="0"/>
              </a:spcAft>
              <a:buSzPts val="7500"/>
              <a:buChar char="○"/>
              <a:defRPr/>
            </a:lvl5pPr>
            <a:lvl6pPr marL="2612624" lvl="5" indent="-671299" algn="ctr">
              <a:spcBef>
                <a:spcPts val="8095"/>
              </a:spcBef>
              <a:spcAft>
                <a:spcPts val="0"/>
              </a:spcAft>
              <a:buSzPts val="7500"/>
              <a:buChar char="■"/>
              <a:defRPr/>
            </a:lvl6pPr>
            <a:lvl7pPr marL="3048061" lvl="6" indent="-671299" algn="ctr">
              <a:spcBef>
                <a:spcPts val="8095"/>
              </a:spcBef>
              <a:spcAft>
                <a:spcPts val="0"/>
              </a:spcAft>
              <a:buSzPts val="7500"/>
              <a:buChar char="●"/>
              <a:defRPr/>
            </a:lvl7pPr>
            <a:lvl8pPr marL="3483498" lvl="7" indent="-671299" algn="ctr">
              <a:spcBef>
                <a:spcPts val="8095"/>
              </a:spcBef>
              <a:spcAft>
                <a:spcPts val="0"/>
              </a:spcAft>
              <a:buSzPts val="7500"/>
              <a:buChar char="○"/>
              <a:defRPr/>
            </a:lvl8pPr>
            <a:lvl9pPr marL="3918936" lvl="8" indent="-671299" algn="ctr">
              <a:spcBef>
                <a:spcPts val="8095"/>
              </a:spcBef>
              <a:spcAft>
                <a:spcPts val="8095"/>
              </a:spcAft>
              <a:buSzPts val="7500"/>
              <a:buChar char="■"/>
              <a:defRPr/>
            </a:lvl9pPr>
          </a:lstStyle>
          <a:p>
            <a:endParaRPr/>
          </a:p>
        </p:txBody>
      </p:sp>
      <p:sp>
        <p:nvSpPr>
          <p:cNvPr id="47" name="Google Shape;47;p11"/>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pic>
        <p:nvPicPr>
          <p:cNvPr id="50" name="Google Shape;50;p12" descr="logo.png">
            <a:hlinkClick r:id="rId2"/>
          </p:cNvPr>
          <p:cNvPicPr preferRelativeResize="0"/>
          <p:nvPr/>
        </p:nvPicPr>
        <p:blipFill>
          <a:blip r:embed="rId3">
            <a:alphaModFix/>
          </a:blip>
          <a:stretch>
            <a:fillRect/>
          </a:stretch>
        </p:blipFill>
        <p:spPr>
          <a:xfrm>
            <a:off x="1956666" y="1270000"/>
            <a:ext cx="5980833" cy="1944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246801" y="15294934"/>
            <a:ext cx="34082570" cy="5986000"/>
          </a:xfrm>
          <a:prstGeom prst="rect">
            <a:avLst/>
          </a:prstGeom>
        </p:spPr>
        <p:txBody>
          <a:bodyPr spcFirstLastPara="1" wrap="square" lIns="487600" tIns="487600" rIns="487600" bIns="487600" anchor="ctr" anchorCtr="0"/>
          <a:lstStyle>
            <a:lvl1pPr lvl="0" algn="ctr">
              <a:spcBef>
                <a:spcPts val="0"/>
              </a:spcBef>
              <a:spcAft>
                <a:spcPts val="0"/>
              </a:spcAft>
              <a:buSzPts val="19200"/>
              <a:buNone/>
              <a:defRPr sz="18286"/>
            </a:lvl1pPr>
            <a:lvl2pPr lvl="1" algn="ctr">
              <a:spcBef>
                <a:spcPts val="0"/>
              </a:spcBef>
              <a:spcAft>
                <a:spcPts val="0"/>
              </a:spcAft>
              <a:buSzPts val="19200"/>
              <a:buNone/>
              <a:defRPr sz="18286"/>
            </a:lvl2pPr>
            <a:lvl3pPr lvl="2" algn="ctr">
              <a:spcBef>
                <a:spcPts val="0"/>
              </a:spcBef>
              <a:spcAft>
                <a:spcPts val="0"/>
              </a:spcAft>
              <a:buSzPts val="19200"/>
              <a:buNone/>
              <a:defRPr sz="18286"/>
            </a:lvl3pPr>
            <a:lvl4pPr lvl="3" algn="ctr">
              <a:spcBef>
                <a:spcPts val="0"/>
              </a:spcBef>
              <a:spcAft>
                <a:spcPts val="0"/>
              </a:spcAft>
              <a:buSzPts val="19200"/>
              <a:buNone/>
              <a:defRPr sz="18286"/>
            </a:lvl4pPr>
            <a:lvl5pPr lvl="4" algn="ctr">
              <a:spcBef>
                <a:spcPts val="0"/>
              </a:spcBef>
              <a:spcAft>
                <a:spcPts val="0"/>
              </a:spcAft>
              <a:buSzPts val="19200"/>
              <a:buNone/>
              <a:defRPr sz="18286"/>
            </a:lvl5pPr>
            <a:lvl6pPr lvl="5" algn="ctr">
              <a:spcBef>
                <a:spcPts val="0"/>
              </a:spcBef>
              <a:spcAft>
                <a:spcPts val="0"/>
              </a:spcAft>
              <a:buSzPts val="19200"/>
              <a:buNone/>
              <a:defRPr sz="18286"/>
            </a:lvl6pPr>
            <a:lvl7pPr lvl="6" algn="ctr">
              <a:spcBef>
                <a:spcPts val="0"/>
              </a:spcBef>
              <a:spcAft>
                <a:spcPts val="0"/>
              </a:spcAft>
              <a:buSzPts val="19200"/>
              <a:buNone/>
              <a:defRPr sz="18286"/>
            </a:lvl7pPr>
            <a:lvl8pPr lvl="7" algn="ctr">
              <a:spcBef>
                <a:spcPts val="0"/>
              </a:spcBef>
              <a:spcAft>
                <a:spcPts val="0"/>
              </a:spcAft>
              <a:buSzPts val="19200"/>
              <a:buNone/>
              <a:defRPr sz="18286"/>
            </a:lvl8pPr>
            <a:lvl9pPr lvl="8" algn="ctr">
              <a:spcBef>
                <a:spcPts val="0"/>
              </a:spcBef>
              <a:spcAft>
                <a:spcPts val="0"/>
              </a:spcAft>
              <a:buSzPts val="19200"/>
              <a:buNone/>
              <a:defRPr sz="18286"/>
            </a:lvl9pPr>
          </a:lstStyle>
          <a:p>
            <a:endParaRPr/>
          </a:p>
        </p:txBody>
      </p:sp>
      <p:sp>
        <p:nvSpPr>
          <p:cNvPr id="15" name="Google Shape;15;p3"/>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1246801" y="3164622"/>
            <a:ext cx="34082570" cy="4072571"/>
          </a:xfrm>
          <a:prstGeom prst="rect">
            <a:avLst/>
          </a:prstGeom>
        </p:spPr>
        <p:txBody>
          <a:bodyPr spcFirstLastPara="1" wrap="square" lIns="487600" tIns="487600" rIns="487600" bIns="487600" anchor="t" anchorCtr="0"/>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a:endParaRPr/>
          </a:p>
        </p:txBody>
      </p:sp>
      <p:sp>
        <p:nvSpPr>
          <p:cNvPr id="18" name="Google Shape;18;p4"/>
          <p:cNvSpPr txBox="1">
            <a:spLocks noGrp="1"/>
          </p:cNvSpPr>
          <p:nvPr>
            <p:ph type="body" idx="1"/>
          </p:nvPr>
        </p:nvSpPr>
        <p:spPr>
          <a:xfrm>
            <a:off x="1246801" y="8195378"/>
            <a:ext cx="34082570" cy="24294287"/>
          </a:xfrm>
          <a:prstGeom prst="rect">
            <a:avLst/>
          </a:prstGeom>
        </p:spPr>
        <p:txBody>
          <a:bodyPr spcFirstLastPara="1" wrap="square" lIns="487600" tIns="487600" rIns="487600" bIns="487600" anchor="t" anchorCtr="0"/>
          <a:lstStyle>
            <a:lvl1pPr marL="435437" lvl="0" indent="-798302">
              <a:spcBef>
                <a:spcPts val="0"/>
              </a:spcBef>
              <a:spcAft>
                <a:spcPts val="0"/>
              </a:spcAft>
              <a:buSzPts val="9600"/>
              <a:buChar char="●"/>
              <a:defRPr/>
            </a:lvl1pPr>
            <a:lvl2pPr marL="870875" lvl="1" indent="-671299">
              <a:spcBef>
                <a:spcPts val="8095"/>
              </a:spcBef>
              <a:spcAft>
                <a:spcPts val="0"/>
              </a:spcAft>
              <a:buSzPts val="7500"/>
              <a:buChar char="○"/>
              <a:defRPr/>
            </a:lvl2pPr>
            <a:lvl3pPr marL="1306312" lvl="2" indent="-671299">
              <a:spcBef>
                <a:spcPts val="8095"/>
              </a:spcBef>
              <a:spcAft>
                <a:spcPts val="0"/>
              </a:spcAft>
              <a:buSzPts val="7500"/>
              <a:buChar char="■"/>
              <a:defRPr/>
            </a:lvl3pPr>
            <a:lvl4pPr marL="1741749" lvl="3" indent="-671299">
              <a:spcBef>
                <a:spcPts val="8095"/>
              </a:spcBef>
              <a:spcAft>
                <a:spcPts val="0"/>
              </a:spcAft>
              <a:buSzPts val="7500"/>
              <a:buChar char="●"/>
              <a:defRPr/>
            </a:lvl4pPr>
            <a:lvl5pPr marL="2177186" lvl="4" indent="-671299">
              <a:spcBef>
                <a:spcPts val="8095"/>
              </a:spcBef>
              <a:spcAft>
                <a:spcPts val="0"/>
              </a:spcAft>
              <a:buSzPts val="7500"/>
              <a:buChar char="○"/>
              <a:defRPr/>
            </a:lvl5pPr>
            <a:lvl6pPr marL="2612624" lvl="5" indent="-671299">
              <a:spcBef>
                <a:spcPts val="8095"/>
              </a:spcBef>
              <a:spcAft>
                <a:spcPts val="0"/>
              </a:spcAft>
              <a:buSzPts val="7500"/>
              <a:buChar char="■"/>
              <a:defRPr/>
            </a:lvl6pPr>
            <a:lvl7pPr marL="3048061" lvl="6" indent="-671299">
              <a:spcBef>
                <a:spcPts val="8095"/>
              </a:spcBef>
              <a:spcAft>
                <a:spcPts val="0"/>
              </a:spcAft>
              <a:buSzPts val="7500"/>
              <a:buChar char="●"/>
              <a:defRPr/>
            </a:lvl7pPr>
            <a:lvl8pPr marL="3483498" lvl="7" indent="-671299">
              <a:spcBef>
                <a:spcPts val="8095"/>
              </a:spcBef>
              <a:spcAft>
                <a:spcPts val="0"/>
              </a:spcAft>
              <a:buSzPts val="7500"/>
              <a:buChar char="○"/>
              <a:defRPr/>
            </a:lvl8pPr>
            <a:lvl9pPr marL="3918936" lvl="8" indent="-671299">
              <a:spcBef>
                <a:spcPts val="8095"/>
              </a:spcBef>
              <a:spcAft>
                <a:spcPts val="8095"/>
              </a:spcAft>
              <a:buSzPts val="7500"/>
              <a:buChar char="■"/>
              <a:defRPr/>
            </a:lvl9pPr>
          </a:lstStyle>
          <a:p>
            <a:endParaRPr/>
          </a:p>
        </p:txBody>
      </p:sp>
      <p:sp>
        <p:nvSpPr>
          <p:cNvPr id="19" name="Google Shape;19;p4"/>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1246801" y="3164622"/>
            <a:ext cx="34082570" cy="4072571"/>
          </a:xfrm>
          <a:prstGeom prst="rect">
            <a:avLst/>
          </a:prstGeom>
        </p:spPr>
        <p:txBody>
          <a:bodyPr spcFirstLastPara="1" wrap="square" lIns="487600" tIns="487600" rIns="487600" bIns="487600" anchor="t" anchorCtr="0"/>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a:endParaRPr/>
          </a:p>
        </p:txBody>
      </p:sp>
      <p:sp>
        <p:nvSpPr>
          <p:cNvPr id="22" name="Google Shape;22;p5"/>
          <p:cNvSpPr txBox="1">
            <a:spLocks noGrp="1"/>
          </p:cNvSpPr>
          <p:nvPr>
            <p:ph type="body" idx="1"/>
          </p:nvPr>
        </p:nvSpPr>
        <p:spPr>
          <a:xfrm>
            <a:off x="1246800" y="8195378"/>
            <a:ext cx="15999429" cy="24294287"/>
          </a:xfrm>
          <a:prstGeom prst="rect">
            <a:avLst/>
          </a:prstGeom>
        </p:spPr>
        <p:txBody>
          <a:bodyPr spcFirstLastPara="1" wrap="square" lIns="487600" tIns="487600" rIns="487600" bIns="487600" anchor="t" anchorCtr="0"/>
          <a:lstStyle>
            <a:lvl1pPr marL="435437" lvl="0" indent="-671299">
              <a:spcBef>
                <a:spcPts val="0"/>
              </a:spcBef>
              <a:spcAft>
                <a:spcPts val="0"/>
              </a:spcAft>
              <a:buSzPts val="7500"/>
              <a:buChar char="●"/>
              <a:defRPr sz="7143"/>
            </a:lvl1pPr>
            <a:lvl2pPr marL="870875" lvl="1" indent="-604774">
              <a:spcBef>
                <a:spcPts val="8095"/>
              </a:spcBef>
              <a:spcAft>
                <a:spcPts val="0"/>
              </a:spcAft>
              <a:buSzPts val="6400"/>
              <a:buChar char="○"/>
              <a:defRPr sz="6095"/>
            </a:lvl2pPr>
            <a:lvl3pPr marL="1306312" lvl="2" indent="-604774">
              <a:spcBef>
                <a:spcPts val="8095"/>
              </a:spcBef>
              <a:spcAft>
                <a:spcPts val="0"/>
              </a:spcAft>
              <a:buSzPts val="6400"/>
              <a:buChar char="■"/>
              <a:defRPr sz="6095"/>
            </a:lvl3pPr>
            <a:lvl4pPr marL="1741749" lvl="3" indent="-604774">
              <a:spcBef>
                <a:spcPts val="8095"/>
              </a:spcBef>
              <a:spcAft>
                <a:spcPts val="0"/>
              </a:spcAft>
              <a:buSzPts val="6400"/>
              <a:buChar char="●"/>
              <a:defRPr sz="6095"/>
            </a:lvl4pPr>
            <a:lvl5pPr marL="2177186" lvl="4" indent="-604774">
              <a:spcBef>
                <a:spcPts val="8095"/>
              </a:spcBef>
              <a:spcAft>
                <a:spcPts val="0"/>
              </a:spcAft>
              <a:buSzPts val="6400"/>
              <a:buChar char="○"/>
              <a:defRPr sz="6095"/>
            </a:lvl5pPr>
            <a:lvl6pPr marL="2612624" lvl="5" indent="-604774">
              <a:spcBef>
                <a:spcPts val="8095"/>
              </a:spcBef>
              <a:spcAft>
                <a:spcPts val="0"/>
              </a:spcAft>
              <a:buSzPts val="6400"/>
              <a:buChar char="■"/>
              <a:defRPr sz="6095"/>
            </a:lvl6pPr>
            <a:lvl7pPr marL="3048061" lvl="6" indent="-604774">
              <a:spcBef>
                <a:spcPts val="8095"/>
              </a:spcBef>
              <a:spcAft>
                <a:spcPts val="0"/>
              </a:spcAft>
              <a:buSzPts val="6400"/>
              <a:buChar char="●"/>
              <a:defRPr sz="6095"/>
            </a:lvl7pPr>
            <a:lvl8pPr marL="3483498" lvl="7" indent="-604774">
              <a:spcBef>
                <a:spcPts val="8095"/>
              </a:spcBef>
              <a:spcAft>
                <a:spcPts val="0"/>
              </a:spcAft>
              <a:buSzPts val="6400"/>
              <a:buChar char="○"/>
              <a:defRPr sz="6095"/>
            </a:lvl8pPr>
            <a:lvl9pPr marL="3918936" lvl="8" indent="-604774">
              <a:spcBef>
                <a:spcPts val="8095"/>
              </a:spcBef>
              <a:spcAft>
                <a:spcPts val="8095"/>
              </a:spcAft>
              <a:buSzPts val="6400"/>
              <a:buChar char="■"/>
              <a:defRPr sz="6095"/>
            </a:lvl9pPr>
          </a:lstStyle>
          <a:p>
            <a:endParaRPr/>
          </a:p>
        </p:txBody>
      </p:sp>
      <p:sp>
        <p:nvSpPr>
          <p:cNvPr id="23" name="Google Shape;23;p5"/>
          <p:cNvSpPr txBox="1">
            <a:spLocks noGrp="1"/>
          </p:cNvSpPr>
          <p:nvPr>
            <p:ph type="body" idx="2"/>
          </p:nvPr>
        </p:nvSpPr>
        <p:spPr>
          <a:xfrm>
            <a:off x="19329600" y="8195378"/>
            <a:ext cx="15999429" cy="24294287"/>
          </a:xfrm>
          <a:prstGeom prst="rect">
            <a:avLst/>
          </a:prstGeom>
        </p:spPr>
        <p:txBody>
          <a:bodyPr spcFirstLastPara="1" wrap="square" lIns="487600" tIns="487600" rIns="487600" bIns="487600" anchor="t" anchorCtr="0"/>
          <a:lstStyle>
            <a:lvl1pPr marL="435437" lvl="0" indent="-671299">
              <a:spcBef>
                <a:spcPts val="0"/>
              </a:spcBef>
              <a:spcAft>
                <a:spcPts val="0"/>
              </a:spcAft>
              <a:buSzPts val="7500"/>
              <a:buChar char="●"/>
              <a:defRPr sz="7143"/>
            </a:lvl1pPr>
            <a:lvl2pPr marL="870875" lvl="1" indent="-604774">
              <a:spcBef>
                <a:spcPts val="8095"/>
              </a:spcBef>
              <a:spcAft>
                <a:spcPts val="0"/>
              </a:spcAft>
              <a:buSzPts val="6400"/>
              <a:buChar char="○"/>
              <a:defRPr sz="6095"/>
            </a:lvl2pPr>
            <a:lvl3pPr marL="1306312" lvl="2" indent="-604774">
              <a:spcBef>
                <a:spcPts val="8095"/>
              </a:spcBef>
              <a:spcAft>
                <a:spcPts val="0"/>
              </a:spcAft>
              <a:buSzPts val="6400"/>
              <a:buChar char="■"/>
              <a:defRPr sz="6095"/>
            </a:lvl3pPr>
            <a:lvl4pPr marL="1741749" lvl="3" indent="-604774">
              <a:spcBef>
                <a:spcPts val="8095"/>
              </a:spcBef>
              <a:spcAft>
                <a:spcPts val="0"/>
              </a:spcAft>
              <a:buSzPts val="6400"/>
              <a:buChar char="●"/>
              <a:defRPr sz="6095"/>
            </a:lvl4pPr>
            <a:lvl5pPr marL="2177186" lvl="4" indent="-604774">
              <a:spcBef>
                <a:spcPts val="8095"/>
              </a:spcBef>
              <a:spcAft>
                <a:spcPts val="0"/>
              </a:spcAft>
              <a:buSzPts val="6400"/>
              <a:buChar char="○"/>
              <a:defRPr sz="6095"/>
            </a:lvl5pPr>
            <a:lvl6pPr marL="2612624" lvl="5" indent="-604774">
              <a:spcBef>
                <a:spcPts val="8095"/>
              </a:spcBef>
              <a:spcAft>
                <a:spcPts val="0"/>
              </a:spcAft>
              <a:buSzPts val="6400"/>
              <a:buChar char="■"/>
              <a:defRPr sz="6095"/>
            </a:lvl6pPr>
            <a:lvl7pPr marL="3048061" lvl="6" indent="-604774">
              <a:spcBef>
                <a:spcPts val="8095"/>
              </a:spcBef>
              <a:spcAft>
                <a:spcPts val="0"/>
              </a:spcAft>
              <a:buSzPts val="6400"/>
              <a:buChar char="●"/>
              <a:defRPr sz="6095"/>
            </a:lvl7pPr>
            <a:lvl8pPr marL="3483498" lvl="7" indent="-604774">
              <a:spcBef>
                <a:spcPts val="8095"/>
              </a:spcBef>
              <a:spcAft>
                <a:spcPts val="0"/>
              </a:spcAft>
              <a:buSzPts val="6400"/>
              <a:buChar char="○"/>
              <a:defRPr sz="6095"/>
            </a:lvl8pPr>
            <a:lvl9pPr marL="3918936" lvl="8" indent="-604774">
              <a:spcBef>
                <a:spcPts val="8095"/>
              </a:spcBef>
              <a:spcAft>
                <a:spcPts val="8095"/>
              </a:spcAft>
              <a:buSzPts val="6400"/>
              <a:buChar char="■"/>
              <a:defRPr sz="6095"/>
            </a:lvl9pPr>
          </a:lstStyle>
          <a:p>
            <a:endParaRPr/>
          </a:p>
        </p:txBody>
      </p:sp>
      <p:sp>
        <p:nvSpPr>
          <p:cNvPr id="24" name="Google Shape;24;p5"/>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246801" y="3164622"/>
            <a:ext cx="34082570" cy="4072571"/>
          </a:xfrm>
          <a:prstGeom prst="rect">
            <a:avLst/>
          </a:prstGeom>
        </p:spPr>
        <p:txBody>
          <a:bodyPr spcFirstLastPara="1" wrap="square" lIns="487600" tIns="487600" rIns="487600" bIns="487600" anchor="t" anchorCtr="0"/>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a:endParaRPr/>
          </a:p>
        </p:txBody>
      </p:sp>
      <p:sp>
        <p:nvSpPr>
          <p:cNvPr id="27" name="Google Shape;27;p6"/>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1246800" y="3950933"/>
            <a:ext cx="11232000" cy="5374000"/>
          </a:xfrm>
          <a:prstGeom prst="rect">
            <a:avLst/>
          </a:prstGeom>
        </p:spPr>
        <p:txBody>
          <a:bodyPr spcFirstLastPara="1" wrap="square" lIns="487600" tIns="487600" rIns="487600" bIns="487600" anchor="b" anchorCtr="0"/>
          <a:lstStyle>
            <a:lvl1pPr lvl="0">
              <a:spcBef>
                <a:spcPts val="0"/>
              </a:spcBef>
              <a:spcAft>
                <a:spcPts val="0"/>
              </a:spcAft>
              <a:buSzPts val="12800"/>
              <a:buNone/>
              <a:defRPr sz="12191"/>
            </a:lvl1pPr>
            <a:lvl2pPr lvl="1">
              <a:spcBef>
                <a:spcPts val="0"/>
              </a:spcBef>
              <a:spcAft>
                <a:spcPts val="0"/>
              </a:spcAft>
              <a:buSzPts val="12800"/>
              <a:buNone/>
              <a:defRPr sz="12191"/>
            </a:lvl2pPr>
            <a:lvl3pPr lvl="2">
              <a:spcBef>
                <a:spcPts val="0"/>
              </a:spcBef>
              <a:spcAft>
                <a:spcPts val="0"/>
              </a:spcAft>
              <a:buSzPts val="12800"/>
              <a:buNone/>
              <a:defRPr sz="12191"/>
            </a:lvl3pPr>
            <a:lvl4pPr lvl="3">
              <a:spcBef>
                <a:spcPts val="0"/>
              </a:spcBef>
              <a:spcAft>
                <a:spcPts val="0"/>
              </a:spcAft>
              <a:buSzPts val="12800"/>
              <a:buNone/>
              <a:defRPr sz="12191"/>
            </a:lvl4pPr>
            <a:lvl5pPr lvl="4">
              <a:spcBef>
                <a:spcPts val="0"/>
              </a:spcBef>
              <a:spcAft>
                <a:spcPts val="0"/>
              </a:spcAft>
              <a:buSzPts val="12800"/>
              <a:buNone/>
              <a:defRPr sz="12191"/>
            </a:lvl5pPr>
            <a:lvl6pPr lvl="5">
              <a:spcBef>
                <a:spcPts val="0"/>
              </a:spcBef>
              <a:spcAft>
                <a:spcPts val="0"/>
              </a:spcAft>
              <a:buSzPts val="12800"/>
              <a:buNone/>
              <a:defRPr sz="12191"/>
            </a:lvl6pPr>
            <a:lvl7pPr lvl="6">
              <a:spcBef>
                <a:spcPts val="0"/>
              </a:spcBef>
              <a:spcAft>
                <a:spcPts val="0"/>
              </a:spcAft>
              <a:buSzPts val="12800"/>
              <a:buNone/>
              <a:defRPr sz="12191"/>
            </a:lvl7pPr>
            <a:lvl8pPr lvl="7">
              <a:spcBef>
                <a:spcPts val="0"/>
              </a:spcBef>
              <a:spcAft>
                <a:spcPts val="0"/>
              </a:spcAft>
              <a:buSzPts val="12800"/>
              <a:buNone/>
              <a:defRPr sz="12191"/>
            </a:lvl8pPr>
            <a:lvl9pPr lvl="8">
              <a:spcBef>
                <a:spcPts val="0"/>
              </a:spcBef>
              <a:spcAft>
                <a:spcPts val="0"/>
              </a:spcAft>
              <a:buSzPts val="12800"/>
              <a:buNone/>
              <a:defRPr sz="12191"/>
            </a:lvl9pPr>
          </a:lstStyle>
          <a:p>
            <a:endParaRPr/>
          </a:p>
        </p:txBody>
      </p:sp>
      <p:sp>
        <p:nvSpPr>
          <p:cNvPr id="30" name="Google Shape;30;p7"/>
          <p:cNvSpPr txBox="1">
            <a:spLocks noGrp="1"/>
          </p:cNvSpPr>
          <p:nvPr>
            <p:ph type="body" idx="1"/>
          </p:nvPr>
        </p:nvSpPr>
        <p:spPr>
          <a:xfrm>
            <a:off x="1246800" y="9881600"/>
            <a:ext cx="11232000" cy="22609143"/>
          </a:xfrm>
          <a:prstGeom prst="rect">
            <a:avLst/>
          </a:prstGeom>
        </p:spPr>
        <p:txBody>
          <a:bodyPr spcFirstLastPara="1" wrap="square" lIns="487600" tIns="487600" rIns="487600" bIns="487600" anchor="t" anchorCtr="0"/>
          <a:lstStyle>
            <a:lvl1pPr marL="435437" lvl="0" indent="-604774">
              <a:spcBef>
                <a:spcPts val="0"/>
              </a:spcBef>
              <a:spcAft>
                <a:spcPts val="0"/>
              </a:spcAft>
              <a:buSzPts val="6400"/>
              <a:buChar char="●"/>
              <a:defRPr sz="6095"/>
            </a:lvl1pPr>
            <a:lvl2pPr marL="870875" lvl="1" indent="-604774">
              <a:spcBef>
                <a:spcPts val="8095"/>
              </a:spcBef>
              <a:spcAft>
                <a:spcPts val="0"/>
              </a:spcAft>
              <a:buSzPts val="6400"/>
              <a:buChar char="○"/>
              <a:defRPr sz="6095"/>
            </a:lvl2pPr>
            <a:lvl3pPr marL="1306312" lvl="2" indent="-604774">
              <a:spcBef>
                <a:spcPts val="8095"/>
              </a:spcBef>
              <a:spcAft>
                <a:spcPts val="0"/>
              </a:spcAft>
              <a:buSzPts val="6400"/>
              <a:buChar char="■"/>
              <a:defRPr sz="6095"/>
            </a:lvl3pPr>
            <a:lvl4pPr marL="1741749" lvl="3" indent="-604774">
              <a:spcBef>
                <a:spcPts val="8095"/>
              </a:spcBef>
              <a:spcAft>
                <a:spcPts val="0"/>
              </a:spcAft>
              <a:buSzPts val="6400"/>
              <a:buChar char="●"/>
              <a:defRPr sz="6095"/>
            </a:lvl4pPr>
            <a:lvl5pPr marL="2177186" lvl="4" indent="-604774">
              <a:spcBef>
                <a:spcPts val="8095"/>
              </a:spcBef>
              <a:spcAft>
                <a:spcPts val="0"/>
              </a:spcAft>
              <a:buSzPts val="6400"/>
              <a:buChar char="○"/>
              <a:defRPr sz="6095"/>
            </a:lvl5pPr>
            <a:lvl6pPr marL="2612624" lvl="5" indent="-604774">
              <a:spcBef>
                <a:spcPts val="8095"/>
              </a:spcBef>
              <a:spcAft>
                <a:spcPts val="0"/>
              </a:spcAft>
              <a:buSzPts val="6400"/>
              <a:buChar char="■"/>
              <a:defRPr sz="6095"/>
            </a:lvl6pPr>
            <a:lvl7pPr marL="3048061" lvl="6" indent="-604774">
              <a:spcBef>
                <a:spcPts val="8095"/>
              </a:spcBef>
              <a:spcAft>
                <a:spcPts val="0"/>
              </a:spcAft>
              <a:buSzPts val="6400"/>
              <a:buChar char="●"/>
              <a:defRPr sz="6095"/>
            </a:lvl7pPr>
            <a:lvl8pPr marL="3483498" lvl="7" indent="-604774">
              <a:spcBef>
                <a:spcPts val="8095"/>
              </a:spcBef>
              <a:spcAft>
                <a:spcPts val="0"/>
              </a:spcAft>
              <a:buSzPts val="6400"/>
              <a:buChar char="○"/>
              <a:defRPr sz="6095"/>
            </a:lvl8pPr>
            <a:lvl9pPr marL="3918936" lvl="8" indent="-604774">
              <a:spcBef>
                <a:spcPts val="8095"/>
              </a:spcBef>
              <a:spcAft>
                <a:spcPts val="8095"/>
              </a:spcAft>
              <a:buSzPts val="6400"/>
              <a:buChar char="■"/>
              <a:defRPr sz="6095"/>
            </a:lvl9pPr>
          </a:lstStyle>
          <a:p>
            <a:endParaRPr/>
          </a:p>
        </p:txBody>
      </p:sp>
      <p:sp>
        <p:nvSpPr>
          <p:cNvPr id="31" name="Google Shape;31;p7"/>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1961000" y="3201067"/>
            <a:ext cx="25471142" cy="29090001"/>
          </a:xfrm>
          <a:prstGeom prst="rect">
            <a:avLst/>
          </a:prstGeom>
        </p:spPr>
        <p:txBody>
          <a:bodyPr spcFirstLastPara="1" wrap="square" lIns="487600" tIns="487600" rIns="487600" bIns="487600" anchor="ctr" anchorCtr="0"/>
          <a:lstStyle>
            <a:lvl1pPr lvl="0">
              <a:spcBef>
                <a:spcPts val="0"/>
              </a:spcBef>
              <a:spcAft>
                <a:spcPts val="0"/>
              </a:spcAft>
              <a:buSzPts val="25600"/>
              <a:buNone/>
              <a:defRPr sz="24381"/>
            </a:lvl1pPr>
            <a:lvl2pPr lvl="1">
              <a:spcBef>
                <a:spcPts val="0"/>
              </a:spcBef>
              <a:spcAft>
                <a:spcPts val="0"/>
              </a:spcAft>
              <a:buSzPts val="25600"/>
              <a:buNone/>
              <a:defRPr sz="24381"/>
            </a:lvl2pPr>
            <a:lvl3pPr lvl="2">
              <a:spcBef>
                <a:spcPts val="0"/>
              </a:spcBef>
              <a:spcAft>
                <a:spcPts val="0"/>
              </a:spcAft>
              <a:buSzPts val="25600"/>
              <a:buNone/>
              <a:defRPr sz="24381"/>
            </a:lvl3pPr>
            <a:lvl4pPr lvl="3">
              <a:spcBef>
                <a:spcPts val="0"/>
              </a:spcBef>
              <a:spcAft>
                <a:spcPts val="0"/>
              </a:spcAft>
              <a:buSzPts val="25600"/>
              <a:buNone/>
              <a:defRPr sz="24381"/>
            </a:lvl4pPr>
            <a:lvl5pPr lvl="4">
              <a:spcBef>
                <a:spcPts val="0"/>
              </a:spcBef>
              <a:spcAft>
                <a:spcPts val="0"/>
              </a:spcAft>
              <a:buSzPts val="25600"/>
              <a:buNone/>
              <a:defRPr sz="24381"/>
            </a:lvl5pPr>
            <a:lvl6pPr lvl="5">
              <a:spcBef>
                <a:spcPts val="0"/>
              </a:spcBef>
              <a:spcAft>
                <a:spcPts val="0"/>
              </a:spcAft>
              <a:buSzPts val="25600"/>
              <a:buNone/>
              <a:defRPr sz="24381"/>
            </a:lvl6pPr>
            <a:lvl7pPr lvl="6">
              <a:spcBef>
                <a:spcPts val="0"/>
              </a:spcBef>
              <a:spcAft>
                <a:spcPts val="0"/>
              </a:spcAft>
              <a:buSzPts val="25600"/>
              <a:buNone/>
              <a:defRPr sz="24381"/>
            </a:lvl7pPr>
            <a:lvl8pPr lvl="7">
              <a:spcBef>
                <a:spcPts val="0"/>
              </a:spcBef>
              <a:spcAft>
                <a:spcPts val="0"/>
              </a:spcAft>
              <a:buSzPts val="25600"/>
              <a:buNone/>
              <a:defRPr sz="24381"/>
            </a:lvl8pPr>
            <a:lvl9pPr lvl="8">
              <a:spcBef>
                <a:spcPts val="0"/>
              </a:spcBef>
              <a:spcAft>
                <a:spcPts val="0"/>
              </a:spcAft>
              <a:buSzPts val="25600"/>
              <a:buNone/>
              <a:defRPr sz="24381"/>
            </a:lvl9pPr>
          </a:lstStyle>
          <a:p>
            <a:endParaRPr/>
          </a:p>
        </p:txBody>
      </p:sp>
      <p:sp>
        <p:nvSpPr>
          <p:cNvPr id="34" name="Google Shape;34;p8"/>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18288000" y="-888"/>
            <a:ext cx="18288001" cy="36576001"/>
          </a:xfrm>
          <a:prstGeom prst="rect">
            <a:avLst/>
          </a:prstGeom>
          <a:solidFill>
            <a:schemeClr val="lt2"/>
          </a:solidFill>
          <a:ln>
            <a:noFill/>
          </a:ln>
        </p:spPr>
        <p:txBody>
          <a:bodyPr spcFirstLastPara="1" wrap="square" lIns="464381" tIns="464381" rIns="464381" bIns="464381" anchor="ctr" anchorCtr="0">
            <a:noAutofit/>
          </a:bodyPr>
          <a:lstStyle/>
          <a:p>
            <a:pPr marL="0" lvl="0" indent="0">
              <a:spcBef>
                <a:spcPts val="0"/>
              </a:spcBef>
              <a:spcAft>
                <a:spcPts val="0"/>
              </a:spcAft>
              <a:buNone/>
            </a:pPr>
            <a:endParaRPr sz="1270"/>
          </a:p>
        </p:txBody>
      </p:sp>
      <p:sp>
        <p:nvSpPr>
          <p:cNvPr id="37" name="Google Shape;37;p9"/>
          <p:cNvSpPr txBox="1">
            <a:spLocks noGrp="1"/>
          </p:cNvSpPr>
          <p:nvPr>
            <p:ph type="title"/>
          </p:nvPr>
        </p:nvSpPr>
        <p:spPr>
          <a:xfrm>
            <a:off x="1062000" y="8769245"/>
            <a:ext cx="16180857" cy="10540571"/>
          </a:xfrm>
          <a:prstGeom prst="rect">
            <a:avLst/>
          </a:prstGeom>
        </p:spPr>
        <p:txBody>
          <a:bodyPr spcFirstLastPara="1" wrap="square" lIns="487600" tIns="487600" rIns="487600" bIns="487600" anchor="b" anchorCtr="0"/>
          <a:lstStyle>
            <a:lvl1pPr lvl="0" algn="ctr">
              <a:spcBef>
                <a:spcPts val="0"/>
              </a:spcBef>
              <a:spcAft>
                <a:spcPts val="0"/>
              </a:spcAft>
              <a:buSzPts val="22400"/>
              <a:buNone/>
              <a:defRPr sz="21334"/>
            </a:lvl1pPr>
            <a:lvl2pPr lvl="1" algn="ctr">
              <a:spcBef>
                <a:spcPts val="0"/>
              </a:spcBef>
              <a:spcAft>
                <a:spcPts val="0"/>
              </a:spcAft>
              <a:buSzPts val="22400"/>
              <a:buNone/>
              <a:defRPr sz="21334"/>
            </a:lvl2pPr>
            <a:lvl3pPr lvl="2" algn="ctr">
              <a:spcBef>
                <a:spcPts val="0"/>
              </a:spcBef>
              <a:spcAft>
                <a:spcPts val="0"/>
              </a:spcAft>
              <a:buSzPts val="22400"/>
              <a:buNone/>
              <a:defRPr sz="21334"/>
            </a:lvl3pPr>
            <a:lvl4pPr lvl="3" algn="ctr">
              <a:spcBef>
                <a:spcPts val="0"/>
              </a:spcBef>
              <a:spcAft>
                <a:spcPts val="0"/>
              </a:spcAft>
              <a:buSzPts val="22400"/>
              <a:buNone/>
              <a:defRPr sz="21334"/>
            </a:lvl4pPr>
            <a:lvl5pPr lvl="4" algn="ctr">
              <a:spcBef>
                <a:spcPts val="0"/>
              </a:spcBef>
              <a:spcAft>
                <a:spcPts val="0"/>
              </a:spcAft>
              <a:buSzPts val="22400"/>
              <a:buNone/>
              <a:defRPr sz="21334"/>
            </a:lvl5pPr>
            <a:lvl6pPr lvl="5" algn="ctr">
              <a:spcBef>
                <a:spcPts val="0"/>
              </a:spcBef>
              <a:spcAft>
                <a:spcPts val="0"/>
              </a:spcAft>
              <a:buSzPts val="22400"/>
              <a:buNone/>
              <a:defRPr sz="21334"/>
            </a:lvl6pPr>
            <a:lvl7pPr lvl="6" algn="ctr">
              <a:spcBef>
                <a:spcPts val="0"/>
              </a:spcBef>
              <a:spcAft>
                <a:spcPts val="0"/>
              </a:spcAft>
              <a:buSzPts val="22400"/>
              <a:buNone/>
              <a:defRPr sz="21334"/>
            </a:lvl7pPr>
            <a:lvl8pPr lvl="7" algn="ctr">
              <a:spcBef>
                <a:spcPts val="0"/>
              </a:spcBef>
              <a:spcAft>
                <a:spcPts val="0"/>
              </a:spcAft>
              <a:buSzPts val="22400"/>
              <a:buNone/>
              <a:defRPr sz="21334"/>
            </a:lvl8pPr>
            <a:lvl9pPr lvl="8" algn="ctr">
              <a:spcBef>
                <a:spcPts val="0"/>
              </a:spcBef>
              <a:spcAft>
                <a:spcPts val="0"/>
              </a:spcAft>
              <a:buSzPts val="22400"/>
              <a:buNone/>
              <a:defRPr sz="21334"/>
            </a:lvl9pPr>
          </a:lstStyle>
          <a:p>
            <a:endParaRPr/>
          </a:p>
        </p:txBody>
      </p:sp>
      <p:sp>
        <p:nvSpPr>
          <p:cNvPr id="38" name="Google Shape;38;p9"/>
          <p:cNvSpPr txBox="1">
            <a:spLocks noGrp="1"/>
          </p:cNvSpPr>
          <p:nvPr>
            <p:ph type="subTitle" idx="1"/>
          </p:nvPr>
        </p:nvSpPr>
        <p:spPr>
          <a:xfrm>
            <a:off x="1062000" y="19932978"/>
            <a:ext cx="16180857" cy="8783143"/>
          </a:xfrm>
          <a:prstGeom prst="rect">
            <a:avLst/>
          </a:prstGeom>
        </p:spPr>
        <p:txBody>
          <a:bodyPr spcFirstLastPara="1" wrap="square" lIns="487600" tIns="487600" rIns="487600" bIns="487600" anchor="t" anchorCtr="0"/>
          <a:lstStyle>
            <a:lvl1pPr lvl="0" algn="ctr">
              <a:lnSpc>
                <a:spcPct val="100000"/>
              </a:lnSpc>
              <a:spcBef>
                <a:spcPts val="0"/>
              </a:spcBef>
              <a:spcAft>
                <a:spcPts val="0"/>
              </a:spcAft>
              <a:buSzPts val="11200"/>
              <a:buNone/>
              <a:defRPr sz="10667"/>
            </a:lvl1pPr>
            <a:lvl2pPr lvl="1" algn="ctr">
              <a:lnSpc>
                <a:spcPct val="100000"/>
              </a:lnSpc>
              <a:spcBef>
                <a:spcPts val="0"/>
              </a:spcBef>
              <a:spcAft>
                <a:spcPts val="0"/>
              </a:spcAft>
              <a:buSzPts val="11200"/>
              <a:buNone/>
              <a:defRPr sz="10667"/>
            </a:lvl2pPr>
            <a:lvl3pPr lvl="2" algn="ctr">
              <a:lnSpc>
                <a:spcPct val="100000"/>
              </a:lnSpc>
              <a:spcBef>
                <a:spcPts val="0"/>
              </a:spcBef>
              <a:spcAft>
                <a:spcPts val="0"/>
              </a:spcAft>
              <a:buSzPts val="11200"/>
              <a:buNone/>
              <a:defRPr sz="10667"/>
            </a:lvl3pPr>
            <a:lvl4pPr lvl="3" algn="ctr">
              <a:lnSpc>
                <a:spcPct val="100000"/>
              </a:lnSpc>
              <a:spcBef>
                <a:spcPts val="0"/>
              </a:spcBef>
              <a:spcAft>
                <a:spcPts val="0"/>
              </a:spcAft>
              <a:buSzPts val="11200"/>
              <a:buNone/>
              <a:defRPr sz="10667"/>
            </a:lvl4pPr>
            <a:lvl5pPr lvl="4" algn="ctr">
              <a:lnSpc>
                <a:spcPct val="100000"/>
              </a:lnSpc>
              <a:spcBef>
                <a:spcPts val="0"/>
              </a:spcBef>
              <a:spcAft>
                <a:spcPts val="0"/>
              </a:spcAft>
              <a:buSzPts val="11200"/>
              <a:buNone/>
              <a:defRPr sz="10667"/>
            </a:lvl5pPr>
            <a:lvl6pPr lvl="5" algn="ctr">
              <a:lnSpc>
                <a:spcPct val="100000"/>
              </a:lnSpc>
              <a:spcBef>
                <a:spcPts val="0"/>
              </a:spcBef>
              <a:spcAft>
                <a:spcPts val="0"/>
              </a:spcAft>
              <a:buSzPts val="11200"/>
              <a:buNone/>
              <a:defRPr sz="10667"/>
            </a:lvl6pPr>
            <a:lvl7pPr lvl="6" algn="ctr">
              <a:lnSpc>
                <a:spcPct val="100000"/>
              </a:lnSpc>
              <a:spcBef>
                <a:spcPts val="0"/>
              </a:spcBef>
              <a:spcAft>
                <a:spcPts val="0"/>
              </a:spcAft>
              <a:buSzPts val="11200"/>
              <a:buNone/>
              <a:defRPr sz="10667"/>
            </a:lvl7pPr>
            <a:lvl8pPr lvl="7" algn="ctr">
              <a:lnSpc>
                <a:spcPct val="100000"/>
              </a:lnSpc>
              <a:spcBef>
                <a:spcPts val="0"/>
              </a:spcBef>
              <a:spcAft>
                <a:spcPts val="0"/>
              </a:spcAft>
              <a:buSzPts val="11200"/>
              <a:buNone/>
              <a:defRPr sz="10667"/>
            </a:lvl8pPr>
            <a:lvl9pPr lvl="8" algn="ctr">
              <a:lnSpc>
                <a:spcPct val="100000"/>
              </a:lnSpc>
              <a:spcBef>
                <a:spcPts val="0"/>
              </a:spcBef>
              <a:spcAft>
                <a:spcPts val="0"/>
              </a:spcAft>
              <a:buSzPts val="11200"/>
              <a:buNone/>
              <a:defRPr sz="10667"/>
            </a:lvl9pPr>
          </a:lstStyle>
          <a:p>
            <a:endParaRPr/>
          </a:p>
        </p:txBody>
      </p:sp>
      <p:sp>
        <p:nvSpPr>
          <p:cNvPr id="39" name="Google Shape;39;p9"/>
          <p:cNvSpPr txBox="1">
            <a:spLocks noGrp="1"/>
          </p:cNvSpPr>
          <p:nvPr>
            <p:ph type="body" idx="2"/>
          </p:nvPr>
        </p:nvSpPr>
        <p:spPr>
          <a:xfrm>
            <a:off x="19758000" y="5148978"/>
            <a:ext cx="15348000" cy="26276286"/>
          </a:xfrm>
          <a:prstGeom prst="rect">
            <a:avLst/>
          </a:prstGeom>
        </p:spPr>
        <p:txBody>
          <a:bodyPr spcFirstLastPara="1" wrap="square" lIns="487600" tIns="487600" rIns="487600" bIns="487600" anchor="ctr" anchorCtr="0"/>
          <a:lstStyle>
            <a:lvl1pPr marL="435437" lvl="0" indent="-798302">
              <a:spcBef>
                <a:spcPts val="0"/>
              </a:spcBef>
              <a:spcAft>
                <a:spcPts val="0"/>
              </a:spcAft>
              <a:buSzPts val="9600"/>
              <a:buChar char="●"/>
              <a:defRPr/>
            </a:lvl1pPr>
            <a:lvl2pPr marL="870875" lvl="1" indent="-671299">
              <a:spcBef>
                <a:spcPts val="8095"/>
              </a:spcBef>
              <a:spcAft>
                <a:spcPts val="0"/>
              </a:spcAft>
              <a:buSzPts val="7500"/>
              <a:buChar char="○"/>
              <a:defRPr/>
            </a:lvl2pPr>
            <a:lvl3pPr marL="1306312" lvl="2" indent="-671299">
              <a:spcBef>
                <a:spcPts val="8095"/>
              </a:spcBef>
              <a:spcAft>
                <a:spcPts val="0"/>
              </a:spcAft>
              <a:buSzPts val="7500"/>
              <a:buChar char="■"/>
              <a:defRPr/>
            </a:lvl3pPr>
            <a:lvl4pPr marL="1741749" lvl="3" indent="-671299">
              <a:spcBef>
                <a:spcPts val="8095"/>
              </a:spcBef>
              <a:spcAft>
                <a:spcPts val="0"/>
              </a:spcAft>
              <a:buSzPts val="7500"/>
              <a:buChar char="●"/>
              <a:defRPr/>
            </a:lvl4pPr>
            <a:lvl5pPr marL="2177186" lvl="4" indent="-671299">
              <a:spcBef>
                <a:spcPts val="8095"/>
              </a:spcBef>
              <a:spcAft>
                <a:spcPts val="0"/>
              </a:spcAft>
              <a:buSzPts val="7500"/>
              <a:buChar char="○"/>
              <a:defRPr/>
            </a:lvl5pPr>
            <a:lvl6pPr marL="2612624" lvl="5" indent="-671299">
              <a:spcBef>
                <a:spcPts val="8095"/>
              </a:spcBef>
              <a:spcAft>
                <a:spcPts val="0"/>
              </a:spcAft>
              <a:buSzPts val="7500"/>
              <a:buChar char="■"/>
              <a:defRPr/>
            </a:lvl6pPr>
            <a:lvl7pPr marL="3048061" lvl="6" indent="-671299">
              <a:spcBef>
                <a:spcPts val="8095"/>
              </a:spcBef>
              <a:spcAft>
                <a:spcPts val="0"/>
              </a:spcAft>
              <a:buSzPts val="7500"/>
              <a:buChar char="●"/>
              <a:defRPr/>
            </a:lvl7pPr>
            <a:lvl8pPr marL="3483498" lvl="7" indent="-671299">
              <a:spcBef>
                <a:spcPts val="8095"/>
              </a:spcBef>
              <a:spcAft>
                <a:spcPts val="0"/>
              </a:spcAft>
              <a:buSzPts val="7500"/>
              <a:buChar char="○"/>
              <a:defRPr/>
            </a:lvl8pPr>
            <a:lvl9pPr marL="3918936" lvl="8" indent="-671299">
              <a:spcBef>
                <a:spcPts val="8095"/>
              </a:spcBef>
              <a:spcAft>
                <a:spcPts val="8095"/>
              </a:spcAft>
              <a:buSzPts val="7500"/>
              <a:buChar char="■"/>
              <a:defRPr/>
            </a:lvl9pPr>
          </a:lstStyle>
          <a:p>
            <a:endParaRPr/>
          </a:p>
        </p:txBody>
      </p:sp>
      <p:sp>
        <p:nvSpPr>
          <p:cNvPr id="40" name="Google Shape;40;p9"/>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1246800" y="30084089"/>
            <a:ext cx="23995144" cy="4303143"/>
          </a:xfrm>
          <a:prstGeom prst="rect">
            <a:avLst/>
          </a:prstGeom>
        </p:spPr>
        <p:txBody>
          <a:bodyPr spcFirstLastPara="1" wrap="square" lIns="487600" tIns="487600" rIns="487600" bIns="487600" anchor="ctr" anchorCtr="0"/>
          <a:lstStyle>
            <a:lvl1pPr marL="435437" lvl="0" indent="-217719">
              <a:lnSpc>
                <a:spcPct val="100000"/>
              </a:lnSpc>
              <a:spcBef>
                <a:spcPts val="0"/>
              </a:spcBef>
              <a:spcAft>
                <a:spcPts val="0"/>
              </a:spcAft>
              <a:buSzPts val="9600"/>
              <a:buNone/>
              <a:defRPr/>
            </a:lvl1pPr>
          </a:lstStyle>
          <a:p>
            <a:endParaRPr/>
          </a:p>
        </p:txBody>
      </p:sp>
      <p:sp>
        <p:nvSpPr>
          <p:cNvPr id="43" name="Google Shape;43;p10"/>
          <p:cNvSpPr txBox="1">
            <a:spLocks noGrp="1"/>
          </p:cNvSpPr>
          <p:nvPr>
            <p:ph type="sldNum" idx="12"/>
          </p:nvPr>
        </p:nvSpPr>
        <p:spPr>
          <a:xfrm>
            <a:off x="33889831" y="33160651"/>
            <a:ext cx="2194857" cy="2799143"/>
          </a:xfrm>
          <a:prstGeom prst="rect">
            <a:avLst/>
          </a:prstGeom>
        </p:spPr>
        <p:txBody>
          <a:bodyPr spcFirstLastPara="1" wrap="square" lIns="487600" tIns="487600" rIns="487600" bIns="4876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46801" y="3164622"/>
            <a:ext cx="34082570" cy="4072571"/>
          </a:xfrm>
          <a:prstGeom prst="rect">
            <a:avLst/>
          </a:prstGeom>
          <a:noFill/>
          <a:ln>
            <a:noFill/>
          </a:ln>
        </p:spPr>
        <p:txBody>
          <a:bodyPr spcFirstLastPara="1" wrap="square" lIns="487600" tIns="487600" rIns="487600" bIns="487600" anchor="t" anchorCtr="0"/>
          <a:lstStyle>
            <a:lvl1pPr lvl="0">
              <a:spcBef>
                <a:spcPts val="0"/>
              </a:spcBef>
              <a:spcAft>
                <a:spcPts val="0"/>
              </a:spcAft>
              <a:buClr>
                <a:schemeClr val="dk1"/>
              </a:buClr>
              <a:buSzPts val="14900"/>
              <a:buNone/>
              <a:defRPr sz="14900">
                <a:solidFill>
                  <a:schemeClr val="dk1"/>
                </a:solidFill>
              </a:defRPr>
            </a:lvl1pPr>
            <a:lvl2pPr lvl="1">
              <a:spcBef>
                <a:spcPts val="0"/>
              </a:spcBef>
              <a:spcAft>
                <a:spcPts val="0"/>
              </a:spcAft>
              <a:buClr>
                <a:schemeClr val="dk1"/>
              </a:buClr>
              <a:buSzPts val="14900"/>
              <a:buNone/>
              <a:defRPr sz="14900">
                <a:solidFill>
                  <a:schemeClr val="dk1"/>
                </a:solidFill>
              </a:defRPr>
            </a:lvl2pPr>
            <a:lvl3pPr lvl="2">
              <a:spcBef>
                <a:spcPts val="0"/>
              </a:spcBef>
              <a:spcAft>
                <a:spcPts val="0"/>
              </a:spcAft>
              <a:buClr>
                <a:schemeClr val="dk1"/>
              </a:buClr>
              <a:buSzPts val="14900"/>
              <a:buNone/>
              <a:defRPr sz="14900">
                <a:solidFill>
                  <a:schemeClr val="dk1"/>
                </a:solidFill>
              </a:defRPr>
            </a:lvl3pPr>
            <a:lvl4pPr lvl="3">
              <a:spcBef>
                <a:spcPts val="0"/>
              </a:spcBef>
              <a:spcAft>
                <a:spcPts val="0"/>
              </a:spcAft>
              <a:buClr>
                <a:schemeClr val="dk1"/>
              </a:buClr>
              <a:buSzPts val="14900"/>
              <a:buNone/>
              <a:defRPr sz="14900">
                <a:solidFill>
                  <a:schemeClr val="dk1"/>
                </a:solidFill>
              </a:defRPr>
            </a:lvl4pPr>
            <a:lvl5pPr lvl="4">
              <a:spcBef>
                <a:spcPts val="0"/>
              </a:spcBef>
              <a:spcAft>
                <a:spcPts val="0"/>
              </a:spcAft>
              <a:buClr>
                <a:schemeClr val="dk1"/>
              </a:buClr>
              <a:buSzPts val="14900"/>
              <a:buNone/>
              <a:defRPr sz="14900">
                <a:solidFill>
                  <a:schemeClr val="dk1"/>
                </a:solidFill>
              </a:defRPr>
            </a:lvl5pPr>
            <a:lvl6pPr lvl="5">
              <a:spcBef>
                <a:spcPts val="0"/>
              </a:spcBef>
              <a:spcAft>
                <a:spcPts val="0"/>
              </a:spcAft>
              <a:buClr>
                <a:schemeClr val="dk1"/>
              </a:buClr>
              <a:buSzPts val="14900"/>
              <a:buNone/>
              <a:defRPr sz="14900">
                <a:solidFill>
                  <a:schemeClr val="dk1"/>
                </a:solidFill>
              </a:defRPr>
            </a:lvl6pPr>
            <a:lvl7pPr lvl="6">
              <a:spcBef>
                <a:spcPts val="0"/>
              </a:spcBef>
              <a:spcAft>
                <a:spcPts val="0"/>
              </a:spcAft>
              <a:buClr>
                <a:schemeClr val="dk1"/>
              </a:buClr>
              <a:buSzPts val="14900"/>
              <a:buNone/>
              <a:defRPr sz="14900">
                <a:solidFill>
                  <a:schemeClr val="dk1"/>
                </a:solidFill>
              </a:defRPr>
            </a:lvl7pPr>
            <a:lvl8pPr lvl="7">
              <a:spcBef>
                <a:spcPts val="0"/>
              </a:spcBef>
              <a:spcAft>
                <a:spcPts val="0"/>
              </a:spcAft>
              <a:buClr>
                <a:schemeClr val="dk1"/>
              </a:buClr>
              <a:buSzPts val="14900"/>
              <a:buNone/>
              <a:defRPr sz="14900">
                <a:solidFill>
                  <a:schemeClr val="dk1"/>
                </a:solidFill>
              </a:defRPr>
            </a:lvl8pPr>
            <a:lvl9pPr lvl="8">
              <a:spcBef>
                <a:spcPts val="0"/>
              </a:spcBef>
              <a:spcAft>
                <a:spcPts val="0"/>
              </a:spcAft>
              <a:buClr>
                <a:schemeClr val="dk1"/>
              </a:buClr>
              <a:buSzPts val="14900"/>
              <a:buNone/>
              <a:defRPr sz="14900">
                <a:solidFill>
                  <a:schemeClr val="dk1"/>
                </a:solidFill>
              </a:defRPr>
            </a:lvl9pPr>
          </a:lstStyle>
          <a:p>
            <a:endParaRPr/>
          </a:p>
        </p:txBody>
      </p:sp>
      <p:sp>
        <p:nvSpPr>
          <p:cNvPr id="7" name="Google Shape;7;p1"/>
          <p:cNvSpPr txBox="1">
            <a:spLocks noGrp="1"/>
          </p:cNvSpPr>
          <p:nvPr>
            <p:ph type="body" idx="1"/>
          </p:nvPr>
        </p:nvSpPr>
        <p:spPr>
          <a:xfrm>
            <a:off x="1246801" y="8195378"/>
            <a:ext cx="34082570" cy="24294287"/>
          </a:xfrm>
          <a:prstGeom prst="rect">
            <a:avLst/>
          </a:prstGeom>
          <a:noFill/>
          <a:ln>
            <a:noFill/>
          </a:ln>
        </p:spPr>
        <p:txBody>
          <a:bodyPr spcFirstLastPara="1" wrap="square" lIns="487600" tIns="487600" rIns="487600" bIns="487600" anchor="t" anchorCtr="0"/>
          <a:lstStyle>
            <a:lvl1pPr marL="457200" lvl="0" indent="-838200">
              <a:lnSpc>
                <a:spcPct val="115000"/>
              </a:lnSpc>
              <a:spcBef>
                <a:spcPts val="0"/>
              </a:spcBef>
              <a:spcAft>
                <a:spcPts val="0"/>
              </a:spcAft>
              <a:buClr>
                <a:schemeClr val="dk2"/>
              </a:buClr>
              <a:buSzPts val="9600"/>
              <a:buChar char="●"/>
              <a:defRPr sz="9600">
                <a:solidFill>
                  <a:schemeClr val="dk2"/>
                </a:solidFill>
              </a:defRPr>
            </a:lvl1pPr>
            <a:lvl2pPr marL="914400" lvl="1" indent="-704850">
              <a:lnSpc>
                <a:spcPct val="115000"/>
              </a:lnSpc>
              <a:spcBef>
                <a:spcPts val="8500"/>
              </a:spcBef>
              <a:spcAft>
                <a:spcPts val="0"/>
              </a:spcAft>
              <a:buClr>
                <a:schemeClr val="dk2"/>
              </a:buClr>
              <a:buSzPts val="7500"/>
              <a:buChar char="○"/>
              <a:defRPr sz="7500">
                <a:solidFill>
                  <a:schemeClr val="dk2"/>
                </a:solidFill>
              </a:defRPr>
            </a:lvl2pPr>
            <a:lvl3pPr marL="1371600" lvl="2" indent="-704850">
              <a:lnSpc>
                <a:spcPct val="115000"/>
              </a:lnSpc>
              <a:spcBef>
                <a:spcPts val="8500"/>
              </a:spcBef>
              <a:spcAft>
                <a:spcPts val="0"/>
              </a:spcAft>
              <a:buClr>
                <a:schemeClr val="dk2"/>
              </a:buClr>
              <a:buSzPts val="7500"/>
              <a:buChar char="■"/>
              <a:defRPr sz="7500">
                <a:solidFill>
                  <a:schemeClr val="dk2"/>
                </a:solidFill>
              </a:defRPr>
            </a:lvl3pPr>
            <a:lvl4pPr marL="1828800" lvl="3" indent="-704850">
              <a:lnSpc>
                <a:spcPct val="115000"/>
              </a:lnSpc>
              <a:spcBef>
                <a:spcPts val="8500"/>
              </a:spcBef>
              <a:spcAft>
                <a:spcPts val="0"/>
              </a:spcAft>
              <a:buClr>
                <a:schemeClr val="dk2"/>
              </a:buClr>
              <a:buSzPts val="7500"/>
              <a:buChar char="●"/>
              <a:defRPr sz="7500">
                <a:solidFill>
                  <a:schemeClr val="dk2"/>
                </a:solidFill>
              </a:defRPr>
            </a:lvl4pPr>
            <a:lvl5pPr marL="2286000" lvl="4" indent="-704850">
              <a:lnSpc>
                <a:spcPct val="115000"/>
              </a:lnSpc>
              <a:spcBef>
                <a:spcPts val="8500"/>
              </a:spcBef>
              <a:spcAft>
                <a:spcPts val="0"/>
              </a:spcAft>
              <a:buClr>
                <a:schemeClr val="dk2"/>
              </a:buClr>
              <a:buSzPts val="7500"/>
              <a:buChar char="○"/>
              <a:defRPr sz="7500">
                <a:solidFill>
                  <a:schemeClr val="dk2"/>
                </a:solidFill>
              </a:defRPr>
            </a:lvl5pPr>
            <a:lvl6pPr marL="2743200" lvl="5" indent="-704850">
              <a:lnSpc>
                <a:spcPct val="115000"/>
              </a:lnSpc>
              <a:spcBef>
                <a:spcPts val="8500"/>
              </a:spcBef>
              <a:spcAft>
                <a:spcPts val="0"/>
              </a:spcAft>
              <a:buClr>
                <a:schemeClr val="dk2"/>
              </a:buClr>
              <a:buSzPts val="7500"/>
              <a:buChar char="■"/>
              <a:defRPr sz="7500">
                <a:solidFill>
                  <a:schemeClr val="dk2"/>
                </a:solidFill>
              </a:defRPr>
            </a:lvl6pPr>
            <a:lvl7pPr marL="3200400" lvl="6" indent="-704850">
              <a:lnSpc>
                <a:spcPct val="115000"/>
              </a:lnSpc>
              <a:spcBef>
                <a:spcPts val="8500"/>
              </a:spcBef>
              <a:spcAft>
                <a:spcPts val="0"/>
              </a:spcAft>
              <a:buClr>
                <a:schemeClr val="dk2"/>
              </a:buClr>
              <a:buSzPts val="7500"/>
              <a:buChar char="●"/>
              <a:defRPr sz="7500">
                <a:solidFill>
                  <a:schemeClr val="dk2"/>
                </a:solidFill>
              </a:defRPr>
            </a:lvl7pPr>
            <a:lvl8pPr marL="3657600" lvl="7" indent="-704850">
              <a:lnSpc>
                <a:spcPct val="115000"/>
              </a:lnSpc>
              <a:spcBef>
                <a:spcPts val="8500"/>
              </a:spcBef>
              <a:spcAft>
                <a:spcPts val="0"/>
              </a:spcAft>
              <a:buClr>
                <a:schemeClr val="dk2"/>
              </a:buClr>
              <a:buSzPts val="7500"/>
              <a:buChar char="○"/>
              <a:defRPr sz="7500">
                <a:solidFill>
                  <a:schemeClr val="dk2"/>
                </a:solidFill>
              </a:defRPr>
            </a:lvl8pPr>
            <a:lvl9pPr marL="4114800" lvl="8" indent="-704850">
              <a:lnSpc>
                <a:spcPct val="115000"/>
              </a:lnSpc>
              <a:spcBef>
                <a:spcPts val="8500"/>
              </a:spcBef>
              <a:spcAft>
                <a:spcPts val="8500"/>
              </a:spcAft>
              <a:buClr>
                <a:schemeClr val="dk2"/>
              </a:buClr>
              <a:buSzPts val="7500"/>
              <a:buChar char="■"/>
              <a:defRPr sz="7500">
                <a:solidFill>
                  <a:schemeClr val="dk2"/>
                </a:solidFill>
              </a:defRPr>
            </a:lvl9pPr>
          </a:lstStyle>
          <a:p>
            <a:endParaRPr/>
          </a:p>
        </p:txBody>
      </p:sp>
      <p:sp>
        <p:nvSpPr>
          <p:cNvPr id="8" name="Google Shape;8;p1"/>
          <p:cNvSpPr txBox="1">
            <a:spLocks noGrp="1"/>
          </p:cNvSpPr>
          <p:nvPr>
            <p:ph type="sldNum" idx="12"/>
          </p:nvPr>
        </p:nvSpPr>
        <p:spPr>
          <a:xfrm>
            <a:off x="33889831" y="33160651"/>
            <a:ext cx="2194857" cy="2799143"/>
          </a:xfrm>
          <a:prstGeom prst="rect">
            <a:avLst/>
          </a:prstGeom>
          <a:noFill/>
          <a:ln>
            <a:noFill/>
          </a:ln>
        </p:spPr>
        <p:txBody>
          <a:bodyPr spcFirstLastPara="1" wrap="square" lIns="487600" tIns="487600" rIns="487600" bIns="487600" anchor="ctr" anchorCtr="0">
            <a:noAutofit/>
          </a:bodyPr>
          <a:lstStyle>
            <a:lvl1pPr lvl="0" algn="r">
              <a:buNone/>
              <a:defRPr sz="5048">
                <a:solidFill>
                  <a:schemeClr val="dk2"/>
                </a:solidFill>
              </a:defRPr>
            </a:lvl1pPr>
            <a:lvl2pPr lvl="1" algn="r">
              <a:buNone/>
              <a:defRPr sz="5048">
                <a:solidFill>
                  <a:schemeClr val="dk2"/>
                </a:solidFill>
              </a:defRPr>
            </a:lvl2pPr>
            <a:lvl3pPr lvl="2" algn="r">
              <a:buNone/>
              <a:defRPr sz="5048">
                <a:solidFill>
                  <a:schemeClr val="dk2"/>
                </a:solidFill>
              </a:defRPr>
            </a:lvl3pPr>
            <a:lvl4pPr lvl="3" algn="r">
              <a:buNone/>
              <a:defRPr sz="5048">
                <a:solidFill>
                  <a:schemeClr val="dk2"/>
                </a:solidFill>
              </a:defRPr>
            </a:lvl4pPr>
            <a:lvl5pPr lvl="4" algn="r">
              <a:buNone/>
              <a:defRPr sz="5048">
                <a:solidFill>
                  <a:schemeClr val="dk2"/>
                </a:solidFill>
              </a:defRPr>
            </a:lvl5pPr>
            <a:lvl6pPr lvl="5" algn="r">
              <a:buNone/>
              <a:defRPr sz="5048">
                <a:solidFill>
                  <a:schemeClr val="dk2"/>
                </a:solidFill>
              </a:defRPr>
            </a:lvl6pPr>
            <a:lvl7pPr lvl="6" algn="r">
              <a:buNone/>
              <a:defRPr sz="5048">
                <a:solidFill>
                  <a:schemeClr val="dk2"/>
                </a:solidFill>
              </a:defRPr>
            </a:lvl7pPr>
            <a:lvl8pPr lvl="7" algn="r">
              <a:buNone/>
              <a:defRPr sz="5048">
                <a:solidFill>
                  <a:schemeClr val="dk2"/>
                </a:solidFill>
              </a:defRPr>
            </a:lvl8pPr>
            <a:lvl9pPr lvl="8" algn="r">
              <a:buNone/>
              <a:defRPr sz="5048">
                <a:solidFill>
                  <a:schemeClr val="dk2"/>
                </a:solidFill>
              </a:defRPr>
            </a:lvl9pPr>
          </a:lstStyle>
          <a:p>
            <a:fld id="{00000000-1234-1234-1234-123412341234}" type="slidenum">
              <a:rPr lang="uk-UA" smtClean="0"/>
              <a:pPr/>
              <a:t>‹#›</a:t>
            </a:fld>
            <a:endParaRPr lang="uk-UA"/>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3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tif"/><Relationship Id="rId5" Type="http://schemas.openxmlformats.org/officeDocument/2006/relationships/image" Target="../media/image4.png"/><Relationship Id="rId6" Type="http://schemas.openxmlformats.org/officeDocument/2006/relationships/image" Target="../media/image5.tif"/><Relationship Id="rId7" Type="http://schemas.openxmlformats.org/officeDocument/2006/relationships/image" Target="../media/image6.tif"/><Relationship Id="rId8" Type="http://schemas.openxmlformats.org/officeDocument/2006/relationships/image" Target="../media/image7.tif"/><Relationship Id="rId9" Type="http://schemas.openxmlformats.org/officeDocument/2006/relationships/image" Target="../media/image8.tif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4"/>
        <p:cNvGrpSpPr/>
        <p:nvPr/>
      </p:nvGrpSpPr>
      <p:grpSpPr>
        <a:xfrm>
          <a:off x="0" y="0"/>
          <a:ext cx="0" cy="0"/>
          <a:chOff x="0" y="0"/>
          <a:chExt cx="0" cy="0"/>
        </a:xfrm>
      </p:grpSpPr>
      <p:sp>
        <p:nvSpPr>
          <p:cNvPr id="57" name="Google Shape;57;p13"/>
          <p:cNvSpPr/>
          <p:nvPr/>
        </p:nvSpPr>
        <p:spPr>
          <a:xfrm>
            <a:off x="24266711" y="6109540"/>
            <a:ext cx="11566286" cy="29407001"/>
          </a:xfrm>
          <a:prstGeom prst="rect">
            <a:avLst/>
          </a:prstGeom>
          <a:solidFill>
            <a:srgbClr val="FFFFFF"/>
          </a:solidFill>
          <a:ln>
            <a:noFill/>
          </a:ln>
        </p:spPr>
        <p:txBody>
          <a:bodyPr spcFirstLastPara="1" wrap="square" lIns="87071" tIns="87071" rIns="87071" bIns="87071" anchor="ctr" anchorCtr="0">
            <a:noAutofit/>
          </a:bodyPr>
          <a:lstStyle/>
          <a:p>
            <a:endParaRPr sz="1270"/>
          </a:p>
        </p:txBody>
      </p:sp>
      <p:sp>
        <p:nvSpPr>
          <p:cNvPr id="55" name="Google Shape;55;p13"/>
          <p:cNvSpPr/>
          <p:nvPr/>
        </p:nvSpPr>
        <p:spPr>
          <a:xfrm>
            <a:off x="12486461" y="6087253"/>
            <a:ext cx="11566286" cy="29407001"/>
          </a:xfrm>
          <a:prstGeom prst="rect">
            <a:avLst/>
          </a:prstGeom>
          <a:solidFill>
            <a:srgbClr val="FFFFFF"/>
          </a:solidFill>
          <a:ln>
            <a:noFill/>
          </a:ln>
        </p:spPr>
        <p:txBody>
          <a:bodyPr spcFirstLastPara="1" wrap="square" lIns="87071" tIns="87071" rIns="87071" bIns="87071" anchor="ctr" anchorCtr="0">
            <a:noAutofit/>
          </a:bodyPr>
          <a:lstStyle/>
          <a:p>
            <a:pPr>
              <a:buSzPts val="1100"/>
            </a:pPr>
            <a:endParaRPr sz="1270"/>
          </a:p>
        </p:txBody>
      </p:sp>
      <p:sp>
        <p:nvSpPr>
          <p:cNvPr id="56" name="Google Shape;56;p13"/>
          <p:cNvSpPr/>
          <p:nvPr/>
        </p:nvSpPr>
        <p:spPr>
          <a:xfrm>
            <a:off x="747065" y="6060556"/>
            <a:ext cx="11566286" cy="29456000"/>
          </a:xfrm>
          <a:prstGeom prst="rect">
            <a:avLst/>
          </a:prstGeom>
          <a:solidFill>
            <a:srgbClr val="FFFFFF"/>
          </a:solidFill>
          <a:ln>
            <a:noFill/>
          </a:ln>
        </p:spPr>
        <p:txBody>
          <a:bodyPr spcFirstLastPara="1" wrap="square" lIns="87071" tIns="87071" rIns="87071" bIns="87071" anchor="ctr" anchorCtr="0">
            <a:noAutofit/>
          </a:bodyPr>
          <a:lstStyle/>
          <a:p>
            <a:endParaRPr sz="1270"/>
          </a:p>
        </p:txBody>
      </p:sp>
      <p:sp>
        <p:nvSpPr>
          <p:cNvPr id="58" name="Google Shape;58;p13"/>
          <p:cNvSpPr txBox="1"/>
          <p:nvPr/>
        </p:nvSpPr>
        <p:spPr>
          <a:xfrm>
            <a:off x="22712706" y="3676000"/>
            <a:ext cx="10109429" cy="1368000"/>
          </a:xfrm>
          <a:prstGeom prst="rect">
            <a:avLst/>
          </a:prstGeom>
          <a:noFill/>
          <a:ln>
            <a:noFill/>
          </a:ln>
        </p:spPr>
        <p:txBody>
          <a:bodyPr spcFirstLastPara="1" wrap="square" lIns="87071" tIns="87071" rIns="87071" bIns="87071" anchor="t" anchorCtr="0">
            <a:noAutofit/>
          </a:bodyPr>
          <a:lstStyle/>
          <a:p>
            <a:pPr>
              <a:lnSpc>
                <a:spcPct val="115000"/>
              </a:lnSpc>
            </a:pPr>
            <a:endParaRPr sz="5714">
              <a:solidFill>
                <a:srgbClr val="D0E0E3"/>
              </a:solidFill>
              <a:latin typeface="Droid Serif"/>
              <a:ea typeface="Droid Serif"/>
              <a:cs typeface="Droid Serif"/>
              <a:sym typeface="Droid Serif"/>
            </a:endParaRPr>
          </a:p>
          <a:p>
            <a:pPr>
              <a:lnSpc>
                <a:spcPct val="115000"/>
              </a:lnSpc>
            </a:pPr>
            <a:endParaRPr sz="5714">
              <a:solidFill>
                <a:srgbClr val="D0E0E3"/>
              </a:solidFill>
              <a:latin typeface="Droid Serif"/>
              <a:ea typeface="Droid Serif"/>
              <a:cs typeface="Droid Serif"/>
              <a:sym typeface="Droid Serif"/>
            </a:endParaRPr>
          </a:p>
          <a:p>
            <a:pPr>
              <a:lnSpc>
                <a:spcPct val="115000"/>
              </a:lnSpc>
            </a:pPr>
            <a:endParaRPr sz="5714">
              <a:solidFill>
                <a:srgbClr val="D0E0E3"/>
              </a:solidFill>
              <a:latin typeface="Droid Serif"/>
              <a:ea typeface="Droid Serif"/>
              <a:cs typeface="Droid Serif"/>
              <a:sym typeface="Droid Serif"/>
            </a:endParaRPr>
          </a:p>
          <a:p>
            <a:pPr>
              <a:lnSpc>
                <a:spcPct val="115000"/>
              </a:lnSpc>
            </a:pPr>
            <a:endParaRPr sz="8095">
              <a:solidFill>
                <a:srgbClr val="FFFFFF"/>
              </a:solidFill>
              <a:latin typeface="Oswald"/>
              <a:ea typeface="Oswald"/>
              <a:cs typeface="Oswald"/>
              <a:sym typeface="Oswald"/>
            </a:endParaRPr>
          </a:p>
          <a:p>
            <a:endParaRPr sz="9143">
              <a:latin typeface="Oswald"/>
              <a:ea typeface="Oswald"/>
              <a:cs typeface="Oswald"/>
              <a:sym typeface="Oswald"/>
            </a:endParaRPr>
          </a:p>
          <a:p>
            <a:pPr>
              <a:lnSpc>
                <a:spcPct val="115000"/>
              </a:lnSpc>
            </a:pPr>
            <a:endParaRPr sz="8095">
              <a:solidFill>
                <a:srgbClr val="FFFFFF"/>
              </a:solidFill>
              <a:latin typeface="Oswald"/>
              <a:ea typeface="Oswald"/>
              <a:cs typeface="Oswald"/>
              <a:sym typeface="Oswald"/>
            </a:endParaRPr>
          </a:p>
          <a:p>
            <a:endParaRPr sz="9143">
              <a:latin typeface="Oswald"/>
              <a:ea typeface="Oswald"/>
              <a:cs typeface="Oswald"/>
              <a:sym typeface="Oswald"/>
            </a:endParaRPr>
          </a:p>
        </p:txBody>
      </p:sp>
      <p:sp>
        <p:nvSpPr>
          <p:cNvPr id="59" name="Google Shape;59;p13"/>
          <p:cNvSpPr txBox="1"/>
          <p:nvPr/>
        </p:nvSpPr>
        <p:spPr>
          <a:xfrm>
            <a:off x="1699561" y="6913088"/>
            <a:ext cx="9686571" cy="1697007"/>
          </a:xfrm>
          <a:prstGeom prst="rect">
            <a:avLst/>
          </a:prstGeom>
          <a:noFill/>
          <a:ln>
            <a:noFill/>
          </a:ln>
        </p:spPr>
        <p:txBody>
          <a:bodyPr spcFirstLastPara="1" wrap="square" lIns="87071" tIns="87071" rIns="87071" bIns="87071" anchor="t" anchorCtr="0">
            <a:noAutofit/>
          </a:bodyPr>
          <a:lstStyle/>
          <a:p>
            <a:pPr>
              <a:lnSpc>
                <a:spcPct val="115000"/>
              </a:lnSpc>
              <a:buClr>
                <a:schemeClr val="dk1"/>
              </a:buClr>
              <a:buSzPts val="1100"/>
            </a:pPr>
            <a:r>
              <a:rPr lang="en-US" sz="5143" b="1" dirty="0" smtClean="0">
                <a:solidFill>
                  <a:srgbClr val="666666"/>
                </a:solidFill>
                <a:latin typeface="Oswald"/>
                <a:ea typeface="Oswald"/>
                <a:cs typeface="Oswald"/>
                <a:sym typeface="Oswald"/>
              </a:rPr>
              <a:t>Abstract</a:t>
            </a:r>
            <a:endParaRPr sz="5143" b="1" dirty="0">
              <a:solidFill>
                <a:srgbClr val="666666"/>
              </a:solidFill>
              <a:latin typeface="Oswald"/>
              <a:ea typeface="Oswald"/>
              <a:cs typeface="Oswald"/>
              <a:sym typeface="Oswald"/>
            </a:endParaRPr>
          </a:p>
          <a:p>
            <a:endParaRPr sz="1270" dirty="0">
              <a:latin typeface="Oswald"/>
              <a:ea typeface="Oswald"/>
              <a:cs typeface="Oswald"/>
              <a:sym typeface="Oswald"/>
            </a:endParaRPr>
          </a:p>
        </p:txBody>
      </p:sp>
      <p:sp>
        <p:nvSpPr>
          <p:cNvPr id="60" name="Google Shape;60;p13"/>
          <p:cNvSpPr/>
          <p:nvPr/>
        </p:nvSpPr>
        <p:spPr>
          <a:xfrm>
            <a:off x="747042" y="35082000"/>
            <a:ext cx="11566286" cy="434571"/>
          </a:xfrm>
          <a:prstGeom prst="rect">
            <a:avLst/>
          </a:prstGeom>
          <a:solidFill>
            <a:schemeClr val="accent5"/>
          </a:solidFill>
          <a:ln>
            <a:noFill/>
          </a:ln>
        </p:spPr>
        <p:txBody>
          <a:bodyPr spcFirstLastPara="1" wrap="square" lIns="87071" tIns="87071" rIns="87071" bIns="87071" anchor="ctr" anchorCtr="0">
            <a:noAutofit/>
          </a:bodyPr>
          <a:lstStyle/>
          <a:p>
            <a:endParaRPr sz="1270"/>
          </a:p>
        </p:txBody>
      </p:sp>
      <p:sp>
        <p:nvSpPr>
          <p:cNvPr id="62" name="Google Shape;62;p13"/>
          <p:cNvSpPr/>
          <p:nvPr/>
        </p:nvSpPr>
        <p:spPr>
          <a:xfrm>
            <a:off x="24266711" y="35081985"/>
            <a:ext cx="11566286" cy="434571"/>
          </a:xfrm>
          <a:prstGeom prst="rect">
            <a:avLst/>
          </a:prstGeom>
          <a:solidFill>
            <a:schemeClr val="accent5"/>
          </a:solidFill>
          <a:ln>
            <a:noFill/>
          </a:ln>
        </p:spPr>
        <p:txBody>
          <a:bodyPr spcFirstLastPara="1" wrap="square" lIns="87071" tIns="87071" rIns="87071" bIns="87071" anchor="ctr" anchorCtr="0">
            <a:noAutofit/>
          </a:bodyPr>
          <a:lstStyle/>
          <a:p>
            <a:endParaRPr sz="1270"/>
          </a:p>
        </p:txBody>
      </p:sp>
      <p:sp>
        <p:nvSpPr>
          <p:cNvPr id="64" name="Google Shape;64;p13"/>
          <p:cNvSpPr txBox="1"/>
          <p:nvPr/>
        </p:nvSpPr>
        <p:spPr>
          <a:xfrm>
            <a:off x="1835119" y="8271420"/>
            <a:ext cx="8571429" cy="8229487"/>
          </a:xfrm>
          <a:prstGeom prst="rect">
            <a:avLst/>
          </a:prstGeom>
          <a:noFill/>
          <a:ln>
            <a:noFill/>
          </a:ln>
        </p:spPr>
        <p:txBody>
          <a:bodyPr spcFirstLastPara="1" wrap="square" lIns="87071" tIns="87071" rIns="87071" bIns="87071" anchor="t" anchorCtr="0">
            <a:noAutofit/>
          </a:bodyPr>
          <a:lstStyle/>
          <a:p>
            <a:pPr>
              <a:lnSpc>
                <a:spcPct val="115000"/>
              </a:lnSpc>
            </a:pPr>
            <a:r>
              <a:rPr lang="en-US" sz="2200" dirty="0">
                <a:solidFill>
                  <a:schemeClr val="tx1">
                    <a:lumMod val="75000"/>
                    <a:lumOff val="25000"/>
                  </a:schemeClr>
                </a:solidFill>
                <a:latin typeface="Droid Serif" charset="0"/>
                <a:ea typeface="Droid Serif" charset="0"/>
                <a:cs typeface="Droid Serif" charset="0"/>
              </a:rPr>
              <a:t>The seafloor community on the </a:t>
            </a:r>
            <a:r>
              <a:rPr lang="en-US" sz="2200" dirty="0" smtClean="0">
                <a:solidFill>
                  <a:schemeClr val="tx1">
                    <a:lumMod val="75000"/>
                    <a:lumOff val="25000"/>
                  </a:schemeClr>
                </a:solidFill>
                <a:latin typeface="Droid Serif" charset="0"/>
                <a:ea typeface="Droid Serif" charset="0"/>
                <a:cs typeface="Droid Serif" charset="0"/>
              </a:rPr>
              <a:t>Monterey Fan in </a:t>
            </a:r>
            <a:r>
              <a:rPr lang="en-US" sz="2200" dirty="0">
                <a:solidFill>
                  <a:schemeClr val="tx1">
                    <a:lumMod val="75000"/>
                    <a:lumOff val="25000"/>
                  </a:schemeClr>
                </a:solidFill>
                <a:latin typeface="Droid Serif" charset="0"/>
                <a:ea typeface="Droid Serif" charset="0"/>
                <a:cs typeface="Droid Serif" charset="0"/>
              </a:rPr>
              <a:t>the NE Pacific (Station M, </a:t>
            </a:r>
            <a:r>
              <a:rPr lang="en-US" sz="2200" dirty="0" smtClean="0">
                <a:solidFill>
                  <a:schemeClr val="tx1">
                    <a:lumMod val="75000"/>
                    <a:lumOff val="25000"/>
                  </a:schemeClr>
                </a:solidFill>
                <a:latin typeface="Droid Serif" charset="0"/>
                <a:ea typeface="Droid Serif" charset="0"/>
                <a:cs typeface="Droid Serif" charset="0"/>
              </a:rPr>
              <a:t>4000 </a:t>
            </a:r>
            <a:r>
              <a:rPr lang="en-US" sz="2200" dirty="0">
                <a:solidFill>
                  <a:schemeClr val="tx1">
                    <a:lumMod val="75000"/>
                    <a:lumOff val="25000"/>
                  </a:schemeClr>
                </a:solidFill>
                <a:latin typeface="Droid Serif" charset="0"/>
                <a:ea typeface="Droid Serif" charset="0"/>
                <a:cs typeface="Droid Serif" charset="0"/>
              </a:rPr>
              <a:t>m depth) was studied between </a:t>
            </a:r>
            <a:r>
              <a:rPr lang="en-US" sz="2200" dirty="0" smtClean="0">
                <a:solidFill>
                  <a:schemeClr val="tx1">
                    <a:lumMod val="75000"/>
                    <a:lumOff val="25000"/>
                  </a:schemeClr>
                </a:solidFill>
                <a:latin typeface="Droid Serif" charset="0"/>
                <a:ea typeface="Droid Serif" charset="0"/>
                <a:cs typeface="Droid Serif" charset="0"/>
              </a:rPr>
              <a:t>2006–2018 </a:t>
            </a:r>
            <a:r>
              <a:rPr lang="en-US" sz="2200" dirty="0">
                <a:solidFill>
                  <a:schemeClr val="tx1">
                    <a:lumMod val="75000"/>
                    <a:lumOff val="25000"/>
                  </a:schemeClr>
                </a:solidFill>
                <a:latin typeface="Droid Serif" charset="0"/>
                <a:ea typeface="Droid Serif" charset="0"/>
                <a:cs typeface="Droid Serif" charset="0"/>
              </a:rPr>
              <a:t>using remotely operated vehicles (ROVs) as part of a continuing 29-year time-series study. New patterns continue to be </a:t>
            </a:r>
            <a:r>
              <a:rPr lang="en-US" sz="2200" dirty="0" smtClean="0">
                <a:solidFill>
                  <a:schemeClr val="tx1">
                    <a:lumMod val="75000"/>
                    <a:lumOff val="25000"/>
                  </a:schemeClr>
                </a:solidFill>
                <a:latin typeface="Droid Serif" charset="0"/>
                <a:ea typeface="Droid Serif" charset="0"/>
                <a:cs typeface="Droid Serif" charset="0"/>
              </a:rPr>
              <a:t>revealed, </a:t>
            </a:r>
            <a:r>
              <a:rPr lang="en-US" sz="2200" dirty="0">
                <a:solidFill>
                  <a:schemeClr val="tx1">
                    <a:lumMod val="75000"/>
                    <a:lumOff val="25000"/>
                  </a:schemeClr>
                </a:solidFill>
                <a:latin typeface="Droid Serif" charset="0"/>
                <a:ea typeface="Droid Serif" charset="0"/>
                <a:cs typeface="Droid Serif" charset="0"/>
              </a:rPr>
              <a:t>showing that the deep-sea is dynamic on short time scales, rather than static over long periods. Early in the study, megafaunal diversity was high, yet the community was </a:t>
            </a:r>
            <a:r>
              <a:rPr lang="en-US" sz="2200" dirty="0" err="1">
                <a:solidFill>
                  <a:schemeClr val="tx1">
                    <a:lumMod val="75000"/>
                    <a:lumOff val="25000"/>
                  </a:schemeClr>
                </a:solidFill>
                <a:latin typeface="Droid Serif" charset="0"/>
                <a:ea typeface="Droid Serif" charset="0"/>
                <a:cs typeface="Droid Serif" charset="0"/>
              </a:rPr>
              <a:t>depauperate</a:t>
            </a:r>
            <a:r>
              <a:rPr lang="en-US" sz="2200" dirty="0">
                <a:solidFill>
                  <a:schemeClr val="tx1">
                    <a:lumMod val="75000"/>
                    <a:lumOff val="25000"/>
                  </a:schemeClr>
                </a:solidFill>
                <a:latin typeface="Droid Serif" charset="0"/>
                <a:ea typeface="Droid Serif" charset="0"/>
                <a:cs typeface="Droid Serif" charset="0"/>
              </a:rPr>
              <a:t> in terms of density compared to later periods. In just over two years the community shifted from a sessile, suspension-feeding, sponge-dominated community to a mobile, detritus-feeding, </a:t>
            </a:r>
            <a:r>
              <a:rPr lang="en-US" sz="2200" dirty="0" smtClean="0">
                <a:solidFill>
                  <a:schemeClr val="tx1">
                    <a:lumMod val="75000"/>
                    <a:lumOff val="25000"/>
                  </a:schemeClr>
                </a:solidFill>
                <a:latin typeface="Droid Serif" charset="0"/>
                <a:ea typeface="Droid Serif" charset="0"/>
                <a:cs typeface="Droid Serif" charset="0"/>
              </a:rPr>
              <a:t>holothurian-dominated </a:t>
            </a:r>
            <a:r>
              <a:rPr lang="en-US" sz="2200" dirty="0">
                <a:solidFill>
                  <a:schemeClr val="tx1">
                    <a:lumMod val="75000"/>
                    <a:lumOff val="25000"/>
                  </a:schemeClr>
                </a:solidFill>
                <a:latin typeface="Droid Serif" charset="0"/>
                <a:ea typeface="Droid Serif" charset="0"/>
                <a:cs typeface="Droid Serif" charset="0"/>
              </a:rPr>
              <a:t>assemblage. Changes in the megafaunal </a:t>
            </a:r>
            <a:r>
              <a:rPr lang="en-US" sz="2200" dirty="0" smtClean="0">
                <a:solidFill>
                  <a:schemeClr val="tx1">
                    <a:lumMod val="75000"/>
                    <a:lumOff val="25000"/>
                  </a:schemeClr>
                </a:solidFill>
                <a:latin typeface="Droid Serif" charset="0"/>
                <a:ea typeface="Droid Serif" charset="0"/>
                <a:cs typeface="Droid Serif" charset="0"/>
              </a:rPr>
              <a:t>community </a:t>
            </a:r>
            <a:r>
              <a:rPr lang="en-US" sz="2200" dirty="0">
                <a:solidFill>
                  <a:schemeClr val="tx1">
                    <a:lumMod val="75000"/>
                    <a:lumOff val="25000"/>
                  </a:schemeClr>
                </a:solidFill>
                <a:latin typeface="Droid Serif" charset="0"/>
                <a:ea typeface="Droid Serif" charset="0"/>
                <a:cs typeface="Droid Serif" charset="0"/>
              </a:rPr>
              <a:t>continue, and we explore the dynamic abundance and diversity of individual groups of organisms over time. Large variations over decadal-scales indicate that remote abyssal communities are dynamic and are likely subject to impacts from anthropogenic changes like ocean warming, acidification, and pollution manifested in the upper ocean. The degree of dynamism indicates that one-time or short-term investigations are not sufficient for assessing biological community structure in conservation or exploitation studies in the deep sea.</a:t>
            </a:r>
            <a:endParaRPr sz="2200" dirty="0">
              <a:solidFill>
                <a:schemeClr val="tx1">
                  <a:lumMod val="75000"/>
                  <a:lumOff val="25000"/>
                </a:schemeClr>
              </a:solidFill>
              <a:latin typeface="Droid Serif" charset="0"/>
              <a:ea typeface="Droid Serif" charset="0"/>
              <a:cs typeface="Droid Serif" charset="0"/>
              <a:sym typeface="Oswald"/>
            </a:endParaRPr>
          </a:p>
        </p:txBody>
      </p:sp>
      <p:sp>
        <p:nvSpPr>
          <p:cNvPr id="66" name="Google Shape;66;p13"/>
          <p:cNvSpPr txBox="1"/>
          <p:nvPr/>
        </p:nvSpPr>
        <p:spPr>
          <a:xfrm>
            <a:off x="1835119" y="23488735"/>
            <a:ext cx="8571429" cy="2529990"/>
          </a:xfrm>
          <a:prstGeom prst="rect">
            <a:avLst/>
          </a:prstGeom>
          <a:noFill/>
          <a:ln>
            <a:noFill/>
          </a:ln>
        </p:spPr>
        <p:txBody>
          <a:bodyPr spcFirstLastPara="1" wrap="square" lIns="87071" tIns="87071" rIns="87071" bIns="87071" anchor="t" anchorCtr="0">
            <a:noAutofit/>
          </a:bodyPr>
          <a:lstStyle/>
          <a:p>
            <a:r>
              <a:rPr lang="en" sz="2200" dirty="0" smtClean="0">
                <a:solidFill>
                  <a:schemeClr val="tx1">
                    <a:lumMod val="75000"/>
                    <a:lumOff val="25000"/>
                  </a:schemeClr>
                </a:solidFill>
                <a:latin typeface="Droid Serif"/>
                <a:ea typeface="Droid Serif"/>
                <a:cs typeface="Droid Serif"/>
                <a:sym typeface="Droid Serif"/>
              </a:rPr>
              <a:t>Figure 1. Map showing Station M in the northeast Pacific, 220 km off the California coast. Inset: areas sampled during investigations. Black circles indicate the start point </a:t>
            </a:r>
            <a:r>
              <a:rPr lang="en-US" sz="2200" dirty="0" smtClean="0">
                <a:solidFill>
                  <a:schemeClr val="tx1">
                    <a:lumMod val="75000"/>
                    <a:lumOff val="25000"/>
                  </a:schemeClr>
                </a:solidFill>
                <a:latin typeface="Droid Serif"/>
                <a:ea typeface="Droid Serif"/>
                <a:cs typeface="Droid Serif"/>
                <a:sym typeface="Droid Serif"/>
              </a:rPr>
              <a:t>of </a:t>
            </a:r>
            <a:r>
              <a:rPr lang="en" sz="2200" dirty="0" smtClean="0">
                <a:solidFill>
                  <a:schemeClr val="tx1">
                    <a:lumMod val="75000"/>
                    <a:lumOff val="25000"/>
                  </a:schemeClr>
                </a:solidFill>
                <a:latin typeface="Droid Serif"/>
                <a:ea typeface="Droid Serif"/>
                <a:cs typeface="Droid Serif"/>
                <a:sym typeface="Droid Serif"/>
              </a:rPr>
              <a:t>transects</a:t>
            </a:r>
            <a:r>
              <a:rPr lang="en-US" sz="2200" dirty="0" smtClean="0">
                <a:solidFill>
                  <a:schemeClr val="tx1">
                    <a:lumMod val="75000"/>
                    <a:lumOff val="25000"/>
                  </a:schemeClr>
                </a:solidFill>
                <a:latin typeface="Droid Serif"/>
                <a:ea typeface="Droid Serif"/>
                <a:cs typeface="Droid Serif"/>
                <a:sym typeface="Droid Serif"/>
              </a:rPr>
              <a:t> from </a:t>
            </a:r>
            <a:r>
              <a:rPr lang="en-US" sz="2200" dirty="0">
                <a:solidFill>
                  <a:schemeClr val="tx1">
                    <a:lumMod val="75000"/>
                    <a:lumOff val="25000"/>
                  </a:schemeClr>
                </a:solidFill>
                <a:latin typeface="Droid Serif"/>
                <a:ea typeface="Droid Serif"/>
                <a:cs typeface="Droid Serif"/>
                <a:sym typeface="Droid Serif"/>
              </a:rPr>
              <a:t>1989–2004 </a:t>
            </a:r>
            <a:r>
              <a:rPr lang="en-US" sz="2200" dirty="0" smtClean="0">
                <a:solidFill>
                  <a:schemeClr val="tx1">
                    <a:lumMod val="75000"/>
                    <a:lumOff val="25000"/>
                  </a:schemeClr>
                </a:solidFill>
                <a:latin typeface="Droid Serif"/>
                <a:ea typeface="Droid Serif"/>
                <a:cs typeface="Droid Serif"/>
                <a:sym typeface="Droid Serif"/>
              </a:rPr>
              <a:t>where camera </a:t>
            </a:r>
            <a:r>
              <a:rPr lang="en-US" sz="2200" dirty="0">
                <a:solidFill>
                  <a:schemeClr val="tx1">
                    <a:lumMod val="75000"/>
                    <a:lumOff val="25000"/>
                  </a:schemeClr>
                </a:solidFill>
                <a:latin typeface="Droid Serif"/>
                <a:ea typeface="Droid Serif"/>
                <a:cs typeface="Droid Serif"/>
                <a:sym typeface="Droid Serif"/>
              </a:rPr>
              <a:t>sled sampling took place about 40–50 km to the </a:t>
            </a:r>
            <a:r>
              <a:rPr lang="en-US" sz="2200" dirty="0" smtClean="0">
                <a:solidFill>
                  <a:schemeClr val="tx1">
                    <a:lumMod val="75000"/>
                    <a:lumOff val="25000"/>
                  </a:schemeClr>
                </a:solidFill>
                <a:latin typeface="Droid Serif"/>
                <a:ea typeface="Droid Serif"/>
                <a:cs typeface="Droid Serif"/>
                <a:sym typeface="Droid Serif"/>
              </a:rPr>
              <a:t>southwest. The paths of </a:t>
            </a:r>
            <a:r>
              <a:rPr lang="en" sz="2200" dirty="0" smtClean="0">
                <a:solidFill>
                  <a:schemeClr val="tx1">
                    <a:lumMod val="75000"/>
                    <a:lumOff val="25000"/>
                  </a:schemeClr>
                </a:solidFill>
                <a:latin typeface="Droid Serif"/>
                <a:ea typeface="Droid Serif"/>
                <a:cs typeface="Droid Serif"/>
                <a:sym typeface="Droid Serif"/>
              </a:rPr>
              <a:t>ROV studies conducted from 2006</a:t>
            </a:r>
            <a:r>
              <a:rPr lang="en-US" sz="2200" dirty="0" smtClean="0">
                <a:solidFill>
                  <a:schemeClr val="tx1">
                    <a:lumMod val="75000"/>
                    <a:lumOff val="25000"/>
                  </a:schemeClr>
                </a:solidFill>
                <a:latin typeface="Droid Serif"/>
                <a:ea typeface="Droid Serif"/>
                <a:cs typeface="Droid Serif"/>
                <a:sym typeface="Droid Serif"/>
              </a:rPr>
              <a:t>–</a:t>
            </a:r>
            <a:r>
              <a:rPr lang="en" sz="2200" dirty="0" smtClean="0">
                <a:solidFill>
                  <a:schemeClr val="tx1">
                    <a:lumMod val="75000"/>
                    <a:lumOff val="25000"/>
                  </a:schemeClr>
                </a:solidFill>
                <a:latin typeface="Droid Serif"/>
                <a:ea typeface="Droid Serif"/>
                <a:cs typeface="Droid Serif"/>
                <a:sym typeface="Droid Serif"/>
              </a:rPr>
              <a:t>201</a:t>
            </a:r>
            <a:r>
              <a:rPr lang="en-US" sz="2200" dirty="0" smtClean="0">
                <a:solidFill>
                  <a:schemeClr val="tx1">
                    <a:lumMod val="75000"/>
                    <a:lumOff val="25000"/>
                  </a:schemeClr>
                </a:solidFill>
                <a:latin typeface="Droid Serif"/>
                <a:ea typeface="Droid Serif"/>
                <a:cs typeface="Droid Serif"/>
                <a:sym typeface="Droid Serif"/>
              </a:rPr>
              <a:t>8</a:t>
            </a:r>
            <a:r>
              <a:rPr lang="en" sz="2200" dirty="0" smtClean="0">
                <a:solidFill>
                  <a:schemeClr val="tx1">
                    <a:lumMod val="75000"/>
                    <a:lumOff val="25000"/>
                  </a:schemeClr>
                </a:solidFill>
                <a:latin typeface="Droid Serif"/>
                <a:ea typeface="Droid Serif"/>
                <a:cs typeface="Droid Serif"/>
                <a:sym typeface="Droid Serif"/>
              </a:rPr>
              <a:t> are shown to the northeast</a:t>
            </a:r>
            <a:r>
              <a:rPr lang="en-US" sz="2200" dirty="0" smtClean="0">
                <a:solidFill>
                  <a:schemeClr val="tx1">
                    <a:lumMod val="75000"/>
                    <a:lumOff val="25000"/>
                  </a:schemeClr>
                </a:solidFill>
                <a:latin typeface="Droid Serif"/>
                <a:ea typeface="Droid Serif"/>
                <a:cs typeface="Droid Serif"/>
                <a:sym typeface="Droid Serif"/>
              </a:rPr>
              <a:t>.</a:t>
            </a:r>
            <a:endParaRPr sz="2200" dirty="0">
              <a:solidFill>
                <a:schemeClr val="tx1">
                  <a:lumMod val="75000"/>
                  <a:lumOff val="25000"/>
                </a:schemeClr>
              </a:solidFill>
              <a:latin typeface="Droid Serif"/>
              <a:ea typeface="Droid Serif"/>
              <a:cs typeface="Droid Serif"/>
              <a:sym typeface="Droid Serif"/>
            </a:endParaRPr>
          </a:p>
        </p:txBody>
      </p:sp>
      <p:sp>
        <p:nvSpPr>
          <p:cNvPr id="67" name="Google Shape;67;p13"/>
          <p:cNvSpPr txBox="1"/>
          <p:nvPr/>
        </p:nvSpPr>
        <p:spPr>
          <a:xfrm>
            <a:off x="13477730" y="6951686"/>
            <a:ext cx="6736857" cy="1697007"/>
          </a:xfrm>
          <a:prstGeom prst="rect">
            <a:avLst/>
          </a:prstGeom>
          <a:noFill/>
          <a:ln>
            <a:noFill/>
          </a:ln>
        </p:spPr>
        <p:txBody>
          <a:bodyPr spcFirstLastPara="1" wrap="square" lIns="87071" tIns="87071" rIns="87071" bIns="87071" anchor="t" anchorCtr="0">
            <a:noAutofit/>
          </a:bodyPr>
          <a:lstStyle/>
          <a:p>
            <a:pPr>
              <a:lnSpc>
                <a:spcPct val="115000"/>
              </a:lnSpc>
            </a:pPr>
            <a:r>
              <a:rPr lang="en-US" sz="5143" b="1" dirty="0" smtClean="0">
                <a:solidFill>
                  <a:srgbClr val="666666"/>
                </a:solidFill>
                <a:latin typeface="Oswald"/>
                <a:ea typeface="Oswald"/>
                <a:cs typeface="Oswald"/>
                <a:sym typeface="Oswald"/>
              </a:rPr>
              <a:t>Results</a:t>
            </a:r>
            <a:endParaRPr sz="5143" b="1" dirty="0">
              <a:solidFill>
                <a:srgbClr val="666666"/>
              </a:solidFill>
              <a:latin typeface="Oswald"/>
              <a:ea typeface="Oswald"/>
              <a:cs typeface="Oswald"/>
              <a:sym typeface="Oswald"/>
            </a:endParaRPr>
          </a:p>
          <a:p>
            <a:endParaRPr sz="1270" dirty="0">
              <a:latin typeface="Oswald"/>
              <a:ea typeface="Oswald"/>
              <a:cs typeface="Oswald"/>
              <a:sym typeface="Oswald"/>
            </a:endParaRPr>
          </a:p>
        </p:txBody>
      </p:sp>
      <p:sp>
        <p:nvSpPr>
          <p:cNvPr id="68" name="Google Shape;68;p13"/>
          <p:cNvSpPr txBox="1"/>
          <p:nvPr/>
        </p:nvSpPr>
        <p:spPr>
          <a:xfrm>
            <a:off x="1740689" y="28011162"/>
            <a:ext cx="8571429" cy="6631456"/>
          </a:xfrm>
          <a:prstGeom prst="rect">
            <a:avLst/>
          </a:prstGeom>
          <a:noFill/>
          <a:ln>
            <a:noFill/>
          </a:ln>
        </p:spPr>
        <p:txBody>
          <a:bodyPr spcFirstLastPara="1" wrap="square" lIns="87071" tIns="87071" rIns="87071" bIns="87071" anchor="t" anchorCtr="0">
            <a:noAutofit/>
          </a:bodyPr>
          <a:lstStyle/>
          <a:p>
            <a:pPr>
              <a:lnSpc>
                <a:spcPct val="115000"/>
              </a:lnSpc>
            </a:pPr>
            <a:r>
              <a:rPr lang="en" sz="2200" dirty="0" smtClean="0">
                <a:solidFill>
                  <a:schemeClr val="tx1">
                    <a:lumMod val="75000"/>
                    <a:lumOff val="25000"/>
                  </a:schemeClr>
                </a:solidFill>
                <a:latin typeface="Droid Serif" charset="0"/>
                <a:ea typeface="Droid Serif" charset="0"/>
                <a:cs typeface="Droid Serif" charset="0"/>
                <a:sym typeface="Droid Serif"/>
              </a:rPr>
              <a:t>Between 2006</a:t>
            </a:r>
            <a:r>
              <a:rPr lang="en-US" sz="2200" dirty="0" smtClean="0">
                <a:solidFill>
                  <a:schemeClr val="tx1">
                    <a:lumMod val="75000"/>
                    <a:lumOff val="25000"/>
                  </a:schemeClr>
                </a:solidFill>
                <a:latin typeface="Droid Serif" charset="0"/>
                <a:ea typeface="Droid Serif" charset="0"/>
                <a:cs typeface="Droid Serif" charset="0"/>
                <a:sym typeface="Droid Serif"/>
              </a:rPr>
              <a:t>–</a:t>
            </a:r>
            <a:r>
              <a:rPr lang="en" sz="2200" dirty="0" smtClean="0">
                <a:solidFill>
                  <a:schemeClr val="tx1">
                    <a:lumMod val="75000"/>
                    <a:lumOff val="25000"/>
                  </a:schemeClr>
                </a:solidFill>
                <a:latin typeface="Droid Serif" charset="0"/>
                <a:ea typeface="Droid Serif" charset="0"/>
                <a:cs typeface="Droid Serif" charset="0"/>
                <a:sym typeface="Droid Serif"/>
              </a:rPr>
              <a:t>2018, Station M was surveyed 18 times using the Monterey Bay Aquarium Research Institute’s (MBARI) R/V Western Flyer, equipped with ROV</a:t>
            </a:r>
            <a:r>
              <a:rPr lang="en-US" sz="2200" dirty="0" smtClean="0">
                <a:solidFill>
                  <a:schemeClr val="tx1">
                    <a:lumMod val="75000"/>
                    <a:lumOff val="25000"/>
                  </a:schemeClr>
                </a:solidFill>
                <a:latin typeface="Droid Serif" charset="0"/>
                <a:ea typeface="Droid Serif" charset="0"/>
                <a:cs typeface="Droid Serif" charset="0"/>
                <a:sym typeface="Droid Serif"/>
              </a:rPr>
              <a:t>’s</a:t>
            </a:r>
            <a:r>
              <a:rPr lang="en" sz="2200" dirty="0" smtClean="0">
                <a:solidFill>
                  <a:schemeClr val="tx1">
                    <a:lumMod val="75000"/>
                    <a:lumOff val="25000"/>
                  </a:schemeClr>
                </a:solidFill>
                <a:latin typeface="Droid Serif" charset="0"/>
                <a:ea typeface="Droid Serif" charset="0"/>
                <a:cs typeface="Droid Serif" charset="0"/>
                <a:sym typeface="Droid Serif"/>
              </a:rPr>
              <a:t> Tiburon (2006</a:t>
            </a:r>
            <a:r>
              <a:rPr lang="en-US" sz="2200" dirty="0" smtClean="0">
                <a:solidFill>
                  <a:schemeClr val="tx1">
                    <a:lumMod val="75000"/>
                    <a:lumOff val="25000"/>
                  </a:schemeClr>
                </a:solidFill>
                <a:latin typeface="Droid Serif" charset="0"/>
                <a:ea typeface="Droid Serif" charset="0"/>
                <a:cs typeface="Droid Serif" charset="0"/>
                <a:sym typeface="Droid Serif"/>
              </a:rPr>
              <a:t>–</a:t>
            </a:r>
            <a:r>
              <a:rPr lang="en" sz="2200" dirty="0" smtClean="0">
                <a:solidFill>
                  <a:schemeClr val="tx1">
                    <a:lumMod val="75000"/>
                    <a:lumOff val="25000"/>
                  </a:schemeClr>
                </a:solidFill>
                <a:latin typeface="Droid Serif" charset="0"/>
                <a:ea typeface="Droid Serif" charset="0"/>
                <a:cs typeface="Droid Serif" charset="0"/>
                <a:sym typeface="Droid Serif"/>
              </a:rPr>
              <a:t>2007) and Doc Ricketts (2009</a:t>
            </a:r>
            <a:r>
              <a:rPr lang="en-US" sz="2200" dirty="0" smtClean="0">
                <a:solidFill>
                  <a:schemeClr val="tx1">
                    <a:lumMod val="75000"/>
                    <a:lumOff val="25000"/>
                  </a:schemeClr>
                </a:solidFill>
                <a:latin typeface="Droid Serif" charset="0"/>
                <a:ea typeface="Droid Serif" charset="0"/>
                <a:cs typeface="Droid Serif" charset="0"/>
                <a:sym typeface="Droid Serif"/>
              </a:rPr>
              <a:t>–</a:t>
            </a:r>
            <a:r>
              <a:rPr lang="en" sz="2200" dirty="0" smtClean="0">
                <a:solidFill>
                  <a:schemeClr val="tx1">
                    <a:lumMod val="75000"/>
                    <a:lumOff val="25000"/>
                  </a:schemeClr>
                </a:solidFill>
                <a:latin typeface="Droid Serif" charset="0"/>
                <a:ea typeface="Droid Serif" charset="0"/>
                <a:cs typeface="Droid Serif" charset="0"/>
                <a:sym typeface="Droid Serif"/>
              </a:rPr>
              <a:t>2018; Fig. 1). We conducted video transects within a 40 km</a:t>
            </a:r>
            <a:r>
              <a:rPr lang="en" sz="2200" baseline="30000" dirty="0" smtClean="0">
                <a:solidFill>
                  <a:schemeClr val="tx1">
                    <a:lumMod val="75000"/>
                    <a:lumOff val="25000"/>
                  </a:schemeClr>
                </a:solidFill>
                <a:latin typeface="Droid Serif" charset="0"/>
                <a:ea typeface="Droid Serif" charset="0"/>
                <a:cs typeface="Droid Serif" charset="0"/>
                <a:sym typeface="Droid Serif"/>
              </a:rPr>
              <a:t>2</a:t>
            </a:r>
            <a:r>
              <a:rPr lang="en" sz="2200" dirty="0" smtClean="0">
                <a:solidFill>
                  <a:schemeClr val="tx1">
                    <a:lumMod val="75000"/>
                    <a:lumOff val="25000"/>
                  </a:schemeClr>
                </a:solidFill>
                <a:latin typeface="Droid Serif" charset="0"/>
                <a:ea typeface="Droid Serif" charset="0"/>
                <a:cs typeface="Droid Serif" charset="0"/>
                <a:sym typeface="Droid Serif"/>
              </a:rPr>
              <a:t> area of seafloor at 4000 m depth (</a:t>
            </a:r>
            <a:r>
              <a:rPr lang="en-US" sz="2200" dirty="0" smtClean="0">
                <a:solidFill>
                  <a:schemeClr val="tx1">
                    <a:lumMod val="75000"/>
                    <a:lumOff val="25000"/>
                  </a:schemeClr>
                </a:solidFill>
                <a:latin typeface="Droid Serif" charset="0"/>
                <a:ea typeface="Droid Serif" charset="0"/>
                <a:cs typeface="Droid Serif" charset="0"/>
                <a:sym typeface="Symbol" charset="2"/>
              </a:rPr>
              <a:t></a:t>
            </a:r>
            <a:r>
              <a:rPr lang="en" sz="2200" dirty="0" smtClean="0">
                <a:solidFill>
                  <a:schemeClr val="tx1">
                    <a:lumMod val="75000"/>
                    <a:lumOff val="25000"/>
                  </a:schemeClr>
                </a:solidFill>
                <a:latin typeface="Droid Serif" charset="0"/>
                <a:ea typeface="Droid Serif" charset="0"/>
                <a:cs typeface="Droid Serif" charset="0"/>
                <a:sym typeface="Droid Serif"/>
              </a:rPr>
              <a:t>40 m). </a:t>
            </a:r>
            <a:r>
              <a:rPr lang="en-US" sz="2200" dirty="0" smtClean="0">
                <a:solidFill>
                  <a:schemeClr val="tx1">
                    <a:lumMod val="75000"/>
                    <a:lumOff val="25000"/>
                  </a:schemeClr>
                </a:solidFill>
                <a:latin typeface="Droid Serif" charset="0"/>
                <a:ea typeface="Droid Serif" charset="0"/>
                <a:cs typeface="Droid Serif" charset="0"/>
                <a:sym typeface="Droid Serif"/>
              </a:rPr>
              <a:t>The average transect length per time period was &gt;2000 km. All </a:t>
            </a:r>
            <a:r>
              <a:rPr lang="en" sz="2200" dirty="0" smtClean="0">
                <a:solidFill>
                  <a:schemeClr val="tx1">
                    <a:lumMod val="75000"/>
                    <a:lumOff val="25000"/>
                  </a:schemeClr>
                </a:solidFill>
                <a:latin typeface="Droid Serif" charset="0"/>
                <a:ea typeface="Droid Serif" charset="0"/>
                <a:cs typeface="Droid Serif" charset="0"/>
                <a:sym typeface="Droid Serif"/>
              </a:rPr>
              <a:t>benthic and demersal </a:t>
            </a:r>
            <a:r>
              <a:rPr lang="en-US" sz="2200" dirty="0" smtClean="0">
                <a:solidFill>
                  <a:schemeClr val="tx1">
                    <a:lumMod val="75000"/>
                    <a:lumOff val="25000"/>
                  </a:schemeClr>
                </a:solidFill>
                <a:latin typeface="Droid Serif" charset="0"/>
                <a:ea typeface="Droid Serif" charset="0"/>
                <a:cs typeface="Droid Serif" charset="0"/>
                <a:sym typeface="Droid Serif"/>
              </a:rPr>
              <a:t>animals &gt;1 cm </a:t>
            </a:r>
            <a:r>
              <a:rPr lang="en" sz="2200" dirty="0" smtClean="0">
                <a:solidFill>
                  <a:schemeClr val="tx1">
                    <a:lumMod val="75000"/>
                    <a:lumOff val="25000"/>
                  </a:schemeClr>
                </a:solidFill>
                <a:latin typeface="Droid Serif" charset="0"/>
                <a:ea typeface="Droid Serif" charset="0"/>
                <a:cs typeface="Droid Serif" charset="0"/>
                <a:sym typeface="Droid Serif"/>
              </a:rPr>
              <a:t>were quantified</a:t>
            </a:r>
            <a:r>
              <a:rPr lang="en-US" sz="2200" dirty="0" smtClean="0">
                <a:solidFill>
                  <a:schemeClr val="tx1">
                    <a:lumMod val="75000"/>
                    <a:lumOff val="25000"/>
                  </a:schemeClr>
                </a:solidFill>
                <a:latin typeface="Droid Serif" charset="0"/>
                <a:ea typeface="Droid Serif" charset="0"/>
                <a:cs typeface="Droid Serif" charset="0"/>
                <a:sym typeface="Droid Serif"/>
              </a:rPr>
              <a:t>. Observed taxa were assigned a mobility category (sessile, functionally sessile, mobile) and a feeding-type category (suspension feeder, surface deposit feeder, subsurface deposit feeder, or predator/scavenger), based on stable isotope analysis for select deep-living benthic organisms. </a:t>
            </a:r>
            <a:r>
              <a:rPr lang="en" sz="2200" dirty="0" smtClean="0">
                <a:solidFill>
                  <a:schemeClr val="tx1">
                    <a:lumMod val="75000"/>
                    <a:lumOff val="25000"/>
                  </a:schemeClr>
                </a:solidFill>
                <a:latin typeface="Droid Serif" charset="0"/>
                <a:ea typeface="Droid Serif" charset="0"/>
                <a:cs typeface="Droid Serif" charset="0"/>
                <a:sym typeface="Droid Serif"/>
              </a:rPr>
              <a:t>We compared the density of organisms observed in these ROV surveys with the densities of 10 mobile megafaunal organisms quantified from towed camera-sled images during previous Station M studies conducted between 1989</a:t>
            </a:r>
            <a:r>
              <a:rPr lang="en-US" sz="2200" dirty="0" smtClean="0">
                <a:solidFill>
                  <a:schemeClr val="tx1">
                    <a:lumMod val="75000"/>
                    <a:lumOff val="25000"/>
                  </a:schemeClr>
                </a:solidFill>
                <a:latin typeface="Droid Serif" charset="0"/>
                <a:ea typeface="Droid Serif" charset="0"/>
                <a:cs typeface="Droid Serif" charset="0"/>
                <a:sym typeface="Droid Serif"/>
              </a:rPr>
              <a:t>–</a:t>
            </a:r>
            <a:r>
              <a:rPr lang="en" sz="2200" dirty="0" smtClean="0">
                <a:solidFill>
                  <a:schemeClr val="tx1">
                    <a:lumMod val="75000"/>
                    <a:lumOff val="25000"/>
                  </a:schemeClr>
                </a:solidFill>
                <a:latin typeface="Droid Serif" charset="0"/>
                <a:ea typeface="Droid Serif" charset="0"/>
                <a:cs typeface="Droid Serif" charset="0"/>
                <a:sym typeface="Droid Serif"/>
              </a:rPr>
              <a:t>2004. </a:t>
            </a:r>
            <a:endParaRPr lang="en" sz="2200" dirty="0">
              <a:solidFill>
                <a:schemeClr val="tx1">
                  <a:lumMod val="75000"/>
                  <a:lumOff val="25000"/>
                </a:schemeClr>
              </a:solidFill>
              <a:latin typeface="Droid Serif" charset="0"/>
              <a:ea typeface="Droid Serif" charset="0"/>
              <a:cs typeface="Droid Serif" charset="0"/>
              <a:sym typeface="Droid Serif"/>
            </a:endParaRPr>
          </a:p>
        </p:txBody>
      </p:sp>
      <p:sp>
        <p:nvSpPr>
          <p:cNvPr id="69" name="Google Shape;69;p13"/>
          <p:cNvSpPr txBox="1"/>
          <p:nvPr/>
        </p:nvSpPr>
        <p:spPr>
          <a:xfrm>
            <a:off x="1740564" y="26541181"/>
            <a:ext cx="6736857" cy="1697007"/>
          </a:xfrm>
          <a:prstGeom prst="rect">
            <a:avLst/>
          </a:prstGeom>
          <a:noFill/>
          <a:ln>
            <a:noFill/>
          </a:ln>
        </p:spPr>
        <p:txBody>
          <a:bodyPr spcFirstLastPara="1" wrap="square" lIns="87071" tIns="87071" rIns="87071" bIns="87071" anchor="t" anchorCtr="0">
            <a:noAutofit/>
          </a:bodyPr>
          <a:lstStyle/>
          <a:p>
            <a:pPr>
              <a:lnSpc>
                <a:spcPct val="115000"/>
              </a:lnSpc>
            </a:pPr>
            <a:r>
              <a:rPr lang="en-US" sz="5143" b="1" dirty="0" smtClean="0">
                <a:solidFill>
                  <a:srgbClr val="666666"/>
                </a:solidFill>
                <a:latin typeface="Oswald"/>
                <a:ea typeface="Oswald"/>
                <a:cs typeface="Oswald"/>
                <a:sym typeface="Oswald"/>
              </a:rPr>
              <a:t>Methods</a:t>
            </a:r>
            <a:endParaRPr sz="5143" b="1" dirty="0">
              <a:solidFill>
                <a:srgbClr val="666666"/>
              </a:solidFill>
              <a:latin typeface="Oswald"/>
              <a:ea typeface="Oswald"/>
              <a:cs typeface="Oswald"/>
              <a:sym typeface="Oswald"/>
            </a:endParaRPr>
          </a:p>
          <a:p>
            <a:endParaRPr sz="1270" dirty="0">
              <a:latin typeface="Oswald"/>
              <a:ea typeface="Oswald"/>
              <a:cs typeface="Oswald"/>
              <a:sym typeface="Oswald"/>
            </a:endParaRPr>
          </a:p>
        </p:txBody>
      </p:sp>
      <p:sp>
        <p:nvSpPr>
          <p:cNvPr id="70" name="Google Shape;70;p13"/>
          <p:cNvSpPr txBox="1"/>
          <p:nvPr/>
        </p:nvSpPr>
        <p:spPr>
          <a:xfrm>
            <a:off x="12945502" y="8025420"/>
            <a:ext cx="10820643" cy="7794390"/>
          </a:xfrm>
          <a:prstGeom prst="rect">
            <a:avLst/>
          </a:prstGeom>
          <a:noFill/>
          <a:ln>
            <a:noFill/>
          </a:ln>
        </p:spPr>
        <p:txBody>
          <a:bodyPr spcFirstLastPara="1" wrap="square" lIns="87071" tIns="87071" rIns="87071" bIns="87071" anchor="t" anchorCtr="0">
            <a:noAutofit/>
          </a:bodyPr>
          <a:lstStyle/>
          <a:p>
            <a:pPr marL="342900" indent="-342900">
              <a:lnSpc>
                <a:spcPct val="115000"/>
              </a:lnSpc>
              <a:buFont typeface="Arial" charset="0"/>
              <a:buChar char="•"/>
            </a:pPr>
            <a:r>
              <a:rPr lang="en-US" sz="2200" dirty="0" smtClean="0">
                <a:solidFill>
                  <a:schemeClr val="tx1">
                    <a:lumMod val="75000"/>
                    <a:lumOff val="25000"/>
                  </a:schemeClr>
                </a:solidFill>
                <a:latin typeface="Droid Serif" charset="0"/>
                <a:ea typeface="Droid Serif" charset="0"/>
                <a:cs typeface="Droid Serif" charset="0"/>
                <a:sym typeface="Droid Serif"/>
              </a:rPr>
              <a:t>We identified nearly 120,000 animals representing over 112 species during the ROV portion of this study</a:t>
            </a:r>
          </a:p>
          <a:p>
            <a:pPr marL="342900" indent="-342900">
              <a:lnSpc>
                <a:spcPct val="115000"/>
              </a:lnSpc>
              <a:buFont typeface="Arial" charset="0"/>
              <a:buChar char="•"/>
            </a:pPr>
            <a:r>
              <a:rPr lang="en-US" sz="2200" dirty="0" smtClean="0">
                <a:solidFill>
                  <a:schemeClr val="tx1">
                    <a:lumMod val="75000"/>
                    <a:lumOff val="25000"/>
                  </a:schemeClr>
                </a:solidFill>
                <a:latin typeface="Droid Serif" charset="0"/>
                <a:ea typeface="Droid Serif" charset="0"/>
                <a:cs typeface="Droid Serif" charset="0"/>
                <a:sym typeface="Droid Serif"/>
              </a:rPr>
              <a:t>Long-term tracking of 10 specific echinoderm species shows a circular pattern of community structure, appearing to return toward the original state observed in the 1990’s and early 2000’s. (Fig. 2)</a:t>
            </a:r>
          </a:p>
          <a:p>
            <a:pPr marL="342900" indent="-342900">
              <a:lnSpc>
                <a:spcPct val="115000"/>
              </a:lnSpc>
              <a:buFont typeface="Arial" charset="0"/>
              <a:buChar char="•"/>
            </a:pPr>
            <a:r>
              <a:rPr lang="en-US" sz="2200" dirty="0">
                <a:solidFill>
                  <a:schemeClr val="tx1">
                    <a:lumMod val="75000"/>
                    <a:lumOff val="25000"/>
                  </a:schemeClr>
                </a:solidFill>
                <a:latin typeface="Droid Serif" charset="0"/>
                <a:ea typeface="Droid Serif" charset="0"/>
                <a:cs typeface="Droid Serif" charset="0"/>
              </a:rPr>
              <a:t>Overall megafaunal densities ranged from a mean of 0.67 </a:t>
            </a:r>
            <a:r>
              <a:rPr lang="en-US" sz="2200" dirty="0" err="1">
                <a:solidFill>
                  <a:schemeClr val="tx1">
                    <a:lumMod val="75000"/>
                    <a:lumOff val="25000"/>
                  </a:schemeClr>
                </a:solidFill>
                <a:latin typeface="Droid Serif" charset="0"/>
                <a:ea typeface="Droid Serif" charset="0"/>
                <a:cs typeface="Droid Serif" charset="0"/>
              </a:rPr>
              <a:t>ind.</a:t>
            </a:r>
            <a:r>
              <a:rPr lang="en-US" sz="2200" dirty="0">
                <a:solidFill>
                  <a:schemeClr val="tx1">
                    <a:lumMod val="75000"/>
                    <a:lumOff val="25000"/>
                  </a:schemeClr>
                </a:solidFill>
                <a:latin typeface="Droid Serif" charset="0"/>
                <a:ea typeface="Droid Serif" charset="0"/>
                <a:cs typeface="Droid Serif" charset="0"/>
              </a:rPr>
              <a:t> m</a:t>
            </a:r>
            <a:r>
              <a:rPr lang="en-US" sz="2200" baseline="30000" dirty="0">
                <a:solidFill>
                  <a:schemeClr val="tx1">
                    <a:lumMod val="75000"/>
                    <a:lumOff val="25000"/>
                  </a:schemeClr>
                </a:solidFill>
                <a:latin typeface="Droid Serif" charset="0"/>
                <a:ea typeface="Droid Serif" charset="0"/>
                <a:cs typeface="Droid Serif" charset="0"/>
              </a:rPr>
              <a:t>-2</a:t>
            </a:r>
            <a:r>
              <a:rPr lang="en-US" sz="2200" dirty="0">
                <a:solidFill>
                  <a:schemeClr val="tx1">
                    <a:lumMod val="75000"/>
                    <a:lumOff val="25000"/>
                  </a:schemeClr>
                </a:solidFill>
                <a:latin typeface="Droid Serif" charset="0"/>
                <a:ea typeface="Droid Serif" charset="0"/>
                <a:cs typeface="Droid Serif" charset="0"/>
              </a:rPr>
              <a:t> </a:t>
            </a:r>
            <a:r>
              <a:rPr lang="en-US" sz="2200" dirty="0">
                <a:solidFill>
                  <a:schemeClr val="tx1">
                    <a:lumMod val="75000"/>
                    <a:lumOff val="25000"/>
                  </a:schemeClr>
                </a:solidFill>
                <a:latin typeface="Droid Serif" charset="0"/>
                <a:ea typeface="Droid Serif" charset="0"/>
                <a:cs typeface="Droid Serif" charset="0"/>
                <a:sym typeface="Symbol" charset="2"/>
              </a:rPr>
              <a:t></a:t>
            </a:r>
            <a:r>
              <a:rPr lang="en-US" sz="2200" dirty="0">
                <a:solidFill>
                  <a:schemeClr val="tx1">
                    <a:lumMod val="75000"/>
                    <a:lumOff val="25000"/>
                  </a:schemeClr>
                </a:solidFill>
                <a:latin typeface="Droid Serif" charset="0"/>
                <a:ea typeface="Droid Serif" charset="0"/>
                <a:cs typeface="Droid Serif" charset="0"/>
              </a:rPr>
              <a:t> 0.048 (</a:t>
            </a:r>
            <a:r>
              <a:rPr lang="en-US" sz="2200" dirty="0">
                <a:solidFill>
                  <a:schemeClr val="tx1">
                    <a:lumMod val="75000"/>
                    <a:lumOff val="25000"/>
                  </a:schemeClr>
                </a:solidFill>
                <a:latin typeface="Droid Serif" charset="0"/>
                <a:ea typeface="Droid Serif" charset="0"/>
                <a:cs typeface="Droid Serif" charset="0"/>
                <a:sym typeface="Symbol" charset="2"/>
              </a:rPr>
              <a:t></a:t>
            </a:r>
            <a:r>
              <a:rPr lang="en-US" sz="2200" dirty="0">
                <a:solidFill>
                  <a:schemeClr val="tx1">
                    <a:lumMod val="75000"/>
                    <a:lumOff val="25000"/>
                  </a:schemeClr>
                </a:solidFill>
                <a:latin typeface="Droid Serif" charset="0"/>
                <a:ea typeface="Droid Serif" charset="0"/>
                <a:cs typeface="Droid Serif" charset="0"/>
              </a:rPr>
              <a:t> SE) in December 2006 to 6.46 </a:t>
            </a:r>
            <a:r>
              <a:rPr lang="en-US" sz="2200" dirty="0" err="1">
                <a:solidFill>
                  <a:schemeClr val="tx1">
                    <a:lumMod val="75000"/>
                    <a:lumOff val="25000"/>
                  </a:schemeClr>
                </a:solidFill>
                <a:latin typeface="Droid Serif" charset="0"/>
                <a:ea typeface="Droid Serif" charset="0"/>
                <a:cs typeface="Droid Serif" charset="0"/>
              </a:rPr>
              <a:t>ind.</a:t>
            </a:r>
            <a:r>
              <a:rPr lang="en-US" sz="2200" dirty="0">
                <a:solidFill>
                  <a:schemeClr val="tx1">
                    <a:lumMod val="75000"/>
                    <a:lumOff val="25000"/>
                  </a:schemeClr>
                </a:solidFill>
                <a:latin typeface="Droid Serif" charset="0"/>
                <a:ea typeface="Droid Serif" charset="0"/>
                <a:cs typeface="Droid Serif" charset="0"/>
              </a:rPr>
              <a:t> m</a:t>
            </a:r>
            <a:r>
              <a:rPr lang="en-US" sz="2200" baseline="30000" dirty="0">
                <a:solidFill>
                  <a:schemeClr val="tx1">
                    <a:lumMod val="75000"/>
                    <a:lumOff val="25000"/>
                  </a:schemeClr>
                </a:solidFill>
                <a:latin typeface="Droid Serif" charset="0"/>
                <a:ea typeface="Droid Serif" charset="0"/>
                <a:cs typeface="Droid Serif" charset="0"/>
              </a:rPr>
              <a:t>-2</a:t>
            </a:r>
            <a:r>
              <a:rPr lang="en-US" sz="2200" dirty="0">
                <a:solidFill>
                  <a:schemeClr val="tx1">
                    <a:lumMod val="75000"/>
                    <a:lumOff val="25000"/>
                  </a:schemeClr>
                </a:solidFill>
                <a:latin typeface="Droid Serif" charset="0"/>
                <a:ea typeface="Droid Serif" charset="0"/>
                <a:cs typeface="Droid Serif" charset="0"/>
              </a:rPr>
              <a:t> </a:t>
            </a:r>
            <a:r>
              <a:rPr lang="en-US" sz="2200" dirty="0">
                <a:solidFill>
                  <a:schemeClr val="tx1">
                    <a:lumMod val="75000"/>
                    <a:lumOff val="25000"/>
                  </a:schemeClr>
                </a:solidFill>
                <a:latin typeface="Droid Serif" charset="0"/>
                <a:ea typeface="Droid Serif" charset="0"/>
                <a:cs typeface="Droid Serif" charset="0"/>
                <a:sym typeface="Symbol" charset="2"/>
              </a:rPr>
              <a:t></a:t>
            </a:r>
            <a:r>
              <a:rPr lang="en-US" sz="2200" dirty="0">
                <a:solidFill>
                  <a:schemeClr val="tx1">
                    <a:lumMod val="75000"/>
                    <a:lumOff val="25000"/>
                  </a:schemeClr>
                </a:solidFill>
                <a:latin typeface="Droid Serif" charset="0"/>
                <a:ea typeface="Droid Serif" charset="0"/>
                <a:cs typeface="Droid Serif" charset="0"/>
              </a:rPr>
              <a:t> 0.81 in November 2012, an order of magnitude </a:t>
            </a:r>
            <a:r>
              <a:rPr lang="en-US" sz="2200" dirty="0" smtClean="0">
                <a:solidFill>
                  <a:schemeClr val="tx1">
                    <a:lumMod val="75000"/>
                    <a:lumOff val="25000"/>
                  </a:schemeClr>
                </a:solidFill>
                <a:latin typeface="Droid Serif" charset="0"/>
                <a:ea typeface="Droid Serif" charset="0"/>
                <a:cs typeface="Droid Serif" charset="0"/>
              </a:rPr>
              <a:t>increase</a:t>
            </a:r>
            <a:endParaRPr lang="en-US" sz="2200" dirty="0" smtClean="0">
              <a:solidFill>
                <a:schemeClr val="tx1">
                  <a:lumMod val="75000"/>
                  <a:lumOff val="25000"/>
                </a:schemeClr>
              </a:solidFill>
              <a:latin typeface="Droid Serif" charset="0"/>
              <a:ea typeface="Droid Serif" charset="0"/>
              <a:cs typeface="Droid Serif" charset="0"/>
              <a:sym typeface="Droid Serif"/>
            </a:endParaRPr>
          </a:p>
          <a:p>
            <a:pPr marL="342900" indent="-342900">
              <a:lnSpc>
                <a:spcPct val="115000"/>
              </a:lnSpc>
              <a:buFont typeface="Arial" charset="0"/>
              <a:buChar char="•"/>
            </a:pPr>
            <a:r>
              <a:rPr lang="en-US" sz="2200" dirty="0">
                <a:solidFill>
                  <a:schemeClr val="tx1">
                    <a:lumMod val="75000"/>
                    <a:lumOff val="25000"/>
                  </a:schemeClr>
                </a:solidFill>
                <a:latin typeface="Droid Serif" charset="0"/>
                <a:ea typeface="Droid Serif" charset="0"/>
                <a:cs typeface="Droid Serif" charset="0"/>
                <a:sym typeface="Droid Serif"/>
              </a:rPr>
              <a:t>S</a:t>
            </a:r>
            <a:r>
              <a:rPr lang="en-US" sz="2200" dirty="0" smtClean="0">
                <a:solidFill>
                  <a:schemeClr val="tx1">
                    <a:lumMod val="75000"/>
                    <a:lumOff val="25000"/>
                  </a:schemeClr>
                </a:solidFill>
                <a:latin typeface="Droid Serif" charset="0"/>
                <a:ea typeface="Droid Serif" charset="0"/>
                <a:cs typeface="Droid Serif" charset="0"/>
                <a:sym typeface="Droid Serif"/>
              </a:rPr>
              <a:t>tudies of the whole community from 2006–2009 revealed a </a:t>
            </a:r>
            <a:r>
              <a:rPr lang="en-US" sz="2200" dirty="0" err="1" smtClean="0">
                <a:solidFill>
                  <a:schemeClr val="tx1">
                    <a:lumMod val="75000"/>
                    <a:lumOff val="25000"/>
                  </a:schemeClr>
                </a:solidFill>
                <a:latin typeface="Droid Serif" charset="0"/>
                <a:ea typeface="Droid Serif" charset="0"/>
                <a:cs typeface="Droid Serif" charset="0"/>
                <a:sym typeface="Droid Serif"/>
              </a:rPr>
              <a:t>depauperate</a:t>
            </a:r>
            <a:r>
              <a:rPr lang="en-US" sz="2200" dirty="0" smtClean="0">
                <a:solidFill>
                  <a:schemeClr val="tx1">
                    <a:lumMod val="75000"/>
                    <a:lumOff val="25000"/>
                  </a:schemeClr>
                </a:solidFill>
                <a:latin typeface="Droid Serif" charset="0"/>
                <a:ea typeface="Droid Serif" charset="0"/>
                <a:cs typeface="Droid Serif" charset="0"/>
                <a:sym typeface="Droid Serif"/>
              </a:rPr>
              <a:t>, but high diversity community dominated by sessile sponges and echinoderms (Fig. 3, Fig. 5, cluster A)</a:t>
            </a:r>
          </a:p>
          <a:p>
            <a:pPr marL="342900" indent="-342900">
              <a:lnSpc>
                <a:spcPct val="115000"/>
              </a:lnSpc>
              <a:buFont typeface="Arial" charset="0"/>
              <a:buChar char="•"/>
            </a:pPr>
            <a:r>
              <a:rPr lang="en-US" sz="2200" dirty="0" smtClean="0">
                <a:solidFill>
                  <a:schemeClr val="tx1">
                    <a:lumMod val="75000"/>
                    <a:lumOff val="25000"/>
                  </a:schemeClr>
                </a:solidFill>
                <a:latin typeface="Droid Serif" charset="0"/>
                <a:ea typeface="Droid Serif" charset="0"/>
                <a:cs typeface="Droid Serif" charset="0"/>
                <a:sym typeface="Droid Serif"/>
              </a:rPr>
              <a:t>During 2011–2014 there were high particulate organic matter (POC) flux years, resulting in dense aggregations of highly mobile holothurians (Fig. 3, Fig. 4, Fig. 5, cluster B)</a:t>
            </a:r>
          </a:p>
          <a:p>
            <a:pPr marL="342900" indent="-342900">
              <a:lnSpc>
                <a:spcPct val="115000"/>
              </a:lnSpc>
              <a:buFont typeface="Arial" charset="0"/>
              <a:buChar char="•"/>
            </a:pPr>
            <a:r>
              <a:rPr lang="en-US" sz="2200" dirty="0" smtClean="0">
                <a:solidFill>
                  <a:schemeClr val="tx1">
                    <a:lumMod val="75000"/>
                    <a:lumOff val="25000"/>
                  </a:schemeClr>
                </a:solidFill>
                <a:latin typeface="Droid Serif" charset="0"/>
                <a:ea typeface="Droid Serif" charset="0"/>
                <a:cs typeface="Droid Serif" charset="0"/>
              </a:rPr>
              <a:t>Decreasing overall community abundance does not </a:t>
            </a:r>
            <a:r>
              <a:rPr lang="en-US" sz="2200" dirty="0">
                <a:solidFill>
                  <a:schemeClr val="tx1">
                    <a:lumMod val="75000"/>
                    <a:lumOff val="25000"/>
                  </a:schemeClr>
                </a:solidFill>
                <a:latin typeface="Droid Serif" charset="0"/>
                <a:ea typeface="Droid Serif" charset="0"/>
                <a:cs typeface="Droid Serif" charset="0"/>
              </a:rPr>
              <a:t>match the increasing occurrence of large episodic POC flux events </a:t>
            </a:r>
            <a:r>
              <a:rPr lang="en-US" sz="2200" dirty="0" smtClean="0">
                <a:solidFill>
                  <a:schemeClr val="tx1">
                    <a:lumMod val="75000"/>
                    <a:lumOff val="25000"/>
                  </a:schemeClr>
                </a:solidFill>
                <a:latin typeface="Droid Serif" charset="0"/>
                <a:ea typeface="Droid Serif" charset="0"/>
                <a:cs typeface="Droid Serif" charset="0"/>
              </a:rPr>
              <a:t>between 2015–2018 (Fig. 3, Fig. 4, Fig. 5, cluster C). </a:t>
            </a:r>
            <a:r>
              <a:rPr lang="en-US" sz="2200" dirty="0" err="1" smtClean="0">
                <a:solidFill>
                  <a:schemeClr val="tx1">
                    <a:lumMod val="75000"/>
                    <a:lumOff val="25000"/>
                  </a:schemeClr>
                </a:solidFill>
                <a:latin typeface="Droid Serif" charset="0"/>
                <a:ea typeface="Droid Serif" charset="0"/>
                <a:cs typeface="Droid Serif" charset="0"/>
              </a:rPr>
              <a:t>Ophiuroids</a:t>
            </a:r>
            <a:r>
              <a:rPr lang="en-US" sz="2200" dirty="0" smtClean="0">
                <a:solidFill>
                  <a:schemeClr val="tx1">
                    <a:lumMod val="75000"/>
                    <a:lumOff val="25000"/>
                  </a:schemeClr>
                </a:solidFill>
                <a:latin typeface="Droid Serif" charset="0"/>
                <a:ea typeface="Droid Serif" charset="0"/>
                <a:cs typeface="Droid Serif" charset="0"/>
              </a:rPr>
              <a:t> and sponges begin to dominate</a:t>
            </a:r>
          </a:p>
          <a:p>
            <a:pPr marL="342900" indent="-342900">
              <a:lnSpc>
                <a:spcPct val="115000"/>
              </a:lnSpc>
              <a:buFont typeface="Arial" charset="0"/>
              <a:buChar char="•"/>
            </a:pPr>
            <a:r>
              <a:rPr lang="en-US" sz="2200" dirty="0">
                <a:solidFill>
                  <a:schemeClr val="tx1">
                    <a:lumMod val="75000"/>
                    <a:lumOff val="25000"/>
                  </a:schemeClr>
                </a:solidFill>
                <a:latin typeface="Droid Serif" charset="0"/>
                <a:ea typeface="Droid Serif" charset="0"/>
                <a:cs typeface="Droid Serif" charset="0"/>
                <a:sym typeface="Droid Serif"/>
              </a:rPr>
              <a:t>Some species nearly </a:t>
            </a:r>
            <a:r>
              <a:rPr lang="en-US" sz="2200" dirty="0" smtClean="0">
                <a:solidFill>
                  <a:schemeClr val="tx1">
                    <a:lumMod val="75000"/>
                    <a:lumOff val="25000"/>
                  </a:schemeClr>
                </a:solidFill>
                <a:latin typeface="Droid Serif" charset="0"/>
                <a:ea typeface="Droid Serif" charset="0"/>
                <a:cs typeface="Droid Serif" charset="0"/>
                <a:sym typeface="Droid Serif"/>
              </a:rPr>
              <a:t>vanished </a:t>
            </a:r>
            <a:r>
              <a:rPr lang="en-US" sz="2200" dirty="0">
                <a:solidFill>
                  <a:schemeClr val="tx1">
                    <a:lumMod val="75000"/>
                    <a:lumOff val="25000"/>
                  </a:schemeClr>
                </a:solidFill>
                <a:latin typeface="Droid Serif" charset="0"/>
                <a:ea typeface="Droid Serif" charset="0"/>
                <a:cs typeface="Droid Serif" charset="0"/>
                <a:sym typeface="Droid Serif"/>
              </a:rPr>
              <a:t>at times (</a:t>
            </a:r>
            <a:r>
              <a:rPr lang="en-US" sz="2200" i="1" dirty="0" err="1">
                <a:solidFill>
                  <a:schemeClr val="tx1">
                    <a:lumMod val="75000"/>
                    <a:lumOff val="25000"/>
                  </a:schemeClr>
                </a:solidFill>
                <a:latin typeface="Droid Serif" charset="0"/>
                <a:ea typeface="Droid Serif" charset="0"/>
                <a:cs typeface="Droid Serif" charset="0"/>
                <a:sym typeface="Droid Serif"/>
              </a:rPr>
              <a:t>Elpidia</a:t>
            </a:r>
            <a:r>
              <a:rPr lang="en-US" sz="2200" dirty="0">
                <a:solidFill>
                  <a:schemeClr val="tx1">
                    <a:lumMod val="75000"/>
                    <a:lumOff val="25000"/>
                  </a:schemeClr>
                </a:solidFill>
                <a:latin typeface="Droid Serif" charset="0"/>
                <a:ea typeface="Droid Serif" charset="0"/>
                <a:cs typeface="Droid Serif" charset="0"/>
                <a:sym typeface="Droid Serif"/>
              </a:rPr>
              <a:t> sp. A), while others (</a:t>
            </a:r>
            <a:r>
              <a:rPr lang="en-US" sz="2200" i="1" dirty="0" err="1">
                <a:solidFill>
                  <a:schemeClr val="tx1">
                    <a:lumMod val="75000"/>
                    <a:lumOff val="25000"/>
                  </a:schemeClr>
                </a:solidFill>
                <a:latin typeface="Droid Serif" charset="0"/>
                <a:ea typeface="Droid Serif" charset="0"/>
                <a:cs typeface="Droid Serif" charset="0"/>
                <a:sym typeface="Droid Serif"/>
              </a:rPr>
              <a:t>Abyssocucumis</a:t>
            </a:r>
            <a:r>
              <a:rPr lang="en-US" sz="2200" i="1" dirty="0">
                <a:solidFill>
                  <a:schemeClr val="tx1">
                    <a:lumMod val="75000"/>
                    <a:lumOff val="25000"/>
                  </a:schemeClr>
                </a:solidFill>
                <a:latin typeface="Droid Serif" charset="0"/>
                <a:ea typeface="Droid Serif" charset="0"/>
                <a:cs typeface="Droid Serif" charset="0"/>
                <a:sym typeface="Droid Serif"/>
              </a:rPr>
              <a:t> </a:t>
            </a:r>
            <a:r>
              <a:rPr lang="en-US" sz="2200" i="1" dirty="0" err="1">
                <a:solidFill>
                  <a:schemeClr val="tx1">
                    <a:lumMod val="75000"/>
                    <a:lumOff val="25000"/>
                  </a:schemeClr>
                </a:solidFill>
                <a:latin typeface="Droid Serif" charset="0"/>
                <a:ea typeface="Droid Serif" charset="0"/>
                <a:cs typeface="Droid Serif" charset="0"/>
                <a:sym typeface="Droid Serif"/>
              </a:rPr>
              <a:t>abyssorum</a:t>
            </a:r>
            <a:r>
              <a:rPr lang="en-US" sz="2200" dirty="0">
                <a:solidFill>
                  <a:schemeClr val="tx1">
                    <a:lumMod val="75000"/>
                    <a:lumOff val="25000"/>
                  </a:schemeClr>
                </a:solidFill>
                <a:latin typeface="Droid Serif" charset="0"/>
                <a:ea typeface="Droid Serif" charset="0"/>
                <a:cs typeface="Droid Serif" charset="0"/>
                <a:sym typeface="Droid Serif"/>
              </a:rPr>
              <a:t>) </a:t>
            </a:r>
            <a:r>
              <a:rPr lang="en-US" sz="2200" dirty="0" smtClean="0">
                <a:solidFill>
                  <a:schemeClr val="tx1">
                    <a:lumMod val="75000"/>
                    <a:lumOff val="25000"/>
                  </a:schemeClr>
                </a:solidFill>
                <a:latin typeface="Droid Serif" charset="0"/>
                <a:ea typeface="Droid Serif" charset="0"/>
                <a:cs typeface="Droid Serif" charset="0"/>
                <a:sym typeface="Droid Serif"/>
              </a:rPr>
              <a:t>exhibited </a:t>
            </a:r>
            <a:r>
              <a:rPr lang="en-US" sz="2200" dirty="0">
                <a:solidFill>
                  <a:schemeClr val="tx1">
                    <a:lumMod val="75000"/>
                    <a:lumOff val="25000"/>
                  </a:schemeClr>
                </a:solidFill>
                <a:latin typeface="Droid Serif" charset="0"/>
                <a:ea typeface="Droid Serif" charset="0"/>
                <a:cs typeface="Droid Serif" charset="0"/>
                <a:sym typeface="Droid Serif"/>
              </a:rPr>
              <a:t>a persistent presence with little fluctuation in abundance. </a:t>
            </a:r>
          </a:p>
          <a:p>
            <a:pPr>
              <a:lnSpc>
                <a:spcPct val="115000"/>
              </a:lnSpc>
            </a:pPr>
            <a:endParaRPr lang="en-US" sz="2200" dirty="0">
              <a:solidFill>
                <a:srgbClr val="434343"/>
              </a:solidFill>
              <a:latin typeface="Droid Serif" charset="0"/>
              <a:ea typeface="Droid Serif" charset="0"/>
              <a:cs typeface="Droid Serif" charset="0"/>
              <a:sym typeface="Droid Serif"/>
            </a:endParaRPr>
          </a:p>
          <a:p>
            <a:pPr marL="342900" indent="-342900">
              <a:lnSpc>
                <a:spcPct val="115000"/>
              </a:lnSpc>
              <a:buFont typeface="Arial" charset="0"/>
              <a:buChar char="•"/>
            </a:pPr>
            <a:endParaRPr lang="en-US" sz="2200" dirty="0" smtClean="0">
              <a:latin typeface="Droid Serif" charset="0"/>
              <a:ea typeface="Droid Serif" charset="0"/>
              <a:cs typeface="Droid Serif" charset="0"/>
            </a:endParaRPr>
          </a:p>
          <a:p>
            <a:pPr marL="342900" indent="-342900">
              <a:lnSpc>
                <a:spcPct val="115000"/>
              </a:lnSpc>
              <a:buFont typeface="Arial" charset="0"/>
              <a:buChar char="•"/>
            </a:pPr>
            <a:endParaRPr sz="2200" dirty="0">
              <a:solidFill>
                <a:srgbClr val="434343"/>
              </a:solidFill>
              <a:latin typeface="Droid Serif" charset="0"/>
              <a:ea typeface="Droid Serif" charset="0"/>
              <a:cs typeface="Droid Serif" charset="0"/>
              <a:sym typeface="Droid Serif"/>
            </a:endParaRPr>
          </a:p>
          <a:p>
            <a:pPr>
              <a:lnSpc>
                <a:spcPct val="115000"/>
              </a:lnSpc>
            </a:pPr>
            <a:endParaRPr sz="2286" dirty="0">
              <a:solidFill>
                <a:srgbClr val="434343"/>
              </a:solidFill>
              <a:latin typeface="Droid Serif"/>
              <a:ea typeface="Droid Serif"/>
              <a:cs typeface="Droid Serif"/>
              <a:sym typeface="Droid Serif"/>
            </a:endParaRPr>
          </a:p>
        </p:txBody>
      </p:sp>
      <p:sp>
        <p:nvSpPr>
          <p:cNvPr id="74" name="Google Shape;74;p13"/>
          <p:cNvSpPr txBox="1"/>
          <p:nvPr/>
        </p:nvSpPr>
        <p:spPr>
          <a:xfrm>
            <a:off x="25233690" y="8271420"/>
            <a:ext cx="8571429" cy="3314020"/>
          </a:xfrm>
          <a:prstGeom prst="rect">
            <a:avLst/>
          </a:prstGeom>
          <a:noFill/>
          <a:ln>
            <a:noFill/>
          </a:ln>
        </p:spPr>
        <p:txBody>
          <a:bodyPr spcFirstLastPara="1" wrap="square" lIns="87071" tIns="87071" rIns="87071" bIns="87071" anchor="t" anchorCtr="0">
            <a:noAutofit/>
          </a:bodyPr>
          <a:lstStyle/>
          <a:p>
            <a:pPr>
              <a:lnSpc>
                <a:spcPct val="115000"/>
              </a:lnSpc>
            </a:pPr>
            <a:endParaRPr sz="2286" dirty="0">
              <a:solidFill>
                <a:srgbClr val="434343"/>
              </a:solidFill>
              <a:latin typeface="Droid Serif"/>
              <a:ea typeface="Droid Serif"/>
              <a:cs typeface="Droid Serif"/>
              <a:sym typeface="Droid Serif"/>
            </a:endParaRPr>
          </a:p>
          <a:p>
            <a:pPr>
              <a:lnSpc>
                <a:spcPct val="115000"/>
              </a:lnSpc>
            </a:pPr>
            <a:endParaRPr sz="2286" dirty="0">
              <a:solidFill>
                <a:srgbClr val="434343"/>
              </a:solidFill>
              <a:latin typeface="Droid Serif"/>
              <a:ea typeface="Droid Serif"/>
              <a:cs typeface="Droid Serif"/>
              <a:sym typeface="Droid Serif"/>
            </a:endParaRPr>
          </a:p>
        </p:txBody>
      </p:sp>
      <p:sp>
        <p:nvSpPr>
          <p:cNvPr id="75" name="Google Shape;75;p13"/>
          <p:cNvSpPr txBox="1"/>
          <p:nvPr/>
        </p:nvSpPr>
        <p:spPr>
          <a:xfrm>
            <a:off x="25233696" y="17433512"/>
            <a:ext cx="6736857" cy="1612286"/>
          </a:xfrm>
          <a:prstGeom prst="rect">
            <a:avLst/>
          </a:prstGeom>
          <a:noFill/>
          <a:ln>
            <a:noFill/>
          </a:ln>
        </p:spPr>
        <p:txBody>
          <a:bodyPr spcFirstLastPara="1" wrap="square" lIns="87071" tIns="87071" rIns="87071" bIns="87071" anchor="t" anchorCtr="0">
            <a:noAutofit/>
          </a:bodyPr>
          <a:lstStyle/>
          <a:p>
            <a:pPr>
              <a:lnSpc>
                <a:spcPct val="115000"/>
              </a:lnSpc>
            </a:pPr>
            <a:r>
              <a:rPr lang="en-US" sz="5143" b="1" dirty="0" smtClean="0">
                <a:solidFill>
                  <a:srgbClr val="666666"/>
                </a:solidFill>
                <a:latin typeface="Oswald"/>
                <a:ea typeface="Oswald"/>
                <a:cs typeface="Oswald"/>
                <a:sym typeface="Oswald"/>
              </a:rPr>
              <a:t>Conclusions</a:t>
            </a:r>
            <a:endParaRPr sz="1270" dirty="0">
              <a:latin typeface="Oswald"/>
              <a:ea typeface="Oswald"/>
              <a:cs typeface="Oswald"/>
              <a:sym typeface="Oswald"/>
            </a:endParaRPr>
          </a:p>
        </p:txBody>
      </p:sp>
      <p:sp>
        <p:nvSpPr>
          <p:cNvPr id="76" name="Google Shape;76;p13"/>
          <p:cNvSpPr txBox="1"/>
          <p:nvPr/>
        </p:nvSpPr>
        <p:spPr>
          <a:xfrm>
            <a:off x="25715258" y="18535056"/>
            <a:ext cx="8571429" cy="6005962"/>
          </a:xfrm>
          <a:prstGeom prst="rect">
            <a:avLst/>
          </a:prstGeom>
          <a:noFill/>
          <a:ln>
            <a:noFill/>
          </a:ln>
        </p:spPr>
        <p:txBody>
          <a:bodyPr spcFirstLastPara="1" wrap="square" lIns="87071" tIns="87071" rIns="87071" bIns="87071" anchor="t" anchorCtr="0">
            <a:noAutofit/>
          </a:bodyPr>
          <a:lstStyle/>
          <a:p>
            <a:pPr>
              <a:lnSpc>
                <a:spcPct val="115000"/>
              </a:lnSpc>
              <a:buClr>
                <a:schemeClr val="dk1"/>
              </a:buClr>
              <a:buSzPts val="1100"/>
            </a:pPr>
            <a:r>
              <a:rPr lang="en" sz="2200" dirty="0">
                <a:solidFill>
                  <a:schemeClr val="tx1">
                    <a:lumMod val="75000"/>
                    <a:lumOff val="25000"/>
                  </a:schemeClr>
                </a:solidFill>
                <a:latin typeface="Droid Serif"/>
                <a:ea typeface="Droid Serif"/>
                <a:cs typeface="Droid Serif"/>
                <a:sym typeface="Droid Serif"/>
              </a:rPr>
              <a:t>﻿This long-term study shows that time-series investigations </a:t>
            </a:r>
            <a:r>
              <a:rPr lang="en" sz="2200" dirty="0" smtClean="0">
                <a:solidFill>
                  <a:schemeClr val="tx1">
                    <a:lumMod val="75000"/>
                    <a:lumOff val="25000"/>
                  </a:schemeClr>
                </a:solidFill>
                <a:latin typeface="Droid Serif"/>
                <a:ea typeface="Droid Serif"/>
                <a:cs typeface="Droid Serif"/>
                <a:sym typeface="Droid Serif"/>
              </a:rPr>
              <a:t>are</a:t>
            </a:r>
            <a:r>
              <a:rPr lang="en-US" sz="2200" dirty="0" smtClean="0">
                <a:solidFill>
                  <a:schemeClr val="tx1">
                    <a:lumMod val="75000"/>
                    <a:lumOff val="25000"/>
                  </a:schemeClr>
                </a:solidFill>
                <a:latin typeface="Droid Serif"/>
                <a:ea typeface="Droid Serif"/>
                <a:cs typeface="Droid Serif"/>
                <a:sym typeface="Droid Serif"/>
              </a:rPr>
              <a:t> </a:t>
            </a:r>
            <a:r>
              <a:rPr lang="en" sz="2200" dirty="0" smtClean="0">
                <a:solidFill>
                  <a:schemeClr val="tx1">
                    <a:lumMod val="75000"/>
                    <a:lumOff val="25000"/>
                  </a:schemeClr>
                </a:solidFill>
                <a:latin typeface="Droid Serif"/>
                <a:ea typeface="Droid Serif"/>
                <a:cs typeface="Droid Serif"/>
                <a:sym typeface="Droid Serif"/>
              </a:rPr>
              <a:t>important </a:t>
            </a:r>
            <a:r>
              <a:rPr lang="en" sz="2200" dirty="0">
                <a:solidFill>
                  <a:schemeClr val="tx1">
                    <a:lumMod val="75000"/>
                    <a:lumOff val="25000"/>
                  </a:schemeClr>
                </a:solidFill>
                <a:latin typeface="Droid Serif"/>
                <a:ea typeface="Droid Serif"/>
                <a:cs typeface="Droid Serif"/>
                <a:sym typeface="Droid Serif"/>
              </a:rPr>
              <a:t>for understanding </a:t>
            </a:r>
            <a:r>
              <a:rPr lang="en" sz="2200" dirty="0" smtClean="0">
                <a:solidFill>
                  <a:schemeClr val="tx1">
                    <a:lumMod val="75000"/>
                    <a:lumOff val="25000"/>
                  </a:schemeClr>
                </a:solidFill>
                <a:latin typeface="Droid Serif"/>
                <a:ea typeface="Droid Serif"/>
                <a:cs typeface="Droid Serif"/>
                <a:sym typeface="Droid Serif"/>
              </a:rPr>
              <a:t>abyssal </a:t>
            </a:r>
            <a:r>
              <a:rPr lang="en-US" sz="2200" dirty="0" smtClean="0">
                <a:solidFill>
                  <a:schemeClr val="tx1">
                    <a:lumMod val="75000"/>
                    <a:lumOff val="25000"/>
                  </a:schemeClr>
                </a:solidFill>
                <a:latin typeface="Droid Serif"/>
                <a:ea typeface="Droid Serif"/>
                <a:cs typeface="Droid Serif"/>
                <a:sym typeface="Droid Serif"/>
              </a:rPr>
              <a:t>megafaunal </a:t>
            </a:r>
            <a:r>
              <a:rPr lang="en" sz="2200" dirty="0" smtClean="0">
                <a:solidFill>
                  <a:schemeClr val="tx1">
                    <a:lumMod val="75000"/>
                    <a:lumOff val="25000"/>
                  </a:schemeClr>
                </a:solidFill>
                <a:latin typeface="Droid Serif"/>
                <a:ea typeface="Droid Serif"/>
                <a:cs typeface="Droid Serif"/>
                <a:sym typeface="Droid Serif"/>
              </a:rPr>
              <a:t>community structure</a:t>
            </a:r>
            <a:r>
              <a:rPr lang="en-US" sz="2200" dirty="0" smtClean="0">
                <a:solidFill>
                  <a:schemeClr val="tx1">
                    <a:lumMod val="75000"/>
                    <a:lumOff val="25000"/>
                  </a:schemeClr>
                </a:solidFill>
                <a:latin typeface="Droid Serif"/>
                <a:ea typeface="Droid Serif"/>
                <a:cs typeface="Droid Serif"/>
                <a:sym typeface="Droid Serif"/>
              </a:rPr>
              <a:t> and that short-term investigations cannot characterize an overall setting</a:t>
            </a:r>
            <a:r>
              <a:rPr lang="en" sz="2200" dirty="0" smtClean="0">
                <a:solidFill>
                  <a:schemeClr val="tx1">
                    <a:lumMod val="75000"/>
                    <a:lumOff val="25000"/>
                  </a:schemeClr>
                </a:solidFill>
                <a:latin typeface="Droid Serif"/>
                <a:ea typeface="Droid Serif"/>
                <a:cs typeface="Droid Serif"/>
                <a:sym typeface="Droid Serif"/>
              </a:rPr>
              <a:t>. </a:t>
            </a:r>
            <a:r>
              <a:rPr lang="en" sz="2200" dirty="0">
                <a:solidFill>
                  <a:schemeClr val="tx1">
                    <a:lumMod val="75000"/>
                    <a:lumOff val="25000"/>
                  </a:schemeClr>
                </a:solidFill>
                <a:latin typeface="Droid Serif"/>
                <a:ea typeface="Droid Serif"/>
                <a:cs typeface="Droid Serif"/>
                <a:sym typeface="Droid Serif"/>
              </a:rPr>
              <a:t>Major changes in the density and diversity of species </a:t>
            </a:r>
            <a:r>
              <a:rPr lang="en" sz="2200" dirty="0" smtClean="0">
                <a:solidFill>
                  <a:schemeClr val="tx1">
                    <a:lumMod val="75000"/>
                    <a:lumOff val="25000"/>
                  </a:schemeClr>
                </a:solidFill>
                <a:latin typeface="Droid Serif"/>
                <a:ea typeface="Droid Serif"/>
                <a:cs typeface="Droid Serif"/>
                <a:sym typeface="Droid Serif"/>
              </a:rPr>
              <a:t>at </a:t>
            </a:r>
            <a:r>
              <a:rPr lang="en" sz="2200" dirty="0">
                <a:solidFill>
                  <a:schemeClr val="tx1">
                    <a:lumMod val="75000"/>
                    <a:lumOff val="25000"/>
                  </a:schemeClr>
                </a:solidFill>
                <a:latin typeface="Droid Serif"/>
                <a:ea typeface="Droid Serif"/>
                <a:cs typeface="Droid Serif"/>
                <a:sym typeface="Droid Serif"/>
              </a:rPr>
              <a:t>Station M suggest that there is no </a:t>
            </a:r>
            <a:r>
              <a:rPr lang="en" sz="2200" dirty="0" smtClean="0">
                <a:solidFill>
                  <a:schemeClr val="tx1">
                    <a:lumMod val="75000"/>
                    <a:lumOff val="25000"/>
                  </a:schemeClr>
                </a:solidFill>
                <a:latin typeface="Droid Serif"/>
                <a:ea typeface="Droid Serif"/>
                <a:cs typeface="Droid Serif"/>
                <a:sym typeface="Droid Serif"/>
              </a:rPr>
              <a:t>constant </a:t>
            </a:r>
            <a:r>
              <a:rPr lang="en" sz="2200" dirty="0">
                <a:solidFill>
                  <a:schemeClr val="tx1">
                    <a:lumMod val="75000"/>
                    <a:lumOff val="25000"/>
                  </a:schemeClr>
                </a:solidFill>
                <a:latin typeface="Droid Serif"/>
                <a:ea typeface="Droid Serif"/>
                <a:cs typeface="Droid Serif"/>
                <a:sym typeface="Droid Serif"/>
              </a:rPr>
              <a:t>community state, probably due to disturbance in the form of episodic food events from the far-removed overlying water </a:t>
            </a:r>
            <a:r>
              <a:rPr lang="en" sz="2200" dirty="0" smtClean="0">
                <a:solidFill>
                  <a:schemeClr val="tx1">
                    <a:lumMod val="75000"/>
                    <a:lumOff val="25000"/>
                  </a:schemeClr>
                </a:solidFill>
                <a:latin typeface="Droid Serif"/>
                <a:ea typeface="Droid Serif"/>
                <a:cs typeface="Droid Serif"/>
                <a:sym typeface="Droid Serif"/>
              </a:rPr>
              <a:t>column</a:t>
            </a:r>
            <a:r>
              <a:rPr lang="en" sz="2200" dirty="0">
                <a:solidFill>
                  <a:schemeClr val="tx1">
                    <a:lumMod val="75000"/>
                    <a:lumOff val="25000"/>
                  </a:schemeClr>
                </a:solidFill>
                <a:latin typeface="Droid Serif"/>
                <a:ea typeface="Droid Serif"/>
                <a:cs typeface="Droid Serif"/>
                <a:sym typeface="Droid Serif"/>
              </a:rPr>
              <a:t>. With further study we </a:t>
            </a:r>
            <a:r>
              <a:rPr lang="en" sz="2200" dirty="0" smtClean="0">
                <a:solidFill>
                  <a:schemeClr val="tx1">
                    <a:lumMod val="75000"/>
                    <a:lumOff val="25000"/>
                  </a:schemeClr>
                </a:solidFill>
                <a:latin typeface="Droid Serif"/>
                <a:ea typeface="Droid Serif"/>
                <a:cs typeface="Droid Serif"/>
                <a:sym typeface="Droid Serif"/>
              </a:rPr>
              <a:t>expect</a:t>
            </a:r>
            <a:r>
              <a:rPr lang="en-US" sz="2200" dirty="0" err="1" smtClean="0">
                <a:solidFill>
                  <a:schemeClr val="tx1">
                    <a:lumMod val="75000"/>
                    <a:lumOff val="25000"/>
                  </a:schemeClr>
                </a:solidFill>
                <a:latin typeface="Droid Serif"/>
                <a:ea typeface="Droid Serif"/>
                <a:cs typeface="Droid Serif"/>
                <a:sym typeface="Droid Serif"/>
              </a:rPr>
              <a:t>ed</a:t>
            </a:r>
            <a:r>
              <a:rPr lang="en" sz="2200" dirty="0" smtClean="0">
                <a:solidFill>
                  <a:schemeClr val="tx1">
                    <a:lumMod val="75000"/>
                    <a:lumOff val="25000"/>
                  </a:schemeClr>
                </a:solidFill>
                <a:latin typeface="Droid Serif"/>
                <a:ea typeface="Droid Serif"/>
                <a:cs typeface="Droid Serif"/>
                <a:sym typeface="Droid Serif"/>
              </a:rPr>
              <a:t> </a:t>
            </a:r>
            <a:r>
              <a:rPr lang="en" sz="2200" dirty="0">
                <a:solidFill>
                  <a:schemeClr val="tx1">
                    <a:lumMod val="75000"/>
                    <a:lumOff val="25000"/>
                  </a:schemeClr>
                </a:solidFill>
                <a:latin typeface="Droid Serif"/>
                <a:ea typeface="Droid Serif"/>
                <a:cs typeface="Droid Serif"/>
                <a:sym typeface="Droid Serif"/>
              </a:rPr>
              <a:t>to see a cyclical pattern of overall diversity like that suggested for dominant echinoderms (</a:t>
            </a:r>
            <a:r>
              <a:rPr lang="en" sz="2200" dirty="0" smtClean="0">
                <a:solidFill>
                  <a:schemeClr val="tx1">
                    <a:lumMod val="75000"/>
                    <a:lumOff val="25000"/>
                  </a:schemeClr>
                </a:solidFill>
                <a:latin typeface="Droid Serif"/>
                <a:ea typeface="Droid Serif"/>
                <a:cs typeface="Droid Serif"/>
                <a:sym typeface="Droid Serif"/>
              </a:rPr>
              <a:t>1989–201</a:t>
            </a:r>
            <a:r>
              <a:rPr lang="en-US" sz="2200" dirty="0" smtClean="0">
                <a:solidFill>
                  <a:schemeClr val="tx1">
                    <a:lumMod val="75000"/>
                    <a:lumOff val="25000"/>
                  </a:schemeClr>
                </a:solidFill>
                <a:latin typeface="Droid Serif"/>
                <a:ea typeface="Droid Serif"/>
                <a:cs typeface="Droid Serif"/>
                <a:sym typeface="Droid Serif"/>
              </a:rPr>
              <a:t>8</a:t>
            </a:r>
            <a:r>
              <a:rPr lang="en" sz="2200" dirty="0" smtClean="0">
                <a:solidFill>
                  <a:schemeClr val="tx1">
                    <a:lumMod val="75000"/>
                    <a:lumOff val="25000"/>
                  </a:schemeClr>
                </a:solidFill>
                <a:latin typeface="Droid Serif"/>
                <a:ea typeface="Droid Serif"/>
                <a:cs typeface="Droid Serif"/>
                <a:sym typeface="Droid Serif"/>
              </a:rPr>
              <a:t>)</a:t>
            </a:r>
            <a:r>
              <a:rPr lang="en-US" sz="2200" dirty="0" smtClean="0">
                <a:solidFill>
                  <a:schemeClr val="tx1">
                    <a:lumMod val="75000"/>
                    <a:lumOff val="25000"/>
                  </a:schemeClr>
                </a:solidFill>
                <a:latin typeface="Droid Serif"/>
                <a:ea typeface="Droid Serif"/>
                <a:cs typeface="Droid Serif"/>
                <a:sym typeface="Droid Serif"/>
              </a:rPr>
              <a:t>, however it is clear that food partitioning (via the quantity and quality of carbon arriving on the seafloor) controls specific community states. </a:t>
            </a:r>
            <a:r>
              <a:rPr lang="en" sz="2200" dirty="0" smtClean="0">
                <a:solidFill>
                  <a:schemeClr val="tx1">
                    <a:lumMod val="75000"/>
                    <a:lumOff val="25000"/>
                  </a:schemeClr>
                </a:solidFill>
                <a:latin typeface="Droid Serif"/>
                <a:ea typeface="Droid Serif"/>
                <a:cs typeface="Droid Serif"/>
                <a:sym typeface="Droid Serif"/>
              </a:rPr>
              <a:t>Many </a:t>
            </a:r>
            <a:r>
              <a:rPr lang="en" sz="2200" dirty="0">
                <a:solidFill>
                  <a:schemeClr val="tx1">
                    <a:lumMod val="75000"/>
                    <a:lumOff val="25000"/>
                  </a:schemeClr>
                </a:solidFill>
                <a:latin typeface="Droid Serif"/>
                <a:ea typeface="Droid Serif"/>
                <a:cs typeface="Droid Serif"/>
                <a:sym typeface="Droid Serif"/>
              </a:rPr>
              <a:t>questions </a:t>
            </a:r>
            <a:r>
              <a:rPr lang="en" sz="2200" dirty="0" smtClean="0">
                <a:solidFill>
                  <a:schemeClr val="tx1">
                    <a:lumMod val="75000"/>
                    <a:lumOff val="25000"/>
                  </a:schemeClr>
                </a:solidFill>
                <a:latin typeface="Droid Serif"/>
                <a:ea typeface="Droid Serif"/>
                <a:cs typeface="Droid Serif"/>
                <a:sym typeface="Droid Serif"/>
              </a:rPr>
              <a:t>remain </a:t>
            </a:r>
            <a:r>
              <a:rPr lang="en" sz="2200" dirty="0">
                <a:solidFill>
                  <a:schemeClr val="tx1">
                    <a:lumMod val="75000"/>
                    <a:lumOff val="25000"/>
                  </a:schemeClr>
                </a:solidFill>
                <a:latin typeface="Droid Serif"/>
                <a:ea typeface="Droid Serif"/>
                <a:cs typeface="Droid Serif"/>
                <a:sym typeface="Droid Serif"/>
              </a:rPr>
              <a:t>as to how this abyssal site and others will change with continued, and perhaps increasing, anthropogenic change in the upper </a:t>
            </a:r>
            <a:r>
              <a:rPr lang="en" sz="2200" dirty="0" smtClean="0">
                <a:solidFill>
                  <a:schemeClr val="tx1">
                    <a:lumMod val="75000"/>
                    <a:lumOff val="25000"/>
                  </a:schemeClr>
                </a:solidFill>
                <a:latin typeface="Droid Serif"/>
                <a:ea typeface="Droid Serif"/>
                <a:cs typeface="Droid Serif"/>
                <a:sym typeface="Droid Serif"/>
              </a:rPr>
              <a:t>ocean.</a:t>
            </a:r>
            <a:endParaRPr sz="2200" dirty="0">
              <a:solidFill>
                <a:schemeClr val="tx1">
                  <a:lumMod val="75000"/>
                  <a:lumOff val="25000"/>
                </a:schemeClr>
              </a:solidFill>
              <a:latin typeface="Droid Serif"/>
              <a:ea typeface="Droid Serif"/>
              <a:cs typeface="Droid Serif"/>
              <a:sym typeface="Droid Serif"/>
            </a:endParaRPr>
          </a:p>
          <a:p>
            <a:pPr>
              <a:lnSpc>
                <a:spcPct val="115000"/>
              </a:lnSpc>
            </a:pPr>
            <a:endParaRPr sz="2286" dirty="0">
              <a:solidFill>
                <a:srgbClr val="434343"/>
              </a:solidFill>
              <a:latin typeface="Droid Serif"/>
              <a:ea typeface="Droid Serif"/>
              <a:cs typeface="Droid Serif"/>
              <a:sym typeface="Droid Serif"/>
            </a:endParaRPr>
          </a:p>
          <a:p>
            <a:pPr>
              <a:lnSpc>
                <a:spcPct val="115000"/>
              </a:lnSpc>
            </a:pPr>
            <a:endParaRPr sz="2286" dirty="0">
              <a:solidFill>
                <a:srgbClr val="434343"/>
              </a:solidFill>
              <a:latin typeface="Droid Serif"/>
              <a:ea typeface="Droid Serif"/>
              <a:cs typeface="Droid Serif"/>
              <a:sym typeface="Droid Serif"/>
            </a:endParaRPr>
          </a:p>
          <a:p>
            <a:pPr>
              <a:lnSpc>
                <a:spcPct val="115000"/>
              </a:lnSpc>
            </a:pPr>
            <a:endParaRPr sz="2286" dirty="0">
              <a:solidFill>
                <a:srgbClr val="434343"/>
              </a:solidFill>
              <a:latin typeface="Droid Serif"/>
              <a:ea typeface="Droid Serif"/>
              <a:cs typeface="Droid Serif"/>
              <a:sym typeface="Droid Serif"/>
            </a:endParaRPr>
          </a:p>
          <a:p>
            <a:pPr>
              <a:lnSpc>
                <a:spcPct val="115000"/>
              </a:lnSpc>
            </a:pPr>
            <a:endParaRPr sz="2286" dirty="0">
              <a:solidFill>
                <a:srgbClr val="434343"/>
              </a:solidFill>
              <a:latin typeface="Droid Serif"/>
              <a:ea typeface="Droid Serif"/>
              <a:cs typeface="Droid Serif"/>
              <a:sym typeface="Droid Serif"/>
            </a:endParaRPr>
          </a:p>
        </p:txBody>
      </p:sp>
      <p:sp>
        <p:nvSpPr>
          <p:cNvPr id="77" name="Google Shape;77;p13"/>
          <p:cNvSpPr txBox="1"/>
          <p:nvPr/>
        </p:nvSpPr>
        <p:spPr>
          <a:xfrm>
            <a:off x="25233696" y="30306240"/>
            <a:ext cx="6736857" cy="1612286"/>
          </a:xfrm>
          <a:prstGeom prst="rect">
            <a:avLst/>
          </a:prstGeom>
          <a:noFill/>
          <a:ln>
            <a:noFill/>
          </a:ln>
        </p:spPr>
        <p:txBody>
          <a:bodyPr spcFirstLastPara="1" wrap="square" lIns="87071" tIns="87071" rIns="87071" bIns="87071" anchor="t" anchorCtr="0">
            <a:noAutofit/>
          </a:bodyPr>
          <a:lstStyle/>
          <a:p>
            <a:pPr>
              <a:lnSpc>
                <a:spcPct val="115000"/>
              </a:lnSpc>
              <a:buClr>
                <a:schemeClr val="dk1"/>
              </a:buClr>
              <a:buSzPts val="1100"/>
            </a:pPr>
            <a:r>
              <a:rPr lang="en-US" sz="5143" b="1" dirty="0" smtClean="0">
                <a:solidFill>
                  <a:srgbClr val="666666"/>
                </a:solidFill>
                <a:latin typeface="Oswald"/>
                <a:ea typeface="Oswald"/>
                <a:cs typeface="Oswald"/>
                <a:sym typeface="Oswald"/>
              </a:rPr>
              <a:t>Upcoming work</a:t>
            </a:r>
            <a:endParaRPr sz="5143" b="1" dirty="0">
              <a:solidFill>
                <a:srgbClr val="666666"/>
              </a:solidFill>
              <a:latin typeface="Oswald"/>
              <a:ea typeface="Oswald"/>
              <a:cs typeface="Oswald"/>
              <a:sym typeface="Oswald"/>
            </a:endParaRPr>
          </a:p>
        </p:txBody>
      </p:sp>
      <p:sp>
        <p:nvSpPr>
          <p:cNvPr id="78" name="Google Shape;78;p13"/>
          <p:cNvSpPr txBox="1"/>
          <p:nvPr/>
        </p:nvSpPr>
        <p:spPr>
          <a:xfrm>
            <a:off x="25715258" y="31469486"/>
            <a:ext cx="8571429" cy="3448435"/>
          </a:xfrm>
          <a:prstGeom prst="rect">
            <a:avLst/>
          </a:prstGeom>
          <a:noFill/>
          <a:ln>
            <a:noFill/>
          </a:ln>
        </p:spPr>
        <p:txBody>
          <a:bodyPr spcFirstLastPara="1" wrap="square" lIns="87071" tIns="87071" rIns="87071" bIns="87071" anchor="t" anchorCtr="0">
            <a:noAutofit/>
          </a:bodyPr>
          <a:lstStyle/>
          <a:p>
            <a:pPr>
              <a:lnSpc>
                <a:spcPct val="115000"/>
              </a:lnSpc>
            </a:pPr>
            <a:r>
              <a:rPr lang="en-US" sz="2200" dirty="0">
                <a:solidFill>
                  <a:schemeClr val="tx1">
                    <a:lumMod val="75000"/>
                    <a:lumOff val="25000"/>
                  </a:schemeClr>
                </a:solidFill>
                <a:latin typeface="Droid Serif"/>
                <a:ea typeface="Droid Serif"/>
                <a:cs typeface="Droid Serif"/>
                <a:sym typeface="Droid Serif"/>
              </a:rPr>
              <a:t>T</a:t>
            </a:r>
            <a:r>
              <a:rPr lang="en-US" sz="2200" dirty="0" smtClean="0">
                <a:solidFill>
                  <a:schemeClr val="tx1">
                    <a:lumMod val="75000"/>
                    <a:lumOff val="25000"/>
                  </a:schemeClr>
                </a:solidFill>
                <a:latin typeface="Droid Serif"/>
                <a:ea typeface="Droid Serif"/>
                <a:cs typeface="Droid Serif"/>
                <a:sym typeface="Droid Serif"/>
              </a:rPr>
              <a:t>he megafaunal community at Station </a:t>
            </a:r>
            <a:r>
              <a:rPr lang="en-US" sz="2200" dirty="0">
                <a:solidFill>
                  <a:schemeClr val="tx1">
                    <a:lumMod val="75000"/>
                    <a:lumOff val="25000"/>
                  </a:schemeClr>
                </a:solidFill>
                <a:latin typeface="Droid Serif"/>
                <a:ea typeface="Droid Serif"/>
                <a:cs typeface="Droid Serif"/>
                <a:sym typeface="Droid Serif"/>
              </a:rPr>
              <a:t>M as a whole has </a:t>
            </a:r>
            <a:r>
              <a:rPr lang="en-US" sz="2200" dirty="0" smtClean="0">
                <a:solidFill>
                  <a:schemeClr val="tx1">
                    <a:lumMod val="75000"/>
                    <a:lumOff val="25000"/>
                  </a:schemeClr>
                </a:solidFill>
                <a:latin typeface="Droid Serif"/>
                <a:ea typeface="Droid Serif"/>
                <a:cs typeface="Droid Serif"/>
                <a:sym typeface="Droid Serif"/>
              </a:rPr>
              <a:t>not responded, in terms of abundance, to recent high POC flux events. Analysis of how individual species populations are affected by the quantity and quality of food is our next step. </a:t>
            </a:r>
            <a:r>
              <a:rPr lang="en-US" sz="2200" dirty="0">
                <a:solidFill>
                  <a:schemeClr val="tx1">
                    <a:lumMod val="75000"/>
                    <a:lumOff val="25000"/>
                  </a:schemeClr>
                </a:solidFill>
                <a:latin typeface="Droid Serif" charset="0"/>
                <a:ea typeface="Droid Serif" charset="0"/>
                <a:cs typeface="Droid Serif" charset="0"/>
              </a:rPr>
              <a:t>Cross correlation functions </a:t>
            </a:r>
            <a:r>
              <a:rPr lang="en-US" sz="2200" dirty="0" smtClean="0">
                <a:solidFill>
                  <a:schemeClr val="tx1">
                    <a:lumMod val="75000"/>
                    <a:lumOff val="25000"/>
                  </a:schemeClr>
                </a:solidFill>
                <a:latin typeface="Droid Serif" charset="0"/>
                <a:ea typeface="Droid Serif" charset="0"/>
                <a:cs typeface="Droid Serif" charset="0"/>
              </a:rPr>
              <a:t>will be applied using </a:t>
            </a:r>
            <a:r>
              <a:rPr lang="en-US" sz="2200" dirty="0">
                <a:solidFill>
                  <a:schemeClr val="tx1">
                    <a:lumMod val="75000"/>
                    <a:lumOff val="25000"/>
                  </a:schemeClr>
                </a:solidFill>
                <a:latin typeface="Droid Serif" charset="0"/>
                <a:ea typeface="Droid Serif" charset="0"/>
                <a:cs typeface="Droid Serif" charset="0"/>
              </a:rPr>
              <a:t>ranked population </a:t>
            </a:r>
            <a:r>
              <a:rPr lang="en-US" sz="2200" dirty="0" smtClean="0">
                <a:solidFill>
                  <a:schemeClr val="tx1">
                    <a:lumMod val="75000"/>
                    <a:lumOff val="25000"/>
                  </a:schemeClr>
                </a:solidFill>
                <a:latin typeface="Droid Serif" charset="0"/>
                <a:ea typeface="Droid Serif" charset="0"/>
                <a:cs typeface="Droid Serif" charset="0"/>
              </a:rPr>
              <a:t>densities </a:t>
            </a:r>
            <a:r>
              <a:rPr lang="en-US" sz="2200" dirty="0">
                <a:solidFill>
                  <a:schemeClr val="tx1">
                    <a:lumMod val="75000"/>
                    <a:lumOff val="25000"/>
                  </a:schemeClr>
                </a:solidFill>
                <a:latin typeface="Droid Serif" charset="0"/>
                <a:ea typeface="Droid Serif" charset="0"/>
                <a:cs typeface="Droid Serif" charset="0"/>
              </a:rPr>
              <a:t>and organic variables to </a:t>
            </a:r>
            <a:r>
              <a:rPr lang="en-US" sz="2200" dirty="0" smtClean="0">
                <a:solidFill>
                  <a:schemeClr val="tx1">
                    <a:lumMod val="75000"/>
                    <a:lumOff val="25000"/>
                  </a:schemeClr>
                </a:solidFill>
                <a:latin typeface="Droid Serif" charset="0"/>
                <a:ea typeface="Droid Serif" charset="0"/>
                <a:cs typeface="Droid Serif" charset="0"/>
              </a:rPr>
              <a:t>help identify which taxa may be utilizing specific organic matter supplied from shallow water (see posters 84 and 324).</a:t>
            </a:r>
            <a:endParaRPr sz="2200" dirty="0">
              <a:solidFill>
                <a:schemeClr val="tx1">
                  <a:lumMod val="75000"/>
                  <a:lumOff val="25000"/>
                </a:schemeClr>
              </a:solidFill>
              <a:latin typeface="Droid Serif" charset="0"/>
              <a:ea typeface="Droid Serif" charset="0"/>
              <a:cs typeface="Droid Serif" charset="0"/>
              <a:sym typeface="Droid Serif"/>
            </a:endParaRPr>
          </a:p>
        </p:txBody>
      </p:sp>
      <p:sp>
        <p:nvSpPr>
          <p:cNvPr id="79" name="Google Shape;79;p13"/>
          <p:cNvSpPr/>
          <p:nvPr/>
        </p:nvSpPr>
        <p:spPr>
          <a:xfrm>
            <a:off x="747063" y="1013445"/>
            <a:ext cx="549429" cy="4789429"/>
          </a:xfrm>
          <a:prstGeom prst="rect">
            <a:avLst/>
          </a:prstGeom>
          <a:solidFill>
            <a:schemeClr val="accent5"/>
          </a:solidFill>
          <a:ln>
            <a:noFill/>
          </a:ln>
        </p:spPr>
        <p:txBody>
          <a:bodyPr spcFirstLastPara="1" wrap="square" lIns="87071" tIns="87071" rIns="87071" bIns="87071" anchor="ctr" anchorCtr="0">
            <a:noAutofit/>
          </a:bodyPr>
          <a:lstStyle/>
          <a:p>
            <a:endParaRPr sz="1270"/>
          </a:p>
        </p:txBody>
      </p:sp>
      <p:sp>
        <p:nvSpPr>
          <p:cNvPr id="86" name="Google Shape;86;p13"/>
          <p:cNvSpPr/>
          <p:nvPr/>
        </p:nvSpPr>
        <p:spPr>
          <a:xfrm>
            <a:off x="6543643" y="1013452"/>
            <a:ext cx="29289429" cy="4789429"/>
          </a:xfrm>
          <a:prstGeom prst="rect">
            <a:avLst/>
          </a:prstGeom>
          <a:solidFill>
            <a:schemeClr val="accent5"/>
          </a:solidFill>
          <a:ln>
            <a:noFill/>
          </a:ln>
        </p:spPr>
        <p:txBody>
          <a:bodyPr spcFirstLastPara="1" wrap="square" lIns="87071" tIns="87071" rIns="87071" bIns="87071" anchor="ctr" anchorCtr="0">
            <a:noAutofit/>
          </a:bodyPr>
          <a:lstStyle/>
          <a:p>
            <a:endParaRPr sz="1270" dirty="0"/>
          </a:p>
        </p:txBody>
      </p:sp>
      <p:sp>
        <p:nvSpPr>
          <p:cNvPr id="87" name="Google Shape;87;p13"/>
          <p:cNvSpPr txBox="1"/>
          <p:nvPr/>
        </p:nvSpPr>
        <p:spPr>
          <a:xfrm>
            <a:off x="8037107" y="4126098"/>
            <a:ext cx="24606974" cy="1368000"/>
          </a:xfrm>
          <a:prstGeom prst="rect">
            <a:avLst/>
          </a:prstGeom>
          <a:noFill/>
          <a:ln>
            <a:noFill/>
          </a:ln>
        </p:spPr>
        <p:txBody>
          <a:bodyPr spcFirstLastPara="1" wrap="square" lIns="87071" tIns="87071" rIns="87071" bIns="87071" anchor="t" anchorCtr="0">
            <a:noAutofit/>
          </a:bodyPr>
          <a:lstStyle/>
          <a:p>
            <a:pPr>
              <a:lnSpc>
                <a:spcPct val="115000"/>
              </a:lnSpc>
            </a:pPr>
            <a:r>
              <a:rPr lang="en-US" sz="4800" b="1" dirty="0">
                <a:solidFill>
                  <a:schemeClr val="bg1"/>
                </a:solidFill>
                <a:latin typeface="Oswald DemiBold" charset="0"/>
                <a:ea typeface="Oswald DemiBold" charset="0"/>
                <a:cs typeface="Oswald DemiBold" charset="0"/>
              </a:rPr>
              <a:t>Linda </a:t>
            </a:r>
            <a:r>
              <a:rPr lang="en-US" sz="4800" b="1" dirty="0" smtClean="0">
                <a:solidFill>
                  <a:schemeClr val="bg1"/>
                </a:solidFill>
                <a:latin typeface="Oswald DemiBold" charset="0"/>
                <a:ea typeface="Oswald DemiBold" charset="0"/>
                <a:cs typeface="Oswald DemiBold" charset="0"/>
              </a:rPr>
              <a:t>A. </a:t>
            </a:r>
            <a:r>
              <a:rPr lang="en-US" sz="4800" b="1" dirty="0">
                <a:solidFill>
                  <a:schemeClr val="bg1"/>
                </a:solidFill>
                <a:latin typeface="Oswald DemiBold" charset="0"/>
                <a:ea typeface="Oswald DemiBold" charset="0"/>
                <a:cs typeface="Oswald DemiBold" charset="0"/>
              </a:rPr>
              <a:t>Kuhnz, </a:t>
            </a:r>
            <a:r>
              <a:rPr lang="en-US" sz="4800" b="1" dirty="0" smtClean="0">
                <a:solidFill>
                  <a:schemeClr val="bg1"/>
                </a:solidFill>
                <a:latin typeface="Oswald DemiBold" charset="0"/>
                <a:ea typeface="Oswald DemiBold" charset="0"/>
                <a:cs typeface="Oswald DemiBold" charset="0"/>
              </a:rPr>
              <a:t>Henry A. </a:t>
            </a:r>
            <a:r>
              <a:rPr lang="en-US" sz="4800" b="1" dirty="0" err="1" smtClean="0">
                <a:solidFill>
                  <a:schemeClr val="bg1"/>
                </a:solidFill>
                <a:latin typeface="Oswald DemiBold" charset="0"/>
                <a:ea typeface="Oswald DemiBold" charset="0"/>
                <a:cs typeface="Oswald DemiBold" charset="0"/>
              </a:rPr>
              <a:t>Ruhl</a:t>
            </a:r>
            <a:r>
              <a:rPr lang="en-US" sz="4800" b="1" dirty="0" smtClean="0">
                <a:solidFill>
                  <a:schemeClr val="bg1"/>
                </a:solidFill>
                <a:latin typeface="Oswald DemiBold" charset="0"/>
                <a:ea typeface="Oswald DemiBold" charset="0"/>
                <a:cs typeface="Oswald DemiBold" charset="0"/>
              </a:rPr>
              <a:t>, Christine </a:t>
            </a:r>
            <a:r>
              <a:rPr lang="en-US" sz="4800" b="1" dirty="0">
                <a:solidFill>
                  <a:schemeClr val="bg1"/>
                </a:solidFill>
                <a:latin typeface="Oswald DemiBold" charset="0"/>
                <a:ea typeface="Oswald DemiBold" charset="0"/>
                <a:cs typeface="Oswald DemiBold" charset="0"/>
              </a:rPr>
              <a:t>L. </a:t>
            </a:r>
            <a:r>
              <a:rPr lang="en-US" sz="4800" b="1" dirty="0" err="1">
                <a:solidFill>
                  <a:schemeClr val="bg1"/>
                </a:solidFill>
                <a:latin typeface="Oswald DemiBold" charset="0"/>
                <a:ea typeface="Oswald DemiBold" charset="0"/>
                <a:cs typeface="Oswald DemiBold" charset="0"/>
              </a:rPr>
              <a:t>Huffard</a:t>
            </a:r>
            <a:r>
              <a:rPr lang="en-US" sz="4800" b="1" dirty="0">
                <a:solidFill>
                  <a:schemeClr val="bg1"/>
                </a:solidFill>
                <a:latin typeface="Oswald DemiBold" charset="0"/>
                <a:ea typeface="Oswald DemiBold" charset="0"/>
                <a:cs typeface="Oswald DemiBold" charset="0"/>
              </a:rPr>
              <a:t>, Kenneth L. Smith, </a:t>
            </a:r>
            <a:r>
              <a:rPr lang="en-US" sz="4800" b="1" dirty="0" smtClean="0">
                <a:solidFill>
                  <a:schemeClr val="bg1"/>
                </a:solidFill>
                <a:latin typeface="Oswald DemiBold" charset="0"/>
                <a:ea typeface="Oswald DemiBold" charset="0"/>
                <a:cs typeface="Oswald DemiBold" charset="0"/>
              </a:rPr>
              <a:t>Jr</a:t>
            </a:r>
            <a:r>
              <a:rPr lang="en-US" sz="4800" b="1" dirty="0">
                <a:solidFill>
                  <a:schemeClr val="bg1"/>
                </a:solidFill>
                <a:latin typeface="Oswald DemiBold" charset="0"/>
                <a:ea typeface="Oswald DemiBold" charset="0"/>
                <a:cs typeface="Oswald DemiBold" charset="0"/>
              </a:rPr>
              <a:t>.</a:t>
            </a:r>
            <a:endParaRPr sz="8095" dirty="0">
              <a:solidFill>
                <a:srgbClr val="FFFFFF"/>
              </a:solidFill>
              <a:latin typeface="Oswald"/>
              <a:ea typeface="Oswald"/>
              <a:cs typeface="Oswald"/>
              <a:sym typeface="Oswald"/>
            </a:endParaRPr>
          </a:p>
        </p:txBody>
      </p:sp>
      <p:sp>
        <p:nvSpPr>
          <p:cNvPr id="88" name="Google Shape;88;p13"/>
          <p:cNvSpPr txBox="1"/>
          <p:nvPr/>
        </p:nvSpPr>
        <p:spPr>
          <a:xfrm>
            <a:off x="8037107" y="1320126"/>
            <a:ext cx="24606974" cy="2260000"/>
          </a:xfrm>
          <a:prstGeom prst="rect">
            <a:avLst/>
          </a:prstGeom>
          <a:noFill/>
          <a:ln>
            <a:noFill/>
          </a:ln>
        </p:spPr>
        <p:txBody>
          <a:bodyPr spcFirstLastPara="1" wrap="square" lIns="87071" tIns="87071" rIns="87071" bIns="87071" anchor="t" anchorCtr="0">
            <a:noAutofit/>
          </a:bodyPr>
          <a:lstStyle/>
          <a:p>
            <a:pPr>
              <a:lnSpc>
                <a:spcPct val="115000"/>
              </a:lnSpc>
              <a:buClr>
                <a:schemeClr val="dk1"/>
              </a:buClr>
              <a:buSzPts val="1100"/>
            </a:pPr>
            <a:r>
              <a:rPr lang="en-US" sz="6600" b="1" dirty="0" smtClean="0">
                <a:solidFill>
                  <a:schemeClr val="bg1"/>
                </a:solidFill>
                <a:latin typeface="Oswald" charset="0"/>
                <a:ea typeface="Oswald" charset="0"/>
                <a:cs typeface="Oswald" charset="0"/>
              </a:rPr>
              <a:t>Rapid changes and long-term cycles in an abyssal benthic megafaunal community observed over 29 years in the northeast Pacific</a:t>
            </a:r>
            <a:endParaRPr sz="6600" b="1" dirty="0">
              <a:solidFill>
                <a:schemeClr val="bg1"/>
              </a:solidFill>
              <a:latin typeface="Oswald" charset="0"/>
              <a:ea typeface="Oswald" charset="0"/>
              <a:cs typeface="Oswald" charset="0"/>
              <a:sym typeface="Oswald"/>
            </a:endParaRPr>
          </a:p>
        </p:txBody>
      </p:sp>
      <p:sp>
        <p:nvSpPr>
          <p:cNvPr id="3" name="TextBox 2"/>
          <p:cNvSpPr txBox="1">
            <a:spLocks noChangeAspect="1"/>
          </p:cNvSpPr>
          <p:nvPr/>
        </p:nvSpPr>
        <p:spPr>
          <a:xfrm>
            <a:off x="33424249" y="35774231"/>
            <a:ext cx="10736155" cy="561372"/>
          </a:xfrm>
          <a:prstGeom prst="rect">
            <a:avLst/>
          </a:prstGeom>
          <a:noFill/>
        </p:spPr>
        <p:txBody>
          <a:bodyPr wrap="square" rtlCol="0">
            <a:spAutoFit/>
          </a:bodyPr>
          <a:lstStyle/>
          <a:p>
            <a:r>
              <a:rPr lang="en-US" sz="3048" dirty="0">
                <a:solidFill>
                  <a:schemeClr val="bg1"/>
                </a:solidFill>
              </a:rPr>
              <a:t>Abstract 325</a:t>
            </a:r>
            <a:endParaRPr lang="en-US" sz="1270"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1192" y="1320126"/>
            <a:ext cx="3925720" cy="402902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5212" y="16940289"/>
            <a:ext cx="7269437" cy="654843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47934" y="25027369"/>
            <a:ext cx="8572500" cy="47879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92404" y="8170723"/>
            <a:ext cx="8544750" cy="5542540"/>
          </a:xfrm>
          <a:prstGeom prst="rect">
            <a:avLst/>
          </a:prstGeom>
          <a:ln>
            <a:solidFill>
              <a:schemeClr val="tx1"/>
            </a:solidFill>
          </a:ln>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358738" y="15915599"/>
            <a:ext cx="5455484" cy="3680234"/>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28838" y="15915599"/>
            <a:ext cx="5445485" cy="3680234"/>
          </a:xfrm>
          <a:prstGeom prst="rect">
            <a:avLst/>
          </a:prstGeom>
        </p:spPr>
      </p:pic>
      <p:sp>
        <p:nvSpPr>
          <p:cNvPr id="34" name="Google Shape;66;p13"/>
          <p:cNvSpPr txBox="1"/>
          <p:nvPr/>
        </p:nvSpPr>
        <p:spPr>
          <a:xfrm>
            <a:off x="12846564" y="19759561"/>
            <a:ext cx="4945517" cy="1377740"/>
          </a:xfrm>
          <a:prstGeom prst="rect">
            <a:avLst/>
          </a:prstGeom>
          <a:noFill/>
          <a:ln>
            <a:noFill/>
          </a:ln>
        </p:spPr>
        <p:txBody>
          <a:bodyPr spcFirstLastPara="1" wrap="square" lIns="87071" tIns="87071" rIns="87071" bIns="87071" anchor="t" anchorCtr="0">
            <a:noAutofit/>
          </a:bodyPr>
          <a:lstStyle/>
          <a:p>
            <a:r>
              <a:rPr lang="en-US" sz="2200" dirty="0" smtClean="0">
                <a:solidFill>
                  <a:schemeClr val="tx1">
                    <a:lumMod val="75000"/>
                    <a:lumOff val="25000"/>
                  </a:schemeClr>
                </a:solidFill>
                <a:latin typeface="Droid Serif" charset="0"/>
                <a:ea typeface="Droid Serif" charset="0"/>
                <a:cs typeface="Droid Serif" charset="0"/>
              </a:rPr>
              <a:t>Figure 2. Multidimensional </a:t>
            </a:r>
            <a:r>
              <a:rPr lang="en-US" sz="2200" dirty="0">
                <a:solidFill>
                  <a:schemeClr val="tx1">
                    <a:lumMod val="75000"/>
                    <a:lumOff val="25000"/>
                  </a:schemeClr>
                </a:solidFill>
                <a:latin typeface="Droid Serif" charset="0"/>
                <a:ea typeface="Droid Serif" charset="0"/>
                <a:cs typeface="Droid Serif" charset="0"/>
              </a:rPr>
              <a:t>scaling (MDS) plot for 10 </a:t>
            </a:r>
            <a:r>
              <a:rPr lang="en-US" sz="2200" dirty="0" smtClean="0">
                <a:solidFill>
                  <a:schemeClr val="tx1">
                    <a:lumMod val="75000"/>
                    <a:lumOff val="25000"/>
                  </a:schemeClr>
                </a:solidFill>
                <a:latin typeface="Droid Serif" charset="0"/>
                <a:ea typeface="Droid Serif" charset="0"/>
                <a:cs typeface="Droid Serif" charset="0"/>
              </a:rPr>
              <a:t>select echinoderm </a:t>
            </a:r>
            <a:r>
              <a:rPr lang="en-US" sz="2200" dirty="0">
                <a:solidFill>
                  <a:schemeClr val="tx1">
                    <a:lumMod val="75000"/>
                    <a:lumOff val="25000"/>
                  </a:schemeClr>
                </a:solidFill>
                <a:latin typeface="Droid Serif" charset="0"/>
                <a:ea typeface="Droid Serif" charset="0"/>
                <a:cs typeface="Droid Serif" charset="0"/>
              </a:rPr>
              <a:t>taxa followed from </a:t>
            </a:r>
            <a:r>
              <a:rPr lang="en-US" sz="2200" dirty="0" smtClean="0">
                <a:solidFill>
                  <a:schemeClr val="tx1">
                    <a:lumMod val="75000"/>
                    <a:lumOff val="25000"/>
                  </a:schemeClr>
                </a:solidFill>
                <a:latin typeface="Droid Serif" charset="0"/>
                <a:ea typeface="Droid Serif" charset="0"/>
                <a:cs typeface="Droid Serif" charset="0"/>
              </a:rPr>
              <a:t>1989–2018. </a:t>
            </a:r>
            <a:endParaRPr sz="2200" dirty="0">
              <a:solidFill>
                <a:schemeClr val="tx1">
                  <a:lumMod val="75000"/>
                  <a:lumOff val="25000"/>
                </a:schemeClr>
              </a:solidFill>
              <a:latin typeface="Droid Serif" charset="0"/>
              <a:ea typeface="Droid Serif" charset="0"/>
              <a:cs typeface="Droid Serif" charset="0"/>
              <a:sym typeface="Droid Serif"/>
            </a:endParaRPr>
          </a:p>
        </p:txBody>
      </p:sp>
      <p:sp>
        <p:nvSpPr>
          <p:cNvPr id="35" name="Google Shape;66;p13"/>
          <p:cNvSpPr txBox="1"/>
          <p:nvPr/>
        </p:nvSpPr>
        <p:spPr>
          <a:xfrm>
            <a:off x="12893263" y="31154229"/>
            <a:ext cx="10642850" cy="3621096"/>
          </a:xfrm>
          <a:prstGeom prst="rect">
            <a:avLst/>
          </a:prstGeom>
          <a:noFill/>
          <a:ln>
            <a:noFill/>
          </a:ln>
        </p:spPr>
        <p:txBody>
          <a:bodyPr spcFirstLastPara="1" wrap="square" lIns="87071" tIns="87071" rIns="87071" bIns="87071" anchor="t" anchorCtr="0">
            <a:noAutofit/>
          </a:bodyPr>
          <a:lstStyle/>
          <a:p>
            <a:r>
              <a:rPr lang="en" sz="2200" dirty="0">
                <a:solidFill>
                  <a:schemeClr val="tx1">
                    <a:lumMod val="75000"/>
                    <a:lumOff val="25000"/>
                  </a:schemeClr>
                </a:solidFill>
                <a:latin typeface="Droid Serif"/>
                <a:ea typeface="Droid Serif"/>
                <a:cs typeface="Droid Serif"/>
                <a:sym typeface="Droid Serif"/>
              </a:rPr>
              <a:t>Figure </a:t>
            </a:r>
            <a:r>
              <a:rPr lang="en-US" sz="2200" dirty="0" smtClean="0">
                <a:solidFill>
                  <a:schemeClr val="tx1">
                    <a:lumMod val="75000"/>
                    <a:lumOff val="25000"/>
                  </a:schemeClr>
                </a:solidFill>
                <a:latin typeface="Droid Serif"/>
                <a:ea typeface="Droid Serif"/>
                <a:cs typeface="Droid Serif"/>
                <a:sym typeface="Droid Serif"/>
              </a:rPr>
              <a:t>4</a:t>
            </a:r>
            <a:r>
              <a:rPr lang="en" sz="2200" dirty="0" smtClean="0">
                <a:solidFill>
                  <a:schemeClr val="tx1">
                    <a:lumMod val="75000"/>
                    <a:lumOff val="25000"/>
                  </a:schemeClr>
                </a:solidFill>
                <a:latin typeface="Droid Serif"/>
                <a:ea typeface="Droid Serif"/>
                <a:cs typeface="Droid Serif"/>
                <a:sym typeface="Droid Serif"/>
              </a:rPr>
              <a:t>. </a:t>
            </a:r>
            <a:r>
              <a:rPr lang="en" sz="2200" dirty="0">
                <a:solidFill>
                  <a:schemeClr val="tx1">
                    <a:lumMod val="75000"/>
                    <a:lumOff val="25000"/>
                  </a:schemeClr>
                </a:solidFill>
                <a:latin typeface="Droid Serif"/>
                <a:ea typeface="Droid Serif"/>
                <a:cs typeface="Droid Serif"/>
                <a:sym typeface="Droid Serif"/>
              </a:rPr>
              <a:t>Images showing seafloor conditions during </a:t>
            </a:r>
            <a:r>
              <a:rPr lang="en-US" sz="2200" dirty="0" smtClean="0">
                <a:solidFill>
                  <a:schemeClr val="tx1">
                    <a:lumMod val="75000"/>
                    <a:lumOff val="25000"/>
                  </a:schemeClr>
                </a:solidFill>
                <a:latin typeface="Droid Serif"/>
                <a:ea typeface="Droid Serif"/>
                <a:cs typeface="Droid Serif"/>
                <a:sym typeface="Droid Serif"/>
              </a:rPr>
              <a:t>various </a:t>
            </a:r>
            <a:r>
              <a:rPr lang="en" sz="2200" dirty="0" smtClean="0">
                <a:solidFill>
                  <a:schemeClr val="tx1">
                    <a:lumMod val="75000"/>
                    <a:lumOff val="25000"/>
                  </a:schemeClr>
                </a:solidFill>
                <a:latin typeface="Droid Serif"/>
                <a:ea typeface="Droid Serif"/>
                <a:cs typeface="Droid Serif"/>
                <a:sym typeface="Droid Serif"/>
              </a:rPr>
              <a:t>ROV surveys</a:t>
            </a:r>
            <a:r>
              <a:rPr lang="en-US" sz="2200" dirty="0" smtClean="0">
                <a:solidFill>
                  <a:schemeClr val="tx1">
                    <a:lumMod val="75000"/>
                    <a:lumOff val="25000"/>
                  </a:schemeClr>
                </a:solidFill>
                <a:latin typeface="Droid Serif"/>
                <a:ea typeface="Droid Serif"/>
                <a:cs typeface="Droid Serif"/>
                <a:sym typeface="Droid Serif"/>
              </a:rPr>
              <a:t>.</a:t>
            </a:r>
            <a:r>
              <a:rPr lang="en" sz="2200" dirty="0" smtClean="0">
                <a:solidFill>
                  <a:schemeClr val="tx1">
                    <a:lumMod val="75000"/>
                    <a:lumOff val="25000"/>
                  </a:schemeClr>
                </a:solidFill>
                <a:latin typeface="Droid Serif"/>
                <a:ea typeface="Droid Serif"/>
                <a:cs typeface="Droid Serif"/>
                <a:sym typeface="Droid Serif"/>
              </a:rPr>
              <a:t> </a:t>
            </a:r>
            <a:endParaRPr lang="en-US" sz="2200" dirty="0" smtClean="0">
              <a:solidFill>
                <a:schemeClr val="tx1">
                  <a:lumMod val="75000"/>
                  <a:lumOff val="25000"/>
                </a:schemeClr>
              </a:solidFill>
              <a:latin typeface="Droid Serif"/>
              <a:ea typeface="Droid Serif"/>
              <a:cs typeface="Droid Serif"/>
              <a:sym typeface="Droid Serif"/>
            </a:endParaRPr>
          </a:p>
          <a:p>
            <a:r>
              <a:rPr lang="en" sz="2200" dirty="0" smtClean="0">
                <a:solidFill>
                  <a:schemeClr val="tx1">
                    <a:lumMod val="75000"/>
                    <a:lumOff val="25000"/>
                  </a:schemeClr>
                </a:solidFill>
                <a:latin typeface="Droid Serif"/>
                <a:ea typeface="Droid Serif"/>
                <a:cs typeface="Droid Serif"/>
                <a:sym typeface="Droid Serif"/>
              </a:rPr>
              <a:t>A</a:t>
            </a:r>
            <a:r>
              <a:rPr lang="en" sz="2200" dirty="0">
                <a:solidFill>
                  <a:schemeClr val="tx1">
                    <a:lumMod val="75000"/>
                    <a:lumOff val="25000"/>
                  </a:schemeClr>
                </a:solidFill>
                <a:latin typeface="Droid Serif"/>
                <a:ea typeface="Droid Serif"/>
                <a:cs typeface="Droid Serif"/>
                <a:sym typeface="Droid Serif"/>
              </a:rPr>
              <a:t>) </a:t>
            </a:r>
            <a:r>
              <a:rPr lang="en-US" sz="2200" dirty="0">
                <a:solidFill>
                  <a:schemeClr val="tx1">
                    <a:lumMod val="75000"/>
                    <a:lumOff val="25000"/>
                  </a:schemeClr>
                </a:solidFill>
                <a:latin typeface="Droid Serif"/>
                <a:ea typeface="Droid Serif"/>
                <a:cs typeface="Droid Serif"/>
                <a:sym typeface="Droid Serif"/>
              </a:rPr>
              <a:t>S</a:t>
            </a:r>
            <a:r>
              <a:rPr lang="en" sz="2200" dirty="0" err="1" smtClean="0">
                <a:solidFill>
                  <a:schemeClr val="tx1">
                    <a:lumMod val="75000"/>
                    <a:lumOff val="25000"/>
                  </a:schemeClr>
                </a:solidFill>
                <a:latin typeface="Droid Serif"/>
                <a:ea typeface="Droid Serif"/>
                <a:cs typeface="Droid Serif"/>
                <a:sym typeface="Droid Serif"/>
              </a:rPr>
              <a:t>eafloor</a:t>
            </a:r>
            <a:r>
              <a:rPr lang="en" sz="2200" dirty="0" smtClean="0">
                <a:solidFill>
                  <a:schemeClr val="tx1">
                    <a:lumMod val="75000"/>
                    <a:lumOff val="25000"/>
                  </a:schemeClr>
                </a:solidFill>
                <a:latin typeface="Droid Serif"/>
                <a:ea typeface="Droid Serif"/>
                <a:cs typeface="Droid Serif"/>
                <a:sym typeface="Droid Serif"/>
              </a:rPr>
              <a:t> </a:t>
            </a:r>
            <a:r>
              <a:rPr lang="en" sz="2200" dirty="0">
                <a:solidFill>
                  <a:schemeClr val="tx1">
                    <a:lumMod val="75000"/>
                    <a:lumOff val="25000"/>
                  </a:schemeClr>
                </a:solidFill>
                <a:latin typeface="Droid Serif"/>
                <a:ea typeface="Droid Serif"/>
                <a:cs typeface="Droid Serif"/>
                <a:sym typeface="Droid Serif"/>
              </a:rPr>
              <a:t>with little to no organic debris. </a:t>
            </a:r>
            <a:r>
              <a:rPr lang="en" sz="2200" dirty="0" smtClean="0">
                <a:solidFill>
                  <a:schemeClr val="tx1">
                    <a:lumMod val="75000"/>
                    <a:lumOff val="25000"/>
                  </a:schemeClr>
                </a:solidFill>
                <a:latin typeface="Droid Serif"/>
                <a:ea typeface="Droid Serif"/>
                <a:cs typeface="Droid Serif"/>
                <a:sym typeface="Droid Serif"/>
              </a:rPr>
              <a:t>B</a:t>
            </a:r>
            <a:r>
              <a:rPr lang="en" sz="2200" dirty="0">
                <a:solidFill>
                  <a:schemeClr val="tx1">
                    <a:lumMod val="75000"/>
                    <a:lumOff val="25000"/>
                  </a:schemeClr>
                </a:solidFill>
                <a:latin typeface="Droid Serif"/>
                <a:ea typeface="Droid Serif"/>
                <a:cs typeface="Droid Serif"/>
                <a:sym typeface="Droid Serif"/>
              </a:rPr>
              <a:t>) In June 2007, detrital aggregates (white arrows) are apparent. </a:t>
            </a:r>
            <a:r>
              <a:rPr lang="en" sz="2200" dirty="0" smtClean="0">
                <a:solidFill>
                  <a:schemeClr val="tx1">
                    <a:lumMod val="75000"/>
                    <a:lumOff val="25000"/>
                  </a:schemeClr>
                </a:solidFill>
                <a:latin typeface="Droid Serif"/>
                <a:ea typeface="Droid Serif"/>
                <a:cs typeface="Droid Serif"/>
                <a:sym typeface="Droid Serif"/>
              </a:rPr>
              <a:t>C</a:t>
            </a:r>
            <a:r>
              <a:rPr lang="en" sz="2200" dirty="0">
                <a:solidFill>
                  <a:schemeClr val="tx1">
                    <a:lumMod val="75000"/>
                    <a:lumOff val="25000"/>
                  </a:schemeClr>
                </a:solidFill>
                <a:latin typeface="Droid Serif"/>
                <a:ea typeface="Droid Serif"/>
                <a:cs typeface="Droid Serif"/>
                <a:sym typeface="Droid Serif"/>
              </a:rPr>
              <a:t>) Three months later, the density and size of detrital aggregates (white arrows) became larger. D) In February 2009, the seafloor had no detrital aggregates present. </a:t>
            </a:r>
            <a:r>
              <a:rPr lang="en" sz="2200" dirty="0" smtClean="0">
                <a:solidFill>
                  <a:schemeClr val="tx1">
                    <a:lumMod val="75000"/>
                    <a:lumOff val="25000"/>
                  </a:schemeClr>
                </a:solidFill>
                <a:latin typeface="Droid Serif"/>
                <a:ea typeface="Droid Serif"/>
                <a:cs typeface="Droid Serif"/>
                <a:sym typeface="Droid Serif"/>
              </a:rPr>
              <a:t>E</a:t>
            </a:r>
            <a:r>
              <a:rPr lang="en" sz="2200" dirty="0">
                <a:solidFill>
                  <a:schemeClr val="tx1">
                    <a:lumMod val="75000"/>
                    <a:lumOff val="25000"/>
                  </a:schemeClr>
                </a:solidFill>
                <a:latin typeface="Droid Serif"/>
                <a:ea typeface="Droid Serif"/>
                <a:cs typeface="Droid Serif"/>
                <a:sym typeface="Droid Serif"/>
              </a:rPr>
              <a:t>) In June 2012, dense numbers of dead/dying pelagic </a:t>
            </a:r>
            <a:r>
              <a:rPr lang="en" sz="2200" dirty="0" err="1">
                <a:solidFill>
                  <a:schemeClr val="tx1">
                    <a:lumMod val="75000"/>
                    <a:lumOff val="25000"/>
                  </a:schemeClr>
                </a:solidFill>
                <a:latin typeface="Droid Serif"/>
                <a:ea typeface="Droid Serif"/>
                <a:cs typeface="Droid Serif"/>
                <a:sym typeface="Droid Serif"/>
              </a:rPr>
              <a:t>salps</a:t>
            </a:r>
            <a:r>
              <a:rPr lang="en" sz="2200" dirty="0">
                <a:solidFill>
                  <a:schemeClr val="tx1">
                    <a:lumMod val="75000"/>
                    <a:lumOff val="25000"/>
                  </a:schemeClr>
                </a:solidFill>
                <a:latin typeface="Droid Serif"/>
                <a:ea typeface="Droid Serif"/>
                <a:cs typeface="Droid Serif"/>
                <a:sym typeface="Droid Serif"/>
              </a:rPr>
              <a:t> sank to the seafloor (white polygons). F) Six months later organic debris was nearly </a:t>
            </a:r>
            <a:r>
              <a:rPr lang="en" sz="2200" dirty="0" smtClean="0">
                <a:solidFill>
                  <a:schemeClr val="tx1">
                    <a:lumMod val="75000"/>
                    <a:lumOff val="25000"/>
                  </a:schemeClr>
                </a:solidFill>
                <a:latin typeface="Droid Serif"/>
                <a:ea typeface="Droid Serif"/>
                <a:cs typeface="Droid Serif"/>
                <a:sym typeface="Droid Serif"/>
              </a:rPr>
              <a:t>gone</a:t>
            </a:r>
            <a:r>
              <a:rPr lang="en-US" sz="2200" dirty="0">
                <a:solidFill>
                  <a:schemeClr val="tx1">
                    <a:lumMod val="75000"/>
                    <a:lumOff val="25000"/>
                  </a:schemeClr>
                </a:solidFill>
                <a:latin typeface="Droid Serif"/>
                <a:ea typeface="Droid Serif"/>
                <a:cs typeface="Droid Serif"/>
                <a:sym typeface="Droid Serif"/>
              </a:rPr>
              <a:t> </a:t>
            </a:r>
            <a:r>
              <a:rPr lang="en-US" sz="2200" dirty="0" smtClean="0">
                <a:solidFill>
                  <a:schemeClr val="tx1">
                    <a:lumMod val="75000"/>
                    <a:lumOff val="25000"/>
                  </a:schemeClr>
                </a:solidFill>
                <a:latin typeface="Droid Serif"/>
                <a:ea typeface="Droid Serif"/>
                <a:cs typeface="Droid Serif"/>
                <a:sym typeface="Droid Serif"/>
              </a:rPr>
              <a:t>G) A large pulse of </a:t>
            </a:r>
            <a:r>
              <a:rPr lang="en-US" sz="2200" dirty="0" err="1" smtClean="0">
                <a:solidFill>
                  <a:schemeClr val="tx1">
                    <a:lumMod val="75000"/>
                    <a:lumOff val="25000"/>
                  </a:schemeClr>
                </a:solidFill>
                <a:latin typeface="Droid Serif"/>
                <a:ea typeface="Droid Serif"/>
                <a:cs typeface="Droid Serif"/>
                <a:sym typeface="Droid Serif"/>
              </a:rPr>
              <a:t>pyrosomes</a:t>
            </a:r>
            <a:r>
              <a:rPr lang="en-US" sz="2200" dirty="0" smtClean="0">
                <a:solidFill>
                  <a:schemeClr val="tx1">
                    <a:lumMod val="75000"/>
                    <a:lumOff val="25000"/>
                  </a:schemeClr>
                </a:solidFill>
                <a:latin typeface="Droid Serif"/>
                <a:ea typeface="Droid Serif"/>
                <a:cs typeface="Droid Serif"/>
                <a:sym typeface="Droid Serif"/>
              </a:rPr>
              <a:t> (left) and detrital aggregates (right) reached the seafloor in March, 2017 H) Eight months later a large pulse of </a:t>
            </a:r>
            <a:r>
              <a:rPr lang="en-US" sz="2200" dirty="0" err="1" smtClean="0">
                <a:solidFill>
                  <a:schemeClr val="tx1">
                    <a:lumMod val="75000"/>
                    <a:lumOff val="25000"/>
                  </a:schemeClr>
                </a:solidFill>
                <a:latin typeface="Droid Serif"/>
                <a:ea typeface="Droid Serif"/>
                <a:cs typeface="Droid Serif"/>
                <a:sym typeface="Droid Serif"/>
              </a:rPr>
              <a:t>phytodetritus</a:t>
            </a:r>
            <a:r>
              <a:rPr lang="en-US" sz="2200" dirty="0" smtClean="0">
                <a:solidFill>
                  <a:schemeClr val="tx1">
                    <a:lumMod val="75000"/>
                    <a:lumOff val="25000"/>
                  </a:schemeClr>
                </a:solidFill>
                <a:latin typeface="Droid Serif"/>
                <a:ea typeface="Droid Serif"/>
                <a:cs typeface="Droid Serif"/>
                <a:sym typeface="Droid Serif"/>
              </a:rPr>
              <a:t> was present. Minimal seafloor detritus of any kind was observed in April 2018.</a:t>
            </a:r>
            <a:endParaRPr sz="2200" dirty="0">
              <a:solidFill>
                <a:schemeClr val="tx1">
                  <a:lumMod val="75000"/>
                  <a:lumOff val="25000"/>
                </a:schemeClr>
              </a:solidFill>
              <a:latin typeface="Droid Serif"/>
              <a:ea typeface="Droid Serif"/>
              <a:cs typeface="Droid Serif"/>
              <a:sym typeface="Droid Serif"/>
            </a:endParaRPr>
          </a:p>
        </p:txBody>
      </p:sp>
      <p:sp>
        <p:nvSpPr>
          <p:cNvPr id="37" name="Google Shape;66;p13"/>
          <p:cNvSpPr txBox="1"/>
          <p:nvPr/>
        </p:nvSpPr>
        <p:spPr>
          <a:xfrm>
            <a:off x="25703850" y="13933551"/>
            <a:ext cx="8813604" cy="3204382"/>
          </a:xfrm>
          <a:prstGeom prst="rect">
            <a:avLst/>
          </a:prstGeom>
          <a:noFill/>
          <a:ln>
            <a:noFill/>
          </a:ln>
        </p:spPr>
        <p:txBody>
          <a:bodyPr spcFirstLastPara="1" wrap="square" lIns="87071" tIns="87071" rIns="87071" bIns="87071" anchor="t" anchorCtr="0">
            <a:noAutofit/>
          </a:bodyPr>
          <a:lstStyle/>
          <a:p>
            <a:r>
              <a:rPr lang="en-US" sz="2200" dirty="0" smtClean="0">
                <a:solidFill>
                  <a:schemeClr val="tx1">
                    <a:lumMod val="75000"/>
                    <a:lumOff val="25000"/>
                  </a:schemeClr>
                </a:solidFill>
                <a:latin typeface="Droid Serif" charset="0"/>
                <a:ea typeface="Droid Serif" charset="0"/>
                <a:cs typeface="Droid Serif" charset="0"/>
              </a:rPr>
              <a:t>Figure 5. Shade plot showing the 25 megafaunal taxa that most defined biological community states at Station M from 2006–2018). A, B, and C are the three main time periods that cluster together. Darker-shaded areas indicate greater influence on community structure over the 13 years. These specific taxa represent &gt; 88% of site abundance. See legend for taxonomic group designations.  </a:t>
            </a:r>
            <a:r>
              <a:rPr lang="en-US" sz="2200" i="1" dirty="0" err="1" smtClean="0">
                <a:solidFill>
                  <a:schemeClr val="tx1">
                    <a:lumMod val="75000"/>
                    <a:lumOff val="25000"/>
                  </a:schemeClr>
                </a:solidFill>
                <a:latin typeface="Droid Serif" charset="0"/>
                <a:ea typeface="Droid Serif" charset="0"/>
                <a:cs typeface="Droid Serif" charset="0"/>
              </a:rPr>
              <a:t>Tjalfiella</a:t>
            </a:r>
            <a:r>
              <a:rPr lang="en-US" sz="2200" dirty="0" smtClean="0">
                <a:solidFill>
                  <a:schemeClr val="tx1">
                    <a:lumMod val="75000"/>
                    <a:lumOff val="25000"/>
                  </a:schemeClr>
                </a:solidFill>
                <a:latin typeface="Droid Serif" charset="0"/>
                <a:ea typeface="Droid Serif" charset="0"/>
                <a:cs typeface="Droid Serif" charset="0"/>
              </a:rPr>
              <a:t> = benthic </a:t>
            </a:r>
            <a:r>
              <a:rPr lang="en-US" sz="2200" dirty="0" err="1" smtClean="0">
                <a:solidFill>
                  <a:schemeClr val="tx1">
                    <a:lumMod val="75000"/>
                    <a:lumOff val="25000"/>
                  </a:schemeClr>
                </a:solidFill>
                <a:latin typeface="Droid Serif" charset="0"/>
                <a:ea typeface="Droid Serif" charset="0"/>
                <a:cs typeface="Droid Serif" charset="0"/>
              </a:rPr>
              <a:t>siphonophore</a:t>
            </a:r>
            <a:r>
              <a:rPr lang="en-US" sz="2200" dirty="0" smtClean="0">
                <a:solidFill>
                  <a:schemeClr val="tx1">
                    <a:lumMod val="75000"/>
                    <a:lumOff val="25000"/>
                  </a:schemeClr>
                </a:solidFill>
                <a:latin typeface="Droid Serif" charset="0"/>
                <a:ea typeface="Droid Serif" charset="0"/>
                <a:cs typeface="Droid Serif" charset="0"/>
              </a:rPr>
              <a:t>; </a:t>
            </a:r>
            <a:r>
              <a:rPr lang="en-US" sz="2200" i="1" dirty="0" err="1" smtClean="0">
                <a:solidFill>
                  <a:schemeClr val="tx1">
                    <a:lumMod val="75000"/>
                    <a:lumOff val="25000"/>
                  </a:schemeClr>
                </a:solidFill>
                <a:latin typeface="Droid Serif" charset="0"/>
                <a:ea typeface="Droid Serif" charset="0"/>
                <a:cs typeface="Droid Serif" charset="0"/>
              </a:rPr>
              <a:t>Smithsonius</a:t>
            </a:r>
            <a:r>
              <a:rPr lang="en-US" sz="2200" i="1" dirty="0" smtClean="0">
                <a:solidFill>
                  <a:schemeClr val="tx1">
                    <a:lumMod val="75000"/>
                    <a:lumOff val="25000"/>
                  </a:schemeClr>
                </a:solidFill>
                <a:latin typeface="Droid Serif" charset="0"/>
                <a:ea typeface="Droid Serif" charset="0"/>
                <a:cs typeface="Droid Serif" charset="0"/>
              </a:rPr>
              <a:t> </a:t>
            </a:r>
            <a:r>
              <a:rPr lang="en-US" sz="2200" i="1" dirty="0" err="1" smtClean="0">
                <a:solidFill>
                  <a:schemeClr val="tx1">
                    <a:lumMod val="75000"/>
                    <a:lumOff val="25000"/>
                  </a:schemeClr>
                </a:solidFill>
                <a:latin typeface="Droid Serif" charset="0"/>
                <a:ea typeface="Droid Serif" charset="0"/>
                <a:cs typeface="Droid Serif" charset="0"/>
              </a:rPr>
              <a:t>dorothea</a:t>
            </a:r>
            <a:r>
              <a:rPr lang="en-US" sz="2200" dirty="0" smtClean="0">
                <a:solidFill>
                  <a:schemeClr val="tx1">
                    <a:lumMod val="75000"/>
                    <a:lumOff val="25000"/>
                  </a:schemeClr>
                </a:solidFill>
                <a:latin typeface="Droid Serif" charset="0"/>
                <a:ea typeface="Droid Serif" charset="0"/>
                <a:cs typeface="Droid Serif" charset="0"/>
              </a:rPr>
              <a:t> = bryozoan; </a:t>
            </a:r>
            <a:r>
              <a:rPr lang="en-US" sz="2200" dirty="0" err="1" smtClean="0">
                <a:solidFill>
                  <a:schemeClr val="tx1">
                    <a:lumMod val="75000"/>
                    <a:lumOff val="25000"/>
                  </a:schemeClr>
                </a:solidFill>
                <a:latin typeface="Droid Serif" charset="0"/>
                <a:ea typeface="Droid Serif" charset="0"/>
                <a:cs typeface="Droid Serif" charset="0"/>
              </a:rPr>
              <a:t>Psamminidae</a:t>
            </a:r>
            <a:r>
              <a:rPr lang="en-US" sz="2200" dirty="0" smtClean="0">
                <a:solidFill>
                  <a:schemeClr val="tx1">
                    <a:lumMod val="75000"/>
                    <a:lumOff val="25000"/>
                  </a:schemeClr>
                </a:solidFill>
                <a:latin typeface="Droid Serif" charset="0"/>
                <a:ea typeface="Droid Serif" charset="0"/>
                <a:cs typeface="Droid Serif" charset="0"/>
              </a:rPr>
              <a:t> = </a:t>
            </a:r>
            <a:r>
              <a:rPr lang="en-US" sz="2200" dirty="0" err="1" smtClean="0">
                <a:solidFill>
                  <a:schemeClr val="tx1">
                    <a:lumMod val="75000"/>
                    <a:lumOff val="25000"/>
                  </a:schemeClr>
                </a:solidFill>
                <a:latin typeface="Droid Serif" charset="0"/>
                <a:ea typeface="Droid Serif" charset="0"/>
                <a:cs typeface="Droid Serif" charset="0"/>
              </a:rPr>
              <a:t>xenophyophore</a:t>
            </a:r>
            <a:r>
              <a:rPr lang="en-US" sz="2200" dirty="0" smtClean="0">
                <a:solidFill>
                  <a:schemeClr val="tx1">
                    <a:lumMod val="75000"/>
                    <a:lumOff val="25000"/>
                  </a:schemeClr>
                </a:solidFill>
                <a:latin typeface="Droid Serif" charset="0"/>
                <a:ea typeface="Droid Serif" charset="0"/>
                <a:cs typeface="Droid Serif" charset="0"/>
              </a:rPr>
              <a:t>.</a:t>
            </a:r>
            <a:endParaRPr sz="2200" dirty="0">
              <a:solidFill>
                <a:schemeClr val="tx1">
                  <a:lumMod val="75000"/>
                  <a:lumOff val="25000"/>
                </a:schemeClr>
              </a:solidFill>
              <a:latin typeface="Droid Serif" charset="0"/>
              <a:ea typeface="Droid Serif" charset="0"/>
              <a:cs typeface="Droid Serif" charset="0"/>
              <a:sym typeface="Droid Serif"/>
            </a:endParaRPr>
          </a:p>
        </p:txBody>
      </p:sp>
      <p:sp>
        <p:nvSpPr>
          <p:cNvPr id="38" name="Google Shape;66;p13"/>
          <p:cNvSpPr txBox="1"/>
          <p:nvPr/>
        </p:nvSpPr>
        <p:spPr>
          <a:xfrm>
            <a:off x="18402418" y="19759560"/>
            <a:ext cx="4945517" cy="1377741"/>
          </a:xfrm>
          <a:prstGeom prst="rect">
            <a:avLst/>
          </a:prstGeom>
          <a:noFill/>
          <a:ln>
            <a:noFill/>
          </a:ln>
        </p:spPr>
        <p:txBody>
          <a:bodyPr spcFirstLastPara="1" wrap="square" lIns="87071" tIns="87071" rIns="87071" bIns="87071" anchor="t" anchorCtr="0">
            <a:noAutofit/>
          </a:bodyPr>
          <a:lstStyle/>
          <a:p>
            <a:r>
              <a:rPr lang="en-US" sz="2200" dirty="0" smtClean="0">
                <a:solidFill>
                  <a:schemeClr val="tx1">
                    <a:lumMod val="75000"/>
                    <a:lumOff val="25000"/>
                  </a:schemeClr>
                </a:solidFill>
                <a:latin typeface="Droid Serif" charset="0"/>
                <a:ea typeface="Droid Serif" charset="0"/>
                <a:cs typeface="Droid Serif" charset="0"/>
              </a:rPr>
              <a:t>Figure 3. MDS </a:t>
            </a:r>
            <a:r>
              <a:rPr lang="en-US" sz="2200" dirty="0">
                <a:solidFill>
                  <a:schemeClr val="tx1">
                    <a:lumMod val="75000"/>
                    <a:lumOff val="25000"/>
                  </a:schemeClr>
                </a:solidFill>
                <a:latin typeface="Droid Serif" charset="0"/>
                <a:ea typeface="Droid Serif" charset="0"/>
                <a:cs typeface="Droid Serif" charset="0"/>
              </a:rPr>
              <a:t>plot for </a:t>
            </a:r>
            <a:r>
              <a:rPr lang="en-US" sz="2200" dirty="0" smtClean="0">
                <a:solidFill>
                  <a:schemeClr val="tx1">
                    <a:lumMod val="75000"/>
                    <a:lumOff val="25000"/>
                  </a:schemeClr>
                </a:solidFill>
                <a:latin typeface="Droid Serif" charset="0"/>
                <a:ea typeface="Droid Serif" charset="0"/>
                <a:cs typeface="Droid Serif" charset="0"/>
              </a:rPr>
              <a:t>the entire megafaunal community from 2006–2018.</a:t>
            </a:r>
            <a:endParaRPr sz="2200" dirty="0">
              <a:solidFill>
                <a:schemeClr val="tx1">
                  <a:lumMod val="75000"/>
                  <a:lumOff val="25000"/>
                </a:schemeClr>
              </a:solidFill>
              <a:latin typeface="Droid Serif" charset="0"/>
              <a:ea typeface="Droid Serif" charset="0"/>
              <a:cs typeface="Droid Serif" charset="0"/>
              <a:sym typeface="Droid Serif"/>
            </a:endParaRPr>
          </a:p>
        </p:txBody>
      </p:sp>
      <p:pic>
        <p:nvPicPr>
          <p:cNvPr id="9" name="Picture 8"/>
          <p:cNvPicPr>
            <a:picLocks noChangeAspect="1"/>
          </p:cNvPicPr>
          <p:nvPr/>
        </p:nvPicPr>
        <p:blipFill>
          <a:blip r:embed="rId9"/>
          <a:stretch>
            <a:fillRect/>
          </a:stretch>
        </p:blipFill>
        <p:spPr>
          <a:xfrm>
            <a:off x="15096869" y="21253722"/>
            <a:ext cx="6235638" cy="9593832"/>
          </a:xfrm>
          <a:prstGeom prst="rect">
            <a:avLst/>
          </a:prstGeom>
        </p:spPr>
      </p:pic>
      <p:sp>
        <p:nvSpPr>
          <p:cNvPr id="39" name="Google Shape;60;p13"/>
          <p:cNvSpPr/>
          <p:nvPr/>
        </p:nvSpPr>
        <p:spPr>
          <a:xfrm>
            <a:off x="12486461" y="35081986"/>
            <a:ext cx="11569017" cy="434556"/>
          </a:xfrm>
          <a:prstGeom prst="rect">
            <a:avLst/>
          </a:prstGeom>
          <a:solidFill>
            <a:schemeClr val="accent5"/>
          </a:solidFill>
          <a:ln>
            <a:noFill/>
          </a:ln>
        </p:spPr>
        <p:txBody>
          <a:bodyPr spcFirstLastPara="1" wrap="square" lIns="87071" tIns="87071" rIns="87071" bIns="87071" anchor="ctr" anchorCtr="0">
            <a:noAutofit/>
          </a:bodyPr>
          <a:lstStyle/>
          <a:p>
            <a:endParaRPr sz="127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1341</TotalTime>
  <Words>1054</Words>
  <Application>Microsoft Macintosh PowerPoint</Application>
  <PresentationFormat>Custom</PresentationFormat>
  <Paragraphs>34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Droid Serif</vt:lpstr>
      <vt:lpstr>Oswald</vt:lpstr>
      <vt:lpstr>Oswald DemiBold</vt:lpstr>
      <vt:lpstr>Symbol</vt:lpstr>
      <vt:lpstr>Simple Light</vt:lpstr>
      <vt:lpstr>PowerPoint Presentation</vt:lpstr>
    </vt:vector>
  </TitlesOfParts>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Meilina Dalit</dc:creator>
  <cp:lastModifiedBy>Linda Kuhnz</cp:lastModifiedBy>
  <cp:revision>87</cp:revision>
  <cp:lastPrinted>2018-09-07T14:09:53Z</cp:lastPrinted>
  <dcterms:modified xsi:type="dcterms:W3CDTF">2018-09-07T14:30:42Z</dcterms:modified>
</cp:coreProperties>
</file>