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058400" cy="7772400"/>
  <p:notesSz cx="6989763" cy="9275763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482" y="-84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9248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r">
              <a:defRPr sz="1200"/>
            </a:lvl1pPr>
          </a:lstStyle>
          <a:p>
            <a:fld id="{7527C769-FB48-4E78-ACCF-FA9D42630AF2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4600" y="695325"/>
            <a:ext cx="4500563" cy="3478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0" tIns="46470" rIns="92940" bIns="464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977" y="4405988"/>
            <a:ext cx="5591810" cy="4174093"/>
          </a:xfrm>
          <a:prstGeom prst="rect">
            <a:avLst/>
          </a:prstGeom>
        </p:spPr>
        <p:txBody>
          <a:bodyPr vert="horz" lIns="92940" tIns="46470" rIns="92940" bIns="4647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9248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r">
              <a:defRPr sz="1200"/>
            </a:lvl1pPr>
          </a:lstStyle>
          <a:p>
            <a:fld id="{008FDD3C-AC89-4838-8B5B-CF009A19EDC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FDD3C-AC89-4838-8B5B-CF009A19EDC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2272" y="352637"/>
            <a:ext cx="2488407" cy="75169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3562" y="352637"/>
            <a:ext cx="7301071" cy="75169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562" y="2054648"/>
            <a:ext cx="4894738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5941" y="2054648"/>
            <a:ext cx="4894739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6C9B9-C799-48B3-9B84-4EEF238EADFF}" type="datetimeFigureOut">
              <a:rPr lang="en-US" smtClean="0"/>
              <a:t>8/29/2013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EC35B-0D0D-4958-AD9D-1785186588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10" Type="http://schemas.openxmlformats.org/officeDocument/2006/relationships/image" Target="../media/image100.jpeg"/><Relationship Id="rId4" Type="http://schemas.openxmlformats.org/officeDocument/2006/relationships/image" Target="../media/image94.jpeg"/><Relationship Id="rId9" Type="http://schemas.openxmlformats.org/officeDocument/2006/relationships/image" Target="../media/image9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10" Type="http://schemas.openxmlformats.org/officeDocument/2006/relationships/image" Target="../media/image109.jpe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10" Type="http://schemas.openxmlformats.org/officeDocument/2006/relationships/image" Target="../media/image118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7.emf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647700"/>
            <a:ext cx="3200400" cy="2095500"/>
          </a:xfrm>
          <a:prstGeom prst="rect">
            <a:avLst/>
          </a:prstGeom>
          <a:noFill/>
        </p:spPr>
      </p:pic>
      <p:pic>
        <p:nvPicPr>
          <p:cNvPr id="25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647700"/>
            <a:ext cx="3200400" cy="2095500"/>
          </a:xfrm>
          <a:prstGeom prst="rect">
            <a:avLst/>
          </a:prstGeom>
          <a:noFill/>
        </p:spPr>
      </p:pic>
      <p:pic>
        <p:nvPicPr>
          <p:cNvPr id="26" name="Picture 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647700"/>
            <a:ext cx="3200400" cy="2095500"/>
          </a:xfrm>
          <a:prstGeom prst="rect">
            <a:avLst/>
          </a:prstGeom>
          <a:noFill/>
        </p:spPr>
      </p:pic>
      <p:pic>
        <p:nvPicPr>
          <p:cNvPr id="27" name="Picture 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819400"/>
            <a:ext cx="3200400" cy="2095500"/>
          </a:xfrm>
          <a:prstGeom prst="rect">
            <a:avLst/>
          </a:prstGeom>
          <a:noFill/>
        </p:spPr>
      </p:pic>
      <p:pic>
        <p:nvPicPr>
          <p:cNvPr id="28" name="Picture 2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819400"/>
            <a:ext cx="3200400" cy="2095500"/>
          </a:xfrm>
          <a:prstGeom prst="rect">
            <a:avLst/>
          </a:prstGeom>
          <a:noFill/>
        </p:spPr>
      </p:pic>
      <p:pic>
        <p:nvPicPr>
          <p:cNvPr id="29" name="Picture 2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819400"/>
            <a:ext cx="3200400" cy="2095500"/>
          </a:xfrm>
          <a:prstGeom prst="rect">
            <a:avLst/>
          </a:prstGeom>
          <a:noFill/>
        </p:spPr>
      </p:pic>
      <p:pic>
        <p:nvPicPr>
          <p:cNvPr id="30" name="Picture 2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991100"/>
            <a:ext cx="3200400" cy="2095500"/>
          </a:xfrm>
          <a:prstGeom prst="rect">
            <a:avLst/>
          </a:prstGeom>
          <a:noFill/>
        </p:spPr>
      </p:pic>
      <p:pic>
        <p:nvPicPr>
          <p:cNvPr id="31" name="Picture 2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991100"/>
            <a:ext cx="3200400" cy="2095500"/>
          </a:xfrm>
          <a:prstGeom prst="rect">
            <a:avLst/>
          </a:prstGeom>
          <a:noFill/>
        </p:spPr>
      </p:pic>
      <p:pic>
        <p:nvPicPr>
          <p:cNvPr id="32" name="Picture 2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991100"/>
            <a:ext cx="3200400" cy="2095500"/>
          </a:xfrm>
          <a:prstGeom prst="rect">
            <a:avLst/>
          </a:prstGeom>
          <a:noFill/>
        </p:spPr>
      </p:pic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0" y="107950"/>
            <a:ext cx="9712325" cy="273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Appendix A.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The size distributions of all holothuroid species observed at Station M, for each sampling period.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52400" y="7086600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Figure A.1: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Size distribution for holothuroid species 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Abyssocucumis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abyssorum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for all 9 sampling periods.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" name="Rectangle 13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0" y="472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0" y="6819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9" name="Rectangle 16"/>
          <p:cNvSpPr>
            <a:spLocks noChangeArrowheads="1"/>
          </p:cNvSpPr>
          <p:nvPr/>
        </p:nvSpPr>
        <p:spPr bwMode="auto">
          <a:xfrm>
            <a:off x="0" y="883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0" y="1093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1" name="Rectangle 18"/>
          <p:cNvSpPr>
            <a:spLocks noChangeArrowheads="1"/>
          </p:cNvSpPr>
          <p:nvPr/>
        </p:nvSpPr>
        <p:spPr bwMode="auto">
          <a:xfrm>
            <a:off x="0" y="1303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0" y="15125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3" name="Rectangle 20"/>
          <p:cNvSpPr>
            <a:spLocks noChangeArrowheads="1"/>
          </p:cNvSpPr>
          <p:nvPr/>
        </p:nvSpPr>
        <p:spPr bwMode="auto">
          <a:xfrm>
            <a:off x="0" y="17221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59923" y="731520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7" name="Picture 1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05025"/>
          </a:xfrm>
          <a:prstGeom prst="rect">
            <a:avLst/>
          </a:prstGeom>
          <a:noFill/>
        </p:spPr>
      </p:pic>
      <p:pic>
        <p:nvPicPr>
          <p:cNvPr id="22536" name="Picture 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095500"/>
          </a:xfrm>
          <a:prstGeom prst="rect">
            <a:avLst/>
          </a:prstGeom>
          <a:noFill/>
        </p:spPr>
      </p:pic>
      <p:pic>
        <p:nvPicPr>
          <p:cNvPr id="22535" name="Picture 1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095500"/>
          </a:xfrm>
          <a:prstGeom prst="rect">
            <a:avLst/>
          </a:prstGeom>
          <a:noFill/>
        </p:spPr>
      </p:pic>
      <p:pic>
        <p:nvPicPr>
          <p:cNvPr id="22534" name="Picture 1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05025"/>
          </a:xfrm>
          <a:prstGeom prst="rect">
            <a:avLst/>
          </a:prstGeom>
          <a:noFill/>
        </p:spPr>
      </p:pic>
      <p:pic>
        <p:nvPicPr>
          <p:cNvPr id="22533" name="Picture 12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05025"/>
          </a:xfrm>
          <a:prstGeom prst="rect">
            <a:avLst/>
          </a:prstGeom>
          <a:noFill/>
        </p:spPr>
      </p:pic>
      <p:pic>
        <p:nvPicPr>
          <p:cNvPr id="22532" name="Picture 1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05025"/>
          </a:xfrm>
          <a:prstGeom prst="rect">
            <a:avLst/>
          </a:prstGeom>
          <a:noFill/>
        </p:spPr>
      </p:pic>
      <p:pic>
        <p:nvPicPr>
          <p:cNvPr id="22531" name="Picture 1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05025"/>
          </a:xfrm>
          <a:prstGeom prst="rect">
            <a:avLst/>
          </a:prstGeom>
          <a:noFill/>
        </p:spPr>
      </p:pic>
      <p:pic>
        <p:nvPicPr>
          <p:cNvPr id="22530" name="Picture 12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095500"/>
          </a:xfrm>
          <a:prstGeom prst="rect">
            <a:avLst/>
          </a:prstGeom>
          <a:noFill/>
        </p:spPr>
      </p:pic>
      <p:pic>
        <p:nvPicPr>
          <p:cNvPr id="22529" name="Picture 12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095500"/>
          </a:xfrm>
          <a:prstGeom prst="rect">
            <a:avLst/>
          </a:prstGeom>
          <a:noFill/>
        </p:spPr>
      </p:pic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33350" y="7005935"/>
            <a:ext cx="7029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A.10: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sp.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3" name="Picture 1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33600"/>
          </a:xfrm>
          <a:prstGeom prst="rect">
            <a:avLst/>
          </a:prstGeom>
          <a:noFill/>
        </p:spPr>
      </p:pic>
      <p:pic>
        <p:nvPicPr>
          <p:cNvPr id="21512" name="Picture 1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14550"/>
          </a:xfrm>
          <a:prstGeom prst="rect">
            <a:avLst/>
          </a:prstGeom>
          <a:noFill/>
        </p:spPr>
      </p:pic>
      <p:pic>
        <p:nvPicPr>
          <p:cNvPr id="21511" name="Picture 1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24075"/>
          </a:xfrm>
          <a:prstGeom prst="rect">
            <a:avLst/>
          </a:prstGeom>
          <a:noFill/>
        </p:spPr>
      </p:pic>
      <p:pic>
        <p:nvPicPr>
          <p:cNvPr id="21510" name="Picture 1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33600"/>
          </a:xfrm>
          <a:prstGeom prst="rect">
            <a:avLst/>
          </a:prstGeom>
          <a:noFill/>
        </p:spPr>
      </p:pic>
      <p:pic>
        <p:nvPicPr>
          <p:cNvPr id="21509" name="Picture 13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1508" name="Picture 13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24075"/>
          </a:xfrm>
          <a:prstGeom prst="rect">
            <a:avLst/>
          </a:prstGeom>
          <a:noFill/>
        </p:spPr>
      </p:pic>
      <p:pic>
        <p:nvPicPr>
          <p:cNvPr id="21507" name="Picture 13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91385"/>
            <a:ext cx="3200400" cy="2114550"/>
          </a:xfrm>
          <a:prstGeom prst="rect">
            <a:avLst/>
          </a:prstGeom>
          <a:noFill/>
        </p:spPr>
      </p:pic>
      <p:pic>
        <p:nvPicPr>
          <p:cNvPr id="21506" name="Picture 13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900910"/>
            <a:ext cx="3200400" cy="2105025"/>
          </a:xfrm>
          <a:prstGeom prst="rect">
            <a:avLst/>
          </a:prstGeom>
          <a:noFill/>
        </p:spPr>
      </p:pic>
      <p:pic>
        <p:nvPicPr>
          <p:cNvPr id="21505" name="Picture 13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14550"/>
          </a:xfrm>
          <a:prstGeom prst="rect">
            <a:avLst/>
          </a:prstGeom>
          <a:noFill/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33350" y="7005935"/>
            <a:ext cx="7562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A.11: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sp.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nov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9" name="Picture 1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24075"/>
          </a:xfrm>
          <a:prstGeom prst="rect">
            <a:avLst/>
          </a:prstGeom>
          <a:noFill/>
        </p:spPr>
      </p:pic>
      <p:pic>
        <p:nvPicPr>
          <p:cNvPr id="20488" name="Picture 1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24075"/>
          </a:xfrm>
          <a:prstGeom prst="rect">
            <a:avLst/>
          </a:prstGeom>
          <a:noFill/>
        </p:spPr>
      </p:pic>
      <p:pic>
        <p:nvPicPr>
          <p:cNvPr id="20487" name="Picture 1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24075"/>
          </a:xfrm>
          <a:prstGeom prst="rect">
            <a:avLst/>
          </a:prstGeom>
          <a:noFill/>
        </p:spPr>
      </p:pic>
      <p:pic>
        <p:nvPicPr>
          <p:cNvPr id="20486" name="Picture 14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0485" name="Picture 14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0484" name="Picture 14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0483" name="Picture 14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14550"/>
          </a:xfrm>
          <a:prstGeom prst="rect">
            <a:avLst/>
          </a:prstGeom>
          <a:noFill/>
        </p:spPr>
      </p:pic>
      <p:pic>
        <p:nvPicPr>
          <p:cNvPr id="20482" name="Picture 14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114550"/>
          </a:xfrm>
          <a:prstGeom prst="rect">
            <a:avLst/>
          </a:prstGeom>
          <a:noFill/>
        </p:spPr>
      </p:pic>
      <p:pic>
        <p:nvPicPr>
          <p:cNvPr id="20481" name="Picture 14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14550"/>
          </a:xfrm>
          <a:prstGeom prst="rect">
            <a:avLst/>
          </a:prstGeom>
          <a:noFill/>
        </p:spPr>
      </p:pic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133350" y="7005935"/>
            <a:ext cx="7258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A.12: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vitrea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00025" y="7005935"/>
            <a:ext cx="7038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A.13: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Scotoplanes globosa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1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33600"/>
          </a:xfrm>
          <a:prstGeom prst="rect">
            <a:avLst/>
          </a:prstGeom>
          <a:noFill/>
        </p:spPr>
      </p:pic>
      <p:pic>
        <p:nvPicPr>
          <p:cNvPr id="19464" name="Picture 1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33600"/>
          </a:xfrm>
          <a:prstGeom prst="rect">
            <a:avLst/>
          </a:prstGeom>
          <a:noFill/>
        </p:spPr>
      </p:pic>
      <p:pic>
        <p:nvPicPr>
          <p:cNvPr id="19463" name="Picture 1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33600"/>
          </a:xfrm>
          <a:prstGeom prst="rect">
            <a:avLst/>
          </a:prstGeom>
          <a:noFill/>
        </p:spPr>
      </p:pic>
      <p:pic>
        <p:nvPicPr>
          <p:cNvPr id="19462" name="Picture 1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33600"/>
          </a:xfrm>
          <a:prstGeom prst="rect">
            <a:avLst/>
          </a:prstGeom>
          <a:noFill/>
        </p:spPr>
      </p:pic>
      <p:pic>
        <p:nvPicPr>
          <p:cNvPr id="19461" name="Picture 15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33600"/>
          </a:xfrm>
          <a:prstGeom prst="rect">
            <a:avLst/>
          </a:prstGeom>
          <a:noFill/>
        </p:spPr>
      </p:pic>
      <p:pic>
        <p:nvPicPr>
          <p:cNvPr id="19460" name="Picture 15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33600"/>
          </a:xfrm>
          <a:prstGeom prst="rect">
            <a:avLst/>
          </a:prstGeom>
          <a:noFill/>
        </p:spPr>
      </p:pic>
      <p:pic>
        <p:nvPicPr>
          <p:cNvPr id="19459" name="Picture 15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33600"/>
          </a:xfrm>
          <a:prstGeom prst="rect">
            <a:avLst/>
          </a:prstGeom>
          <a:noFill/>
        </p:spPr>
      </p:pic>
      <p:pic>
        <p:nvPicPr>
          <p:cNvPr id="19458" name="Picture 15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133600"/>
          </a:xfrm>
          <a:prstGeom prst="rect">
            <a:avLst/>
          </a:prstGeom>
          <a:noFill/>
        </p:spPr>
      </p:pic>
      <p:pic>
        <p:nvPicPr>
          <p:cNvPr id="19457" name="Picture 15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49560"/>
            <a:ext cx="3200400" cy="2085975"/>
          </a:xfrm>
          <a:prstGeom prst="rect">
            <a:avLst/>
          </a:prstGeom>
          <a:noFill/>
        </p:spPr>
      </p:pic>
      <p:pic>
        <p:nvPicPr>
          <p:cNvPr id="6153" name="Picture 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49560"/>
            <a:ext cx="3200400" cy="2085975"/>
          </a:xfrm>
          <a:prstGeom prst="rect">
            <a:avLst/>
          </a:prstGeom>
          <a:noFill/>
        </p:spPr>
      </p:pic>
      <p:pic>
        <p:nvPicPr>
          <p:cNvPr id="6152" name="Picture 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49560"/>
            <a:ext cx="3200400" cy="2085975"/>
          </a:xfrm>
          <a:prstGeom prst="rect">
            <a:avLst/>
          </a:prstGeom>
          <a:noFill/>
        </p:spPr>
      </p:pic>
      <p:pic>
        <p:nvPicPr>
          <p:cNvPr id="6151" name="Picture 3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2583160"/>
            <a:ext cx="3200400" cy="2085975"/>
          </a:xfrm>
          <a:prstGeom prst="rect">
            <a:avLst/>
          </a:prstGeom>
          <a:noFill/>
        </p:spPr>
      </p:pic>
      <p:pic>
        <p:nvPicPr>
          <p:cNvPr id="6150" name="Picture 5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9000" y="2630785"/>
            <a:ext cx="3200400" cy="2085975"/>
          </a:xfrm>
          <a:prstGeom prst="rect">
            <a:avLst/>
          </a:prstGeom>
          <a:noFill/>
        </p:spPr>
      </p:pic>
      <p:pic>
        <p:nvPicPr>
          <p:cNvPr id="6149" name="Picture 5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05600" y="2630785"/>
            <a:ext cx="3200400" cy="2085975"/>
          </a:xfrm>
          <a:prstGeom prst="rect">
            <a:avLst/>
          </a:prstGeom>
          <a:noFill/>
        </p:spPr>
      </p:pic>
      <p:pic>
        <p:nvPicPr>
          <p:cNvPr id="6148" name="Picture 5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2400" y="4792960"/>
            <a:ext cx="3200400" cy="2085975"/>
          </a:xfrm>
          <a:prstGeom prst="rect">
            <a:avLst/>
          </a:prstGeom>
          <a:noFill/>
        </p:spPr>
      </p:pic>
      <p:pic>
        <p:nvPicPr>
          <p:cNvPr id="6147" name="Picture 5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9000" y="4792960"/>
            <a:ext cx="3200400" cy="2085975"/>
          </a:xfrm>
          <a:prstGeom prst="rect">
            <a:avLst/>
          </a:prstGeom>
          <a:noFill/>
        </p:spPr>
      </p:pic>
      <p:pic>
        <p:nvPicPr>
          <p:cNvPr id="6146" name="Picture 5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05600" y="4792960"/>
            <a:ext cx="3200400" cy="2085975"/>
          </a:xfrm>
          <a:prstGeom prst="rect">
            <a:avLst/>
          </a:prstGeom>
          <a:noFill/>
        </p:spPr>
      </p:pic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52400" y="7005935"/>
            <a:ext cx="800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A.2: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the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Oneirophanta mutabilis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complex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29716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29716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0" y="29716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0" y="29716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36823"/>
          </a:xfrm>
          <a:prstGeom prst="rect">
            <a:avLst/>
          </a:prstGeom>
          <a:noFill/>
        </p:spPr>
      </p:pic>
      <p:pic>
        <p:nvPicPr>
          <p:cNvPr id="5129" name="Picture 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36823"/>
          </a:xfrm>
          <a:prstGeom prst="rect">
            <a:avLst/>
          </a:prstGeom>
          <a:noFill/>
        </p:spPr>
      </p:pic>
      <p:pic>
        <p:nvPicPr>
          <p:cNvPr id="5128" name="Picture 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36823"/>
          </a:xfrm>
          <a:prstGeom prst="rect">
            <a:avLst/>
          </a:prstGeom>
          <a:noFill/>
        </p:spPr>
      </p:pic>
      <p:pic>
        <p:nvPicPr>
          <p:cNvPr id="5127" name="Picture 5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43298"/>
          </a:xfrm>
          <a:prstGeom prst="rect">
            <a:avLst/>
          </a:prstGeom>
          <a:noFill/>
        </p:spPr>
      </p:pic>
      <p:pic>
        <p:nvPicPr>
          <p:cNvPr id="5126" name="Picture 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36823"/>
          </a:xfrm>
          <a:prstGeom prst="rect">
            <a:avLst/>
          </a:prstGeom>
          <a:noFill/>
        </p:spPr>
      </p:pic>
      <p:pic>
        <p:nvPicPr>
          <p:cNvPr id="5125" name="Picture 6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36823"/>
          </a:xfrm>
          <a:prstGeom prst="rect">
            <a:avLst/>
          </a:prstGeom>
          <a:noFill/>
        </p:spPr>
      </p:pic>
      <p:pic>
        <p:nvPicPr>
          <p:cNvPr id="5123" name="Picture 6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36823"/>
          </a:xfrm>
          <a:prstGeom prst="rect">
            <a:avLst/>
          </a:prstGeom>
          <a:noFill/>
        </p:spPr>
      </p:pic>
      <p:pic>
        <p:nvPicPr>
          <p:cNvPr id="5122" name="Picture 6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136823"/>
          </a:xfrm>
          <a:prstGeom prst="rect">
            <a:avLst/>
          </a:prstGeom>
          <a:noFill/>
        </p:spPr>
      </p:pic>
      <p:pic>
        <p:nvPicPr>
          <p:cNvPr id="5121" name="Picture 6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36823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52400" y="7082135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A.3: Size distribution for holothuroid species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Paelopatides confundens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all 9 sampling periods.</a:t>
            </a: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300335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47971"/>
            <a:ext cx="3200400" cy="2133600"/>
          </a:xfrm>
          <a:prstGeom prst="rect">
            <a:avLst/>
          </a:prstGeom>
          <a:noFill/>
        </p:spPr>
      </p:pic>
      <p:pic>
        <p:nvPicPr>
          <p:cNvPr id="28680" name="Picture 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47971"/>
            <a:ext cx="3200400" cy="2133600"/>
          </a:xfrm>
          <a:prstGeom prst="rect">
            <a:avLst/>
          </a:prstGeom>
          <a:noFill/>
        </p:spPr>
      </p:pic>
      <p:pic>
        <p:nvPicPr>
          <p:cNvPr id="28679" name="Picture 7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47971"/>
            <a:ext cx="3200400" cy="2133600"/>
          </a:xfrm>
          <a:prstGeom prst="rect">
            <a:avLst/>
          </a:prstGeom>
          <a:noFill/>
        </p:spPr>
      </p:pic>
      <p:pic>
        <p:nvPicPr>
          <p:cNvPr id="28678" name="Picture 7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57771"/>
            <a:ext cx="3200400" cy="2133600"/>
          </a:xfrm>
          <a:prstGeom prst="rect">
            <a:avLst/>
          </a:prstGeom>
          <a:noFill/>
        </p:spPr>
      </p:pic>
      <p:pic>
        <p:nvPicPr>
          <p:cNvPr id="28677" name="Picture 7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57771"/>
            <a:ext cx="3200400" cy="2133600"/>
          </a:xfrm>
          <a:prstGeom prst="rect">
            <a:avLst/>
          </a:prstGeom>
          <a:noFill/>
        </p:spPr>
      </p:pic>
      <p:pic>
        <p:nvPicPr>
          <p:cNvPr id="28676" name="Picture 7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57771"/>
            <a:ext cx="3200400" cy="2133600"/>
          </a:xfrm>
          <a:prstGeom prst="rect">
            <a:avLst/>
          </a:prstGeom>
          <a:noFill/>
        </p:spPr>
      </p:pic>
      <p:pic>
        <p:nvPicPr>
          <p:cNvPr id="28675" name="Picture 8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67571"/>
            <a:ext cx="3200400" cy="2133600"/>
          </a:xfrm>
          <a:prstGeom prst="rect">
            <a:avLst/>
          </a:prstGeom>
          <a:noFill/>
        </p:spPr>
      </p:pic>
      <p:pic>
        <p:nvPicPr>
          <p:cNvPr id="28674" name="Picture 8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67571"/>
            <a:ext cx="3200400" cy="2133600"/>
          </a:xfrm>
          <a:prstGeom prst="rect">
            <a:avLst/>
          </a:prstGeom>
          <a:noFill/>
        </p:spPr>
      </p:pic>
      <p:pic>
        <p:nvPicPr>
          <p:cNvPr id="28673" name="Picture 8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67571"/>
            <a:ext cx="3200400" cy="2133600"/>
          </a:xfrm>
          <a:prstGeom prst="rect">
            <a:avLst/>
          </a:prstGeom>
          <a:noFill/>
        </p:spPr>
      </p:pic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1965325" y="295571"/>
            <a:ext cx="60991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-14288" y="295571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-14288" y="295571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-14288" y="295571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94" name="Picture 2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52399" y="7001171"/>
            <a:ext cx="7848601" cy="31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64640"/>
          </a:xfrm>
          <a:prstGeom prst="rect">
            <a:avLst/>
          </a:prstGeom>
          <a:noFill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399"/>
            <a:ext cx="3200400" cy="2167960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67961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406255"/>
            <a:ext cx="3200400" cy="2165745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404620"/>
            <a:ext cx="3200400" cy="216738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404620"/>
            <a:ext cx="3200400" cy="216738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648200"/>
            <a:ext cx="3200400" cy="2165746"/>
          </a:xfrm>
          <a:prstGeom prst="rect">
            <a:avLst/>
          </a:prstGeom>
          <a:noFill/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139700" y="6858000"/>
            <a:ext cx="6337300" cy="58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Figure A.5: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Synallactidae sp.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for all 9 sampling periods.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648200"/>
            <a:ext cx="3200400" cy="2167380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1005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648200"/>
            <a:ext cx="3200400" cy="2169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168275" y="6705600"/>
            <a:ext cx="6613525" cy="58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Figure A.6: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Elpidia sp.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nov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for all 9 sampling periods.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41" name="Picture 8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2" name="Picture 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3" name="Picture 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9" name="Picture 8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6648" name="Picture 8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6647" name="Picture 8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6646" name="Picture 8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4550"/>
          </a:xfrm>
          <a:prstGeom prst="rect">
            <a:avLst/>
          </a:prstGeom>
          <a:noFill/>
        </p:spPr>
      </p:pic>
      <p:pic>
        <p:nvPicPr>
          <p:cNvPr id="26645" name="Picture 2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24075"/>
          </a:xfrm>
          <a:prstGeom prst="rect">
            <a:avLst/>
          </a:prstGeom>
          <a:noFill/>
        </p:spPr>
      </p:pic>
      <p:pic>
        <p:nvPicPr>
          <p:cNvPr id="26644" name="Picture 9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91050"/>
            <a:ext cx="3200400" cy="2114550"/>
          </a:xfrm>
          <a:prstGeom prst="rect">
            <a:avLst/>
          </a:prstGeom>
          <a:noFill/>
        </p:spPr>
      </p:pic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56" name="Rectangle 32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9" name="Picture 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33600"/>
          </a:xfrm>
          <a:prstGeom prst="rect">
            <a:avLst/>
          </a:prstGeom>
          <a:noFill/>
        </p:spPr>
      </p:pic>
      <p:pic>
        <p:nvPicPr>
          <p:cNvPr id="25608" name="Picture 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33600"/>
          </a:xfrm>
          <a:prstGeom prst="rect">
            <a:avLst/>
          </a:prstGeom>
          <a:noFill/>
        </p:spPr>
      </p:pic>
      <p:pic>
        <p:nvPicPr>
          <p:cNvPr id="25607" name="Picture 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24075"/>
          </a:xfrm>
          <a:prstGeom prst="rect">
            <a:avLst/>
          </a:prstGeom>
          <a:noFill/>
        </p:spPr>
      </p:pic>
      <p:pic>
        <p:nvPicPr>
          <p:cNvPr id="25606" name="Picture 9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5605" name="Picture 9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5604" name="Picture 9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24075"/>
          </a:xfrm>
          <a:prstGeom prst="rect">
            <a:avLst/>
          </a:prstGeom>
          <a:noFill/>
        </p:spPr>
      </p:pic>
      <p:pic>
        <p:nvPicPr>
          <p:cNvPr id="25603" name="Picture 9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14550"/>
          </a:xfrm>
          <a:prstGeom prst="rect">
            <a:avLst/>
          </a:prstGeom>
          <a:noFill/>
        </p:spPr>
      </p:pic>
      <p:pic>
        <p:nvPicPr>
          <p:cNvPr id="25602" name="Picture 9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114550"/>
          </a:xfrm>
          <a:prstGeom prst="rect">
            <a:avLst/>
          </a:prstGeom>
          <a:noFill/>
        </p:spPr>
      </p:pic>
      <p:pic>
        <p:nvPicPr>
          <p:cNvPr id="25601" name="Picture 10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24075"/>
          </a:xfrm>
          <a:prstGeom prst="rect">
            <a:avLst/>
          </a:prstGeom>
          <a:noFill/>
        </p:spPr>
      </p:pic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42875" y="7005935"/>
            <a:ext cx="7858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A.7: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gracilis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5" name="Picture 1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3200400" cy="2114550"/>
          </a:xfrm>
          <a:prstGeom prst="rect">
            <a:avLst/>
          </a:prstGeom>
          <a:noFill/>
        </p:spPr>
      </p:pic>
      <p:pic>
        <p:nvPicPr>
          <p:cNvPr id="24584" name="Picture 1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2400"/>
            <a:ext cx="3200400" cy="2114550"/>
          </a:xfrm>
          <a:prstGeom prst="rect">
            <a:avLst/>
          </a:prstGeom>
          <a:noFill/>
        </p:spPr>
      </p:pic>
      <p:pic>
        <p:nvPicPr>
          <p:cNvPr id="24583" name="Picture 1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52400"/>
            <a:ext cx="3200400" cy="2114550"/>
          </a:xfrm>
          <a:prstGeom prst="rect">
            <a:avLst/>
          </a:prstGeom>
          <a:noFill/>
        </p:spPr>
      </p:pic>
      <p:pic>
        <p:nvPicPr>
          <p:cNvPr id="24582" name="Picture 1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4581" name="Picture 10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4580" name="Picture 10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362200"/>
            <a:ext cx="3200400" cy="2114550"/>
          </a:xfrm>
          <a:prstGeom prst="rect">
            <a:avLst/>
          </a:prstGeom>
          <a:noFill/>
        </p:spPr>
      </p:pic>
      <p:pic>
        <p:nvPicPr>
          <p:cNvPr id="24579" name="Picture 10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572000"/>
            <a:ext cx="3200400" cy="2114550"/>
          </a:xfrm>
          <a:prstGeom prst="rect">
            <a:avLst/>
          </a:prstGeom>
          <a:noFill/>
        </p:spPr>
      </p:pic>
      <p:pic>
        <p:nvPicPr>
          <p:cNvPr id="24578" name="Picture 10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572000"/>
            <a:ext cx="3200400" cy="2114550"/>
          </a:xfrm>
          <a:prstGeom prst="rect">
            <a:avLst/>
          </a:prstGeom>
          <a:noFill/>
        </p:spPr>
      </p:pic>
      <p:pic>
        <p:nvPicPr>
          <p:cNvPr id="24577" name="Picture 10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572000"/>
            <a:ext cx="3200400" cy="2114550"/>
          </a:xfrm>
          <a:prstGeom prst="rect">
            <a:avLst/>
          </a:prstGeom>
          <a:noFill/>
        </p:spPr>
      </p:pic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152400" y="6705600"/>
            <a:ext cx="662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A.8: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papillata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0" y="0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9922" y="7315200"/>
            <a:ext cx="397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1" name="Picture 1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52735"/>
            <a:ext cx="3200400" cy="2114550"/>
          </a:xfrm>
          <a:prstGeom prst="rect">
            <a:avLst/>
          </a:prstGeom>
          <a:noFill/>
        </p:spPr>
      </p:pic>
      <p:pic>
        <p:nvPicPr>
          <p:cNvPr id="23560" name="Picture 1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52735"/>
            <a:ext cx="3200400" cy="2105025"/>
          </a:xfrm>
          <a:prstGeom prst="rect">
            <a:avLst/>
          </a:prstGeom>
          <a:noFill/>
        </p:spPr>
      </p:pic>
      <p:pic>
        <p:nvPicPr>
          <p:cNvPr id="23559" name="Picture 1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52735"/>
            <a:ext cx="3200400" cy="2105025"/>
          </a:xfrm>
          <a:prstGeom prst="rect">
            <a:avLst/>
          </a:prstGeom>
          <a:noFill/>
        </p:spPr>
      </p:pic>
      <p:pic>
        <p:nvPicPr>
          <p:cNvPr id="23558" name="Picture 1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2662535"/>
            <a:ext cx="3200400" cy="2114550"/>
          </a:xfrm>
          <a:prstGeom prst="rect">
            <a:avLst/>
          </a:prstGeom>
          <a:noFill/>
        </p:spPr>
      </p:pic>
      <p:pic>
        <p:nvPicPr>
          <p:cNvPr id="23557" name="Picture 1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2662535"/>
            <a:ext cx="3200400" cy="2105025"/>
          </a:xfrm>
          <a:prstGeom prst="rect">
            <a:avLst/>
          </a:prstGeom>
          <a:noFill/>
        </p:spPr>
      </p:pic>
      <p:pic>
        <p:nvPicPr>
          <p:cNvPr id="23556" name="Picture 1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2662535"/>
            <a:ext cx="3200400" cy="2105025"/>
          </a:xfrm>
          <a:prstGeom prst="rect">
            <a:avLst/>
          </a:prstGeom>
          <a:noFill/>
        </p:spPr>
      </p:pic>
      <p:pic>
        <p:nvPicPr>
          <p:cNvPr id="23555" name="Picture 1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" y="4872335"/>
            <a:ext cx="3200400" cy="2114550"/>
          </a:xfrm>
          <a:prstGeom prst="rect">
            <a:avLst/>
          </a:prstGeom>
          <a:noFill/>
        </p:spPr>
      </p:pic>
      <p:pic>
        <p:nvPicPr>
          <p:cNvPr id="23554" name="Picture 1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4872335"/>
            <a:ext cx="3200400" cy="2105025"/>
          </a:xfrm>
          <a:prstGeom prst="rect">
            <a:avLst/>
          </a:prstGeom>
          <a:noFill/>
        </p:spPr>
      </p:pic>
      <p:pic>
        <p:nvPicPr>
          <p:cNvPr id="23553" name="Picture 1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05600" y="4872335"/>
            <a:ext cx="3200400" cy="2105025"/>
          </a:xfrm>
          <a:prstGeom prst="rect">
            <a:avLst/>
          </a:prstGeom>
          <a:noFill/>
        </p:spPr>
      </p:pic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187325" y="7005935"/>
            <a:ext cx="6670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Figure A.9: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Size distribution for holothuroid species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Peniagone sp.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for all 9 sampling periods.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0" y="300335"/>
            <a:ext cx="10058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323</Words>
  <Application>Microsoft Office PowerPoint</Application>
  <PresentationFormat>Custom</PresentationFormat>
  <Paragraphs>117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7</cp:revision>
  <dcterms:created xsi:type="dcterms:W3CDTF">2013-08-29T22:01:55Z</dcterms:created>
  <dcterms:modified xsi:type="dcterms:W3CDTF">2013-08-29T23:06:12Z</dcterms:modified>
</cp:coreProperties>
</file>