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601200" cy="7315200"/>
  <p:notesSz cx="6858000" cy="9144000"/>
  <p:defaultTextStyle>
    <a:defPPr>
      <a:defRPr lang="en-US"/>
    </a:defPPr>
    <a:lvl1pPr marL="0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83306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66612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49918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33224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416531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899837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83143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866449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24" y="-96"/>
      </p:cViewPr>
      <p:guideLst>
        <p:guide orient="horz" pos="2304"/>
        <p:guide pos="30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272454"/>
            <a:ext cx="8161020" cy="15680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0180" y="4145280"/>
            <a:ext cx="6720840" cy="18694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83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666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499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33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165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998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83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664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60870" y="292948"/>
            <a:ext cx="2160270" cy="624162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0060" y="292948"/>
            <a:ext cx="6320790" cy="62416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429" y="4700694"/>
            <a:ext cx="8161020" cy="1452880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429" y="3100495"/>
            <a:ext cx="8161020" cy="1600199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8330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6661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4991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332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165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9983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8314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6644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0060" y="1706880"/>
            <a:ext cx="4240530" cy="4827694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0610" y="1706880"/>
            <a:ext cx="4240530" cy="4827694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60" y="1637454"/>
            <a:ext cx="4242197" cy="682413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83306" indent="0">
              <a:buNone/>
              <a:defRPr sz="2100" b="1"/>
            </a:lvl2pPr>
            <a:lvl3pPr marL="966612" indent="0">
              <a:buNone/>
              <a:defRPr sz="1900" b="1"/>
            </a:lvl3pPr>
            <a:lvl4pPr marL="1449918" indent="0">
              <a:buNone/>
              <a:defRPr sz="1700" b="1"/>
            </a:lvl4pPr>
            <a:lvl5pPr marL="1933224" indent="0">
              <a:buNone/>
              <a:defRPr sz="1700" b="1"/>
            </a:lvl5pPr>
            <a:lvl6pPr marL="2416531" indent="0">
              <a:buNone/>
              <a:defRPr sz="1700" b="1"/>
            </a:lvl6pPr>
            <a:lvl7pPr marL="2899837" indent="0">
              <a:buNone/>
              <a:defRPr sz="1700" b="1"/>
            </a:lvl7pPr>
            <a:lvl8pPr marL="3383143" indent="0">
              <a:buNone/>
              <a:defRPr sz="1700" b="1"/>
            </a:lvl8pPr>
            <a:lvl9pPr marL="3866449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" y="2319867"/>
            <a:ext cx="4242197" cy="4214707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7277" y="1637454"/>
            <a:ext cx="4243864" cy="682413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83306" indent="0">
              <a:buNone/>
              <a:defRPr sz="2100" b="1"/>
            </a:lvl2pPr>
            <a:lvl3pPr marL="966612" indent="0">
              <a:buNone/>
              <a:defRPr sz="1900" b="1"/>
            </a:lvl3pPr>
            <a:lvl4pPr marL="1449918" indent="0">
              <a:buNone/>
              <a:defRPr sz="1700" b="1"/>
            </a:lvl4pPr>
            <a:lvl5pPr marL="1933224" indent="0">
              <a:buNone/>
              <a:defRPr sz="1700" b="1"/>
            </a:lvl5pPr>
            <a:lvl6pPr marL="2416531" indent="0">
              <a:buNone/>
              <a:defRPr sz="1700" b="1"/>
            </a:lvl6pPr>
            <a:lvl7pPr marL="2899837" indent="0">
              <a:buNone/>
              <a:defRPr sz="1700" b="1"/>
            </a:lvl7pPr>
            <a:lvl8pPr marL="3383143" indent="0">
              <a:buNone/>
              <a:defRPr sz="1700" b="1"/>
            </a:lvl8pPr>
            <a:lvl9pPr marL="3866449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7277" y="2319867"/>
            <a:ext cx="4243864" cy="4214707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291253"/>
            <a:ext cx="3158729" cy="123952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3802" y="291254"/>
            <a:ext cx="5367338" cy="6243321"/>
          </a:xfrm>
        </p:spPr>
        <p:txBody>
          <a:bodyPr/>
          <a:lstStyle>
            <a:lvl1pPr>
              <a:defRPr sz="3400"/>
            </a:lvl1pPr>
            <a:lvl2pPr>
              <a:defRPr sz="30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0060" y="1530774"/>
            <a:ext cx="3158729" cy="5003801"/>
          </a:xfrm>
        </p:spPr>
        <p:txBody>
          <a:bodyPr/>
          <a:lstStyle>
            <a:lvl1pPr marL="0" indent="0">
              <a:buNone/>
              <a:defRPr sz="1500"/>
            </a:lvl1pPr>
            <a:lvl2pPr marL="483306" indent="0">
              <a:buNone/>
              <a:defRPr sz="1300"/>
            </a:lvl2pPr>
            <a:lvl3pPr marL="966612" indent="0">
              <a:buNone/>
              <a:defRPr sz="1100"/>
            </a:lvl3pPr>
            <a:lvl4pPr marL="1449918" indent="0">
              <a:buNone/>
              <a:defRPr sz="1000"/>
            </a:lvl4pPr>
            <a:lvl5pPr marL="1933224" indent="0">
              <a:buNone/>
              <a:defRPr sz="1000"/>
            </a:lvl5pPr>
            <a:lvl6pPr marL="2416531" indent="0">
              <a:buNone/>
              <a:defRPr sz="1000"/>
            </a:lvl6pPr>
            <a:lvl7pPr marL="2899837" indent="0">
              <a:buNone/>
              <a:defRPr sz="1000"/>
            </a:lvl7pPr>
            <a:lvl8pPr marL="3383143" indent="0">
              <a:buNone/>
              <a:defRPr sz="1000"/>
            </a:lvl8pPr>
            <a:lvl9pPr marL="386644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1902" y="5120640"/>
            <a:ext cx="5760720" cy="604521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81902" y="653627"/>
            <a:ext cx="5760720" cy="4389120"/>
          </a:xfrm>
        </p:spPr>
        <p:txBody>
          <a:bodyPr/>
          <a:lstStyle>
            <a:lvl1pPr marL="0" indent="0">
              <a:buNone/>
              <a:defRPr sz="3400"/>
            </a:lvl1pPr>
            <a:lvl2pPr marL="483306" indent="0">
              <a:buNone/>
              <a:defRPr sz="3000"/>
            </a:lvl2pPr>
            <a:lvl3pPr marL="966612" indent="0">
              <a:buNone/>
              <a:defRPr sz="2500"/>
            </a:lvl3pPr>
            <a:lvl4pPr marL="1449918" indent="0">
              <a:buNone/>
              <a:defRPr sz="2100"/>
            </a:lvl4pPr>
            <a:lvl5pPr marL="1933224" indent="0">
              <a:buNone/>
              <a:defRPr sz="2100"/>
            </a:lvl5pPr>
            <a:lvl6pPr marL="2416531" indent="0">
              <a:buNone/>
              <a:defRPr sz="2100"/>
            </a:lvl6pPr>
            <a:lvl7pPr marL="2899837" indent="0">
              <a:buNone/>
              <a:defRPr sz="2100"/>
            </a:lvl7pPr>
            <a:lvl8pPr marL="3383143" indent="0">
              <a:buNone/>
              <a:defRPr sz="2100"/>
            </a:lvl8pPr>
            <a:lvl9pPr marL="3866449" indent="0">
              <a:buNone/>
              <a:defRPr sz="21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1902" y="5725161"/>
            <a:ext cx="5760720" cy="858519"/>
          </a:xfrm>
        </p:spPr>
        <p:txBody>
          <a:bodyPr/>
          <a:lstStyle>
            <a:lvl1pPr marL="0" indent="0">
              <a:buNone/>
              <a:defRPr sz="1500"/>
            </a:lvl1pPr>
            <a:lvl2pPr marL="483306" indent="0">
              <a:buNone/>
              <a:defRPr sz="1300"/>
            </a:lvl2pPr>
            <a:lvl3pPr marL="966612" indent="0">
              <a:buNone/>
              <a:defRPr sz="1100"/>
            </a:lvl3pPr>
            <a:lvl4pPr marL="1449918" indent="0">
              <a:buNone/>
              <a:defRPr sz="1000"/>
            </a:lvl4pPr>
            <a:lvl5pPr marL="1933224" indent="0">
              <a:buNone/>
              <a:defRPr sz="1000"/>
            </a:lvl5pPr>
            <a:lvl6pPr marL="2416531" indent="0">
              <a:buNone/>
              <a:defRPr sz="1000"/>
            </a:lvl6pPr>
            <a:lvl7pPr marL="2899837" indent="0">
              <a:buNone/>
              <a:defRPr sz="1000"/>
            </a:lvl7pPr>
            <a:lvl8pPr marL="3383143" indent="0">
              <a:buNone/>
              <a:defRPr sz="1000"/>
            </a:lvl8pPr>
            <a:lvl9pPr marL="386644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0060" y="292947"/>
            <a:ext cx="8641080" cy="1219200"/>
          </a:xfrm>
          <a:prstGeom prst="rect">
            <a:avLst/>
          </a:prstGeom>
        </p:spPr>
        <p:txBody>
          <a:bodyPr vert="horz" lIns="96661" tIns="48331" rIns="96661" bIns="4833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60" y="1706880"/>
            <a:ext cx="8641080" cy="4827694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0060" y="6780107"/>
            <a:ext cx="2240280" cy="389467"/>
          </a:xfrm>
          <a:prstGeom prst="rect">
            <a:avLst/>
          </a:prstGeom>
        </p:spPr>
        <p:txBody>
          <a:bodyPr vert="horz" lIns="96661" tIns="48331" rIns="96661" bIns="4833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0410" y="6780107"/>
            <a:ext cx="3040380" cy="389467"/>
          </a:xfrm>
          <a:prstGeom prst="rect">
            <a:avLst/>
          </a:prstGeom>
        </p:spPr>
        <p:txBody>
          <a:bodyPr vert="horz" lIns="96661" tIns="48331" rIns="96661" bIns="4833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80860" y="6780107"/>
            <a:ext cx="2240280" cy="389467"/>
          </a:xfrm>
          <a:prstGeom prst="rect">
            <a:avLst/>
          </a:prstGeom>
        </p:spPr>
        <p:txBody>
          <a:bodyPr vert="horz" lIns="96661" tIns="48331" rIns="96661" bIns="4833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66612" rtl="0" eaLnBrk="1" latinLnBrk="0" hangingPunct="1">
        <a:spcBef>
          <a:spcPct val="0"/>
        </a:spcBef>
        <a:buNone/>
        <a:defRPr sz="4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2480" indent="-362480" algn="l" defTabSz="966612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85372" indent="-302066" algn="l" defTabSz="966612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08265" indent="-241653" algn="l" defTabSz="966612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91571" indent="-241653" algn="l" defTabSz="966612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4878" indent="-241653" algn="l" defTabSz="966612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58184" indent="-241653" algn="l" defTabSz="966612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41490" indent="-241653" algn="l" defTabSz="966612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24796" indent="-241653" algn="l" defTabSz="966612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08102" indent="-241653" algn="l" defTabSz="966612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83306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66612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49918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33224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16531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99837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83143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66449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7" name="Picture 179" descr="C:\Users\lclary\Dropbox\Henry and Data\R .csv sheets\Graphs\Abyssocucumis\2006DecAbyssLengthsFIXE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160" y="76200"/>
            <a:ext cx="298404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8" name="Picture 180" descr="C:\Users\lclary\Dropbox\Henry and Data\R .csv sheets\Graphs\Abyssocucumis\2007FebAbyssLengthsFIX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76200"/>
            <a:ext cx="298404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Picture 181" descr="C:\Users\lclary\Dropbox\Henry and Data\R .csv sheets\Graphs\Abyssocucumis\2007JuneAbyssLengthsFIXE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0800" y="76200"/>
            <a:ext cx="298404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Picture 182" descr="C:\Users\lclary\Dropbox\Henry and Data\R .csv sheets\Graphs\Abyssocucumis\2007SeptAbyssLengthsFIXED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" y="2438400"/>
            <a:ext cx="298404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Picture 183" descr="C:\Users\lclary\Dropbox\Henry and Data\R .csv sheets\Graphs\Abyssocucumis\2009FebAbyssLengthsFIXED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6600" y="2438400"/>
            <a:ext cx="298404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2" name="Picture 184" descr="C:\Users\lclary\Dropbox\Henry and Data\R .csv sheets\Graphs\Abyssocucumis\2011MayAbyssLengthsFIXED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00800" y="2438400"/>
            <a:ext cx="298404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Picture 185" descr="C:\Users\lclary\Dropbox\Henry and Data\R .csv sheets\Graphs\Abyssocucumis\2011NovAbyssLengthsFIXED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0160" y="4800600"/>
            <a:ext cx="298404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Picture 186" descr="C:\Users\lclary\Dropbox\Henry and Data\R .csv sheets\Graphs\Abyssocucumis\2012JuneAbyssLengths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276600" y="4800600"/>
            <a:ext cx="298732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Picture 187" descr="C:\Users\lclary\Dropbox\Henry and Data\R .csv sheets\Graphs\Abyssocucumis\2012NovAbyssLengthsFIXED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400800" y="4800600"/>
            <a:ext cx="2984040" cy="22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1648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lclary</dc:creator>
  <cp:lastModifiedBy>lclary</cp:lastModifiedBy>
  <cp:revision>71</cp:revision>
  <dcterms:created xsi:type="dcterms:W3CDTF">2013-07-31T14:59:31Z</dcterms:created>
  <dcterms:modified xsi:type="dcterms:W3CDTF">2013-08-01T20:25:05Z</dcterms:modified>
</cp:coreProperties>
</file>