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28" y="1848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311257"/>
            <a:ext cx="2263140" cy="66317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11257"/>
            <a:ext cx="6621780" cy="66317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12CD3-AFD1-4634-8B96-5D8400F77001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A482E-8010-4206-B5D0-DD0A815BF2B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82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1018824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1018824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1018824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1018824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4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4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4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08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08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091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36914"/>
            <a:ext cx="3200400" cy="208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33987"/>
            <a:ext cx="3200400" cy="208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28106"/>
            <a:ext cx="3200400" cy="2091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495800"/>
            <a:ext cx="3200400" cy="208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495800"/>
            <a:ext cx="3200400" cy="208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495800"/>
            <a:ext cx="3200400" cy="2091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524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1524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2322786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2322786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4495800"/>
            <a:ext cx="3200400" cy="211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9000" y="44958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05600" y="44958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2400" y="1524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2400" y="2325154"/>
            <a:ext cx="3200400" cy="209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0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0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2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0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0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2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0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0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22786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22786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22786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4958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4958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4958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4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4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9" name="Picture 1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8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0</Words>
  <Application>Microsoft Office PowerPoint</Application>
  <PresentationFormat>Custom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59</cp:revision>
  <dcterms:created xsi:type="dcterms:W3CDTF">2013-08-05T02:18:57Z</dcterms:created>
  <dcterms:modified xsi:type="dcterms:W3CDTF">2013-08-05T22:41:09Z</dcterms:modified>
</cp:coreProperties>
</file>