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0058400" cy="7772400"/>
  <p:notesSz cx="6858000" cy="9144000"/>
  <p:defaultTextStyle>
    <a:defPPr>
      <a:defRPr lang="en-US"/>
    </a:defPPr>
    <a:lvl1pPr marL="0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28" y="1176"/>
      </p:cViewPr>
      <p:guideLst>
        <p:guide orient="horz" pos="2448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2"/>
            <a:ext cx="8549640" cy="166602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B77A-FEB1-4830-BC1B-0E71C1EC2280}" type="datetimeFigureOut">
              <a:rPr lang="en-US" smtClean="0"/>
              <a:pPr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1BE-E845-4A60-86C2-836426211D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B77A-FEB1-4830-BC1B-0E71C1EC2280}" type="datetimeFigureOut">
              <a:rPr lang="en-US" smtClean="0"/>
              <a:pPr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1BE-E845-4A60-86C2-836426211D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340" y="311257"/>
            <a:ext cx="2263140" cy="66317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311257"/>
            <a:ext cx="6621780" cy="663172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B77A-FEB1-4830-BC1B-0E71C1EC2280}" type="datetimeFigureOut">
              <a:rPr lang="en-US" smtClean="0"/>
              <a:pPr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1BE-E845-4A60-86C2-836426211D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B77A-FEB1-4830-BC1B-0E71C1EC2280}" type="datetimeFigureOut">
              <a:rPr lang="en-US" smtClean="0"/>
              <a:pPr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1BE-E845-4A60-86C2-836426211D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44" y="4994487"/>
            <a:ext cx="8549640" cy="1543685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B77A-FEB1-4830-BC1B-0E71C1EC2280}" type="datetimeFigureOut">
              <a:rPr lang="en-US" smtClean="0"/>
              <a:pPr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1BE-E845-4A60-86C2-836426211D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813560"/>
            <a:ext cx="4442460" cy="512942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020" y="1813560"/>
            <a:ext cx="4442460" cy="512942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B77A-FEB1-4830-BC1B-0E71C1EC2280}" type="datetimeFigureOut">
              <a:rPr lang="en-US" smtClean="0"/>
              <a:pPr/>
              <a:t>8/15/2013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1BE-E845-4A60-86C2-836426211D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739795"/>
            <a:ext cx="4444207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" y="2464859"/>
            <a:ext cx="4444207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9528" y="1739795"/>
            <a:ext cx="4445953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28" y="2464859"/>
            <a:ext cx="4445953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B77A-FEB1-4830-BC1B-0E71C1EC2280}" type="datetimeFigureOut">
              <a:rPr lang="en-US" smtClean="0"/>
              <a:pPr/>
              <a:t>8/15/2013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1BE-E845-4A60-86C2-836426211D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B77A-FEB1-4830-BC1B-0E71C1EC2280}" type="datetimeFigureOut">
              <a:rPr lang="en-US" smtClean="0"/>
              <a:pPr/>
              <a:t>8/15/2013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1BE-E845-4A60-86C2-836426211D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B77A-FEB1-4830-BC1B-0E71C1EC2280}" type="datetimeFigureOut">
              <a:rPr lang="en-US" smtClean="0"/>
              <a:pPr/>
              <a:t>8/15/2013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1BE-E845-4A60-86C2-836426211D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1" y="309457"/>
            <a:ext cx="3309144" cy="131699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5" cy="6633528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1" y="1626447"/>
            <a:ext cx="3309144" cy="5316538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B77A-FEB1-4830-BC1B-0E71C1EC2280}" type="datetimeFigureOut">
              <a:rPr lang="en-US" smtClean="0"/>
              <a:pPr/>
              <a:t>8/15/2013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1BE-E845-4A60-86C2-836426211D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B77A-FEB1-4830-BC1B-0E71C1EC2280}" type="datetimeFigureOut">
              <a:rPr lang="en-US" smtClean="0"/>
              <a:pPr/>
              <a:t>8/15/2013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1BE-E845-4A60-86C2-836426211D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813560"/>
            <a:ext cx="9052560" cy="5129425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1B77A-FEB1-4830-BC1B-0E71C1EC2280}" type="datetimeFigureOut">
              <a:rPr lang="en-US" smtClean="0"/>
              <a:pPr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251BE-E845-4A60-86C2-836426211D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8824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1018824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1018824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1018824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1018824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10" Type="http://schemas.openxmlformats.org/officeDocument/2006/relationships/image" Target="../media/image90.jpeg"/><Relationship Id="rId4" Type="http://schemas.openxmlformats.org/officeDocument/2006/relationships/image" Target="../media/image84.jpeg"/><Relationship Id="rId9" Type="http://schemas.openxmlformats.org/officeDocument/2006/relationships/image" Target="../media/image8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10" Type="http://schemas.openxmlformats.org/officeDocument/2006/relationships/image" Target="../media/image99.jpeg"/><Relationship Id="rId4" Type="http://schemas.openxmlformats.org/officeDocument/2006/relationships/image" Target="../media/image93.jpeg"/><Relationship Id="rId9" Type="http://schemas.openxmlformats.org/officeDocument/2006/relationships/image" Target="../media/image9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101.jpeg"/><Relationship Id="rId7" Type="http://schemas.openxmlformats.org/officeDocument/2006/relationships/image" Target="../media/image105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10" Type="http://schemas.openxmlformats.org/officeDocument/2006/relationships/image" Target="../media/image108.jpeg"/><Relationship Id="rId4" Type="http://schemas.openxmlformats.org/officeDocument/2006/relationships/image" Target="../media/image102.jpeg"/><Relationship Id="rId9" Type="http://schemas.openxmlformats.org/officeDocument/2006/relationships/image" Target="../media/image10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10" Type="http://schemas.openxmlformats.org/officeDocument/2006/relationships/image" Target="../media/image72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10" Type="http://schemas.openxmlformats.org/officeDocument/2006/relationships/image" Target="../media/image81.jpeg"/><Relationship Id="rId4" Type="http://schemas.openxmlformats.org/officeDocument/2006/relationships/image" Target="../media/image75.jpeg"/><Relationship Id="rId9" Type="http://schemas.openxmlformats.org/officeDocument/2006/relationships/image" Target="../media/image8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86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228600"/>
            <a:ext cx="3200400" cy="2114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228600"/>
            <a:ext cx="3200400" cy="2114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438400"/>
            <a:ext cx="3200400" cy="211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438400"/>
            <a:ext cx="3200400" cy="2117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438400"/>
            <a:ext cx="3200400" cy="2114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648200"/>
            <a:ext cx="3200400" cy="2114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648200"/>
            <a:ext cx="3200400" cy="2117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648200"/>
            <a:ext cx="3200400" cy="2117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08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08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08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36914"/>
            <a:ext cx="3200400" cy="208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4546714"/>
            <a:ext cx="3200400" cy="208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4546714"/>
            <a:ext cx="3200400" cy="208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29000" y="2333987"/>
            <a:ext cx="3200400" cy="208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05600" y="2336914"/>
            <a:ext cx="3200400" cy="208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29000" y="4543787"/>
            <a:ext cx="3200400" cy="208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2" name="Picture 2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3" name="Picture 2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4" name="Picture 2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123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62200"/>
            <a:ext cx="3200400" cy="2114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62200"/>
            <a:ext cx="3200400" cy="211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62200"/>
            <a:ext cx="3200400" cy="2123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572000"/>
            <a:ext cx="3200400" cy="2114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572000"/>
            <a:ext cx="3200400" cy="211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572000"/>
            <a:ext cx="3200400" cy="2123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8600"/>
            <a:ext cx="3200400" cy="2114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228600"/>
            <a:ext cx="3200400" cy="2114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228600"/>
            <a:ext cx="3200400" cy="211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438400"/>
            <a:ext cx="3200400" cy="211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438400"/>
            <a:ext cx="3200400" cy="2110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438400"/>
            <a:ext cx="3200400" cy="211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648200"/>
            <a:ext cx="3200400" cy="211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648200"/>
            <a:ext cx="3200400" cy="2110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648200"/>
            <a:ext cx="3200400" cy="211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11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105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102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62200"/>
            <a:ext cx="3200400" cy="211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62200"/>
            <a:ext cx="3200400" cy="210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62200"/>
            <a:ext cx="3200400" cy="2099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572000"/>
            <a:ext cx="3200400" cy="211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572000"/>
            <a:ext cx="3200400" cy="210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572000"/>
            <a:ext cx="3200400" cy="2108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105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62200"/>
            <a:ext cx="3200400" cy="210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62200"/>
            <a:ext cx="3200400" cy="2099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62200"/>
            <a:ext cx="3200400" cy="2099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572000"/>
            <a:ext cx="3200400" cy="210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572000"/>
            <a:ext cx="3200400" cy="2096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572000"/>
            <a:ext cx="3200400" cy="2096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131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114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12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62200"/>
            <a:ext cx="3200400" cy="2131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62200"/>
            <a:ext cx="3200400" cy="2114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62200"/>
            <a:ext cx="3200400" cy="212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572000"/>
            <a:ext cx="3200400" cy="211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572000"/>
            <a:ext cx="3200400" cy="2105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572000"/>
            <a:ext cx="3200400" cy="211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121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11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11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62200"/>
            <a:ext cx="3200400" cy="211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62200"/>
            <a:ext cx="3200400" cy="2114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62200"/>
            <a:ext cx="3200400" cy="2114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572000"/>
            <a:ext cx="3200400" cy="211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572000"/>
            <a:ext cx="3200400" cy="2114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572000"/>
            <a:ext cx="3200400" cy="211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622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572000"/>
            <a:ext cx="3200400" cy="21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1524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22786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22786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22786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4958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4958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495800"/>
            <a:ext cx="3200400" cy="209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3989</TotalTime>
  <Words>0</Words>
  <Application>Microsoft Office PowerPoint</Application>
  <PresentationFormat>Custom</PresentationFormat>
  <Paragraphs>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lclary</dc:creator>
  <cp:lastModifiedBy>lclary</cp:lastModifiedBy>
  <cp:revision>55</cp:revision>
  <dcterms:created xsi:type="dcterms:W3CDTF">2013-08-02T20:11:07Z</dcterms:created>
  <dcterms:modified xsi:type="dcterms:W3CDTF">2013-08-16T20:33:13Z</dcterms:modified>
</cp:coreProperties>
</file>