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8" r:id="rId3"/>
    <p:sldId id="257" r:id="rId4"/>
    <p:sldId id="25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2941" autoAdjust="0"/>
    <p:restoredTop sz="94624" autoAdjust="0"/>
  </p:normalViewPr>
  <p:slideViewPr>
    <p:cSldViewPr>
      <p:cViewPr>
        <p:scale>
          <a:sx n="50" d="100"/>
          <a:sy n="50" d="100"/>
        </p:scale>
        <p:origin x="-1614" y="-432"/>
      </p:cViewPr>
      <p:guideLst>
        <p:guide orient="horz" pos="2304"/>
        <p:guide pos="30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9DC56-F267-4790-AF87-C7AA84EDB570}" type="datetimeFigureOut">
              <a:rPr lang="en-US" smtClean="0"/>
              <a:t>8/1/2013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85800"/>
            <a:ext cx="45021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A659FE-FB97-4E8D-9E7D-AC4E4776BCE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Abyssocucumis</a:t>
            </a:r>
            <a:r>
              <a:rPr lang="en-US" dirty="0" smtClean="0"/>
              <a:t> </a:t>
            </a:r>
            <a:r>
              <a:rPr lang="en-US" dirty="0" err="1" smtClean="0"/>
              <a:t>abyssorrum</a:t>
            </a:r>
            <a:r>
              <a:rPr lang="en-US" dirty="0" smtClean="0"/>
              <a:t>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sp. </a:t>
            </a:r>
            <a:r>
              <a:rPr lang="en-US" dirty="0" err="1" smtClean="0"/>
              <a:t>nov</a:t>
            </a:r>
            <a:r>
              <a:rPr lang="en-US" dirty="0" smtClean="0"/>
              <a:t> 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</a:t>
            </a:r>
            <a:r>
              <a:rPr lang="en-US" dirty="0" err="1" smtClean="0"/>
              <a:t>vitrea</a:t>
            </a:r>
            <a:r>
              <a:rPr lang="en-US" dirty="0" smtClean="0"/>
              <a:t> 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</a:t>
            </a:r>
            <a:r>
              <a:rPr lang="en-US" dirty="0" err="1" smtClean="0"/>
              <a:t>gracilis</a:t>
            </a:r>
            <a:r>
              <a:rPr lang="en-US" dirty="0" smtClean="0"/>
              <a:t> 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Oneirophanta</a:t>
            </a:r>
            <a:r>
              <a:rPr lang="en-US" dirty="0" smtClean="0"/>
              <a:t> </a:t>
            </a:r>
            <a:r>
              <a:rPr lang="en-US" dirty="0" err="1" smtClean="0"/>
              <a:t>mutabilis</a:t>
            </a:r>
            <a:r>
              <a:rPr lang="en-US" dirty="0" smtClean="0"/>
              <a:t> complex 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Elpidia</a:t>
            </a:r>
            <a:r>
              <a:rPr lang="en-US" dirty="0" smtClean="0"/>
              <a:t> sp. </a:t>
            </a:r>
            <a:r>
              <a:rPr lang="en-US" dirty="0" err="1" smtClean="0"/>
              <a:t>nov</a:t>
            </a:r>
            <a:r>
              <a:rPr lang="en-US" dirty="0" smtClean="0"/>
              <a:t> 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Paelopatides</a:t>
            </a:r>
            <a:r>
              <a:rPr lang="en-US" dirty="0" smtClean="0"/>
              <a:t> </a:t>
            </a:r>
            <a:r>
              <a:rPr lang="en-US" dirty="0" err="1" smtClean="0"/>
              <a:t>confundens</a:t>
            </a:r>
            <a:r>
              <a:rPr lang="en-US" baseline="0" dirty="0" smtClean="0"/>
              <a:t>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Synallactidae</a:t>
            </a:r>
            <a:r>
              <a:rPr lang="en-US" dirty="0" smtClean="0"/>
              <a:t> gen. et.</a:t>
            </a:r>
            <a:r>
              <a:rPr lang="en-US" baseline="0" dirty="0" smtClean="0"/>
              <a:t> sp. </a:t>
            </a:r>
            <a:r>
              <a:rPr lang="en-US" baseline="0" dirty="0" err="1" smtClean="0"/>
              <a:t>indet</a:t>
            </a:r>
            <a:r>
              <a:rPr lang="en-US" baseline="0" dirty="0" smtClean="0"/>
              <a:t>.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2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sp. 1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</a:t>
            </a:r>
            <a:r>
              <a:rPr lang="en-US" dirty="0" err="1" smtClean="0"/>
              <a:t>papillata</a:t>
            </a:r>
            <a:r>
              <a:rPr lang="en-US" dirty="0" smtClean="0"/>
              <a:t>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666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Psychropotes</a:t>
            </a:r>
            <a:r>
              <a:rPr lang="en-US" dirty="0" smtClean="0"/>
              <a:t> </a:t>
            </a:r>
            <a:r>
              <a:rPr lang="en-US" dirty="0" err="1" smtClean="0"/>
              <a:t>longicauda</a:t>
            </a:r>
            <a:r>
              <a:rPr lang="en-US" baseline="0" dirty="0" smtClean="0"/>
              <a:t> </a:t>
            </a:r>
            <a:r>
              <a:rPr lang="en-US" dirty="0" smtClean="0"/>
              <a:t>Size distribution over time periods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Scotoplanes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globosa</a:t>
            </a:r>
            <a:r>
              <a:rPr lang="en-US" baseline="0" dirty="0" smtClean="0"/>
              <a:t> </a:t>
            </a:r>
            <a:r>
              <a:rPr lang="en-US" dirty="0" smtClean="0"/>
              <a:t>Size distribution over time periods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A659FE-FB97-4E8D-9E7D-AC4E4776BCE1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11" Type="http://schemas.openxmlformats.org/officeDocument/2006/relationships/image" Target="../media/image117.png"/><Relationship Id="rId5" Type="http://schemas.openxmlformats.org/officeDocument/2006/relationships/image" Target="../media/image111.png"/><Relationship Id="rId10" Type="http://schemas.openxmlformats.org/officeDocument/2006/relationships/image" Target="../media/image116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Picture 179" descr="C:\Users\lclary\Dropbox\Henry and Data\R .csv sheets\Graphs\Abyssocucumis\2006DecAbyss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16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Picture 180" descr="C:\Users\lclary\Dropbox\Henry and Data\R .csv sheets\Graphs\Abyssocucumis\2007FebAbyss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Picture 181" descr="C:\Users\lclary\Dropbox\Henry and Data\R .csv sheets\Graphs\Abyssocucumis\2007JuneAbyss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Picture 182" descr="C:\Users\lclary\Dropbox\Henry and Data\R .csv sheets\Graphs\Abyssocucumis\2007SeptAbyss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Picture 183" descr="C:\Users\lclary\Dropbox\Henry and Data\R .csv sheets\Graphs\Abyssocucumis\2009FebAbyss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Picture 184" descr="C:\Users\lclary\Dropbox\Henry and Data\R .csv sheets\Graphs\Abyssocucumis\2011MayAbyss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Picture 185" descr="C:\Users\lclary\Dropbox\Henry and Data\R .csv sheets\Graphs\Abyssocucumis\2011NovAbyss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16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Picture 186" descr="C:\Users\lclary\Dropbox\Henry and Data\R .csv sheets\Graphs\Abyssocucumis\2012JuneAbyss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76600" y="48006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5" name="Picture 187" descr="C:\Users\lclary\Dropbox\Henry and Data\R .csv sheets\Graphs\Abyssocucumis\2012NovAbyss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080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70" descr="C:\Users\lclary\Dropbox\Henry and Data\R .csv sheets\Graphs\Peniagone sp nov\2007FebPen_sp_nov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76200"/>
            <a:ext cx="2982625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Picture 73" descr="C:\Users\lclary\Dropbox\Henry and Data\R .csv sheets\Graphs\Peniagone sp nov\2007JunePen_sp_nov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Picture 75" descr="C:\Users\lclary\Dropbox\Henry and Data\R .csv sheets\Graphs\Peniagone sp nov\2007SeptPen_sp_nov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Picture 77" descr="C:\Users\lclary\Dropbox\Henry and Data\R .csv sheets\Graphs\Peniagone sp nov\2009FebPen_sp_nov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Picture 78" descr="C:\Users\lclary\Dropbox\Henry and Data\R .csv sheets\Graphs\Peniagone sp nov\2011MayPen_sp_novLength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Picture 79" descr="C:\Users\lclary\Dropbox\Henry and Data\R .csv sheets\Graphs\Peniagone sp nov\2011NovPen_sp_nov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6878" y="48006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Picture 80" descr="C:\Users\lclary\Dropbox\Henry and Data\R .csv sheets\Graphs\Peniagone sp nov\2012JunePen_sp_nov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610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Picture 81" descr="C:\Users\lclary\Dropbox\Henry and Data\R .csv sheets\Graphs\Peniagone sp nov\2012NovPen_sp_nov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3852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Picture 82" descr="C:\Users\lclary\Dropbox\Henry and Data\R .csv sheets\Graphs\Peniagone sp nov\2006DecPen_sp_nov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40161" y="76200"/>
            <a:ext cx="2984039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Picture 56" descr="C:\Users\lclary\Dropbox\Henry and Data\R .csv sheets\Graphs\Peniagone vitrea\2006DecPen_vitreaLength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762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Picture 55" descr="C:\Users\lclary\Dropbox\Henry and Data\R .csv sheets\Graphs\Peniagone vitrea\2007FebPen_vitrea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76200"/>
            <a:ext cx="2980715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Picture 58" descr="C:\Users\lclary\Dropbox\Henry and Data\R .csv sheets\Graphs\Peniagone vitrea\2007JunePen_vitrea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76200"/>
            <a:ext cx="298403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Picture 60" descr="C:\Users\lclary\Dropbox\Henry and Data\R .csv sheets\Graphs\Peniagone vitrea\2007SeptPen_vitrea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Picture 61" descr="C:\Users\lclary\Dropbox\Henry and Data\R .csv sheets\Graphs\Peniagone vitrea\2009FebPen_vitreaLength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76600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Picture 62" descr="C:\Users\lclary\Dropbox\Henry and Data\R .csv sheets\Graphs\Peniagone vitrea\2011MayPen_vitrea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Picture 64" descr="C:\Users\lclary\Dropbox\Henry and Data\R .csv sheets\Graphs\Peniagone vitrea\2011NovPen_vitrea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Picture 66" descr="C:\Users\lclary\Dropbox\Henry and Data\R .csv sheets\Graphs\Peniagone vitrea\2012JunePen_vitrea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24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Picture 68" descr="C:\Users\lclary\Dropbox\Henry and Data\R .csv sheets\Graphs\Peniagone vitrea\2012NovPen_vitrea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91885" y="4800600"/>
            <a:ext cx="2980715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39" descr="C:\Users\lclary\Dropbox\Henry and Data\R .csv sheets\Graphs\Peniagone gracilis\2011MayPen_gracLenth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Picture 41" descr="C:\Users\lclary\Dropbox\Henry and Data\R .csv sheets\Graphs\Peniagone gracilis\2006DecPen_grac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Picture 43" descr="C:\Users\lclary\Dropbox\Henry and Data\R .csv sheets\Graphs\Peniagone gracilis\2007FebPen_grac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Picture 45" descr="C:\Users\lclary\Dropbox\Henry and Data\R .csv sheets\Graphs\Peniagone gracilis\2007JunPen_grac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Picture 47" descr="C:\Users\lclary\Dropbox\Henry and Data\R .csv sheets\Graphs\Peniagone gracilis\2007SeptPen_grac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Picture 49" descr="C:\Users\lclary\Dropbox\Henry and Data\R .csv sheets\Graphs\Peniagone gracilis\2009FebPen_grac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2438400"/>
            <a:ext cx="298403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Picture 51" descr="C:\Users\lclary\Dropbox\Henry and Data\R .csv sheets\Graphs\Peniagone gracilis\2012NovPen_grac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866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Picture 52" descr="C:\Users\lclary\Dropbox\Henry and Data\R .csv sheets\Graphs\Peniagone gracilis\2012JunePen_grac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76600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Picture 53" descr="C:\Users\lclary\Dropbox\Henry and Data\R .csv sheets\Graphs\Peniagone gracilis\2011NovPen_grac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Picture 20" descr="C:\Users\lclary\Dropbox\Henry and Data\R .csv sheets\Graphs\Oneirophanta Complex\2011MayOneiro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28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Picture 23" descr="C:\Users\lclary\Dropbox\Henry and Data\R .csv sheets\Graphs\Oneirophanta Complex\2012JuneOneiroLength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Picture 25" descr="C:\Users\lclary\Dropbox\Henry and Data\R .csv sheets\Graphs\Oneirophanta Complex\2006DecOneir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27" descr="C:\Users\lclary\Dropbox\Henry and Data\R .csv sheets\Graphs\Oneirophanta Complex\2007FebOneir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Picture 29" descr="C:\Users\lclary\Dropbox\Henry and Data\R .csv sheets\Graphs\Oneirophanta Complex\2007JuneOneir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628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Picture 31" descr="C:\Users\lclary\Dropbox\Henry and Data\R .csv sheets\Graphs\Oneirophanta Complex\2007SeptOneir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Picture 33" descr="C:\Users\lclary\Dropbox\Henry and Data\R .csv sheets\Graphs\Oneirophanta Complex\2011NovOneir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Picture 35" descr="C:\Users\lclary\Dropbox\Henry and Data\R .csv sheets\Graphs\Oneirophanta Complex\2012NovOneiro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62848" y="48768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Picture 36" descr="C:\Users\lclary\Dropbox\Henry and Data\R .csv sheets\Graphs\Oneirophanta Complex\2009FebOneiroLengths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52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clary\Dropbox\Henry and Data\R .csv sheets\Graphs\Elpidia\2006DecLengt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62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5" descr="C:\Users\lclary\Dropbox\Henry and Data\R .csv sheets\Graphs\Elpidia\2007FebLengt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762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C:\Users\lclary\Dropbox\Henry and Data\R .csv sheets\Graphs\Elpidia\2009FebElpidiaLengt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C:\Users\lclary\Dropbox\Henry and Data\R .csv sheets\Graphs\Elpidia\2011MayElpidiaLength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60431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C:\Users\lclary\Dropbox\Henry and Data\R .csv sheets\Graphs\Elpidia\2011NovElpidiaength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8600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C:\Users\lclary\Dropbox\Henry and Data\R .csv sheets\Graphs\Elpidia\2012JuneElpidia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37278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Picture 13" descr="C:\Users\lclary\Dropbox\Henry and Data\R .csv sheets\Graphs\Elpidia\2012NovElpidia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60431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Picture 17" descr="C:\Users\lclary\Dropbox\Henry and Data\R .csv sheets\Graphs\Elpidia\2007JuneElpidia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60431" y="76200"/>
            <a:ext cx="298836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Picture 18" descr="C:\Users\lclary\Dropbox\Henry and Data\R .csv sheets\Graphs\Elpidia\2007SeptElpidia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8600" y="2438400"/>
            <a:ext cx="2985728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" name="Picture 196" descr="C:\Users\lclary\Dropbox\Henry and Data\R .csv sheets\Graphs\Paelopatides confundens\2012NovPaeloLength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52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Picture 197" descr="C:\Users\lclary\Dropbox\Henry and Data\R .csv sheets\Graphs\Paelopatides confundens\2006DecPael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927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Picture 198" descr="C:\Users\lclary\Dropbox\Henry and Data\R .csv sheets\Graphs\Paelopatides confundens\2007FebPael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61079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Picture 199" descr="C:\Users\lclary\Dropbox\Henry and Data\R .csv sheets\Graphs\Paelopatides confundens\2007JunPael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5279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Picture 200" descr="C:\Users\lclary\Dropbox\Henry and Data\R .csv sheets\Graphs\Paelopatides confundens\2007SeptPael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927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Picture 201" descr="C:\Users\lclary\Dropbox\Henry and Data\R .csv sheets\Graphs\Paelopatides confundens\2009FebPael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61079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Picture 202" descr="C:\Users\lclary\Dropbox\Henry and Data\R .csv sheets\Graphs\Paelopatides confundens\2011MayPael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85279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8" name="Picture 203" descr="C:\Users\lclary\Dropbox\Henry and Data\R .csv sheets\Graphs\Paelopatides confundens\2011NovPaelo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8927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Picture 204" descr="C:\Users\lclary\Dropbox\Henry and Data\R .csv sheets\Graphs\Paelopatides confundens\2012JunePaelo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61079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Picture 212" descr="C:\Users\lclary\Dropbox\Henry and Data\R .csv sheets\Graphs\Synallactidae\2012JuneSynall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24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Picture 213" descr="C:\Users\lclary\Dropbox\Henry and Data\R .csv sheets\Graphs\Synallactidae\2012NovSynallLength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0800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Picture 214" descr="C:\Users\lclary\Dropbox\Henry and Data\R .csv sheets\Graphs\Synallactidae\2006DecSynall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4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Picture 215" descr="C:\Users\lclary\Dropbox\Henry and Data\R .csv sheets\Graphs\Synallactidae\2007FebSynall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624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Picture 216" descr="C:\Users\lclary\Dropbox\Henry and Data\R .csv sheets\Graphs\Synallactidae\2007JuneSynall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66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Picture 217" descr="C:\Users\lclary\Dropbox\Henry and Data\R .csv sheets\Graphs\Synallactidae\2007SeptSynall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4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Picture 218" descr="C:\Users\lclary\Dropbox\Henry and Data\R .csv sheets\Graphs\Synallactidae\2009FebSynall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624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Picture 219" descr="C:\Users\lclary\Dropbox\Henry and Data\R .csv sheets\Graphs\Synallactidae\2011MaySynall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Picture 220" descr="C:\Users\lclary\Dropbox\Henry and Data\R .csv sheets\Graphs\Synallactidae\2011NovSynall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44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Picture 162" descr="C:\Users\lclary\Dropbox\Henry and Data\R .csv sheets\Graphs\Peniagone sp. 2\2011NovPen_sp2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Picture 163" descr="C:\Users\lclary\Dropbox\Henry and Data\R .csv sheets\Graphs\Peniagone sp. 2\2012JunPen_sp2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Picture 164" descr="C:\Users\lclary\Dropbox\Henry and Data\R .csv sheets\Graphs\Peniagone sp. 2\2012NovPen_sp2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Picture 165" descr="C:\Users\lclary\Dropbox\Henry and Data\R .csv sheets\Graphs\Peniagone sp. 2\2006DecPen_sp2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Picture 166" descr="C:\Users\lclary\Dropbox\Henry and Data\R .csv sheets\Graphs\Peniagone sp. 2\2007FebPen_sp2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Picture 167" descr="C:\Users\lclary\Dropbox\Henry and Data\R .csv sheets\Graphs\Peniagone sp. 2\2007JunPen_sp2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Picture 168" descr="C:\Users\lclary\Dropbox\Henry and Data\R .csv sheets\Graphs\Peniagone sp. 2\2007SeptPen_sp2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82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Picture 169" descr="C:\Users\lclary\Dropbox\Henry and Data\R .csv sheets\Graphs\Peniagone sp. 2\2009FebPen_sp2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Picture 170" descr="C:\Users\lclary\Dropbox\Henry and Data\R .csv sheets\Graphs\Peniagone sp. 2\2011MayPen_sp2Lengths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385279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Picture 144" descr="C:\Users\lclary\Dropbox\Henry and Data\R .csv sheets\Graphs\Peniagone sp. 1\2007FebPen_sp1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Picture 145" descr="C:\Users\lclary\Dropbox\Henry and Data\R .csv sheets\Graphs\Peniagone sp. 1\2007JunePen_sp1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Picture 146" descr="C:\Users\lclary\Dropbox\Henry and Data\R .csv sheets\Graphs\Peniagone sp. 1\2007SeptPen_sp1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8248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Picture 147" descr="C:\Users\lclary\Dropbox\Henry and Data\R .csv sheets\Graphs\Peniagone sp. 1\2009FebPen_sp1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Picture 148" descr="C:\Users\lclary\Dropbox\Henry and Data\R .csv sheets\Graphs\Peniagone sp. 1\2011MayPen_sp1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008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Picture 149" descr="C:\Users\lclary\Dropbox\Henry and Data\R .csv sheets\Graphs\Peniagone sp. 1\2011NovPen_sp1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Picture 150" descr="C:\Users\lclary\Dropbox\Henry and Data\R .csv sheets\Graphs\Peniagone sp. 1\2012JunPen_sp1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Picture 151" descr="C:\Users\lclary\Dropbox\Henry and Data\R .csv sheets\Graphs\Peniagone sp. 1\2012NovPen_sp1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00800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Picture 152" descr="C:\Users\lclary\Dropbox\Henry and Data\R .csv sheets\Graphs\Peniagone sp. 1\2006DecPen_sp1Length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24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Picture 123" descr="C:\Users\lclary\Dropbox\Henry and Data\R .csv sheets\Graphs\Peniagone papillata\2006DecPen_pap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Picture 124" descr="C:\Users\lclary\Dropbox\Henry and Data\R .csv sheets\Graphs\Peniagone papillata\2007FebPen_pap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Picture 125" descr="C:\Users\lclary\Dropbox\Henry and Data\R .csv sheets\Graphs\Peniagone papillata\2007JunPen_pap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Picture 126" descr="C:\Users\lclary\Dropbox\Henry and Data\R .csv sheets\Graphs\Peniagone papillata\2007SeptPen_pap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Picture 127" descr="C:\Users\lclary\Dropbox\Henry and Data\R .csv sheets\Graphs\Peniagone papillata\2009FebPen_pap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Picture 128" descr="C:\Users\lclary\Dropbox\Henry and Data\R .csv sheets\Graphs\Peniagone papillata\2011MayPen_pap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Picture 129" descr="C:\Users\lclary\Dropbox\Henry and Data\R .csv sheets\Graphs\Peniagone papillata\2011NovPen_pap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Picture 134" descr="C:\Users\lclary\Dropbox\Henry and Data\R .csv sheets\Graphs\Peniagone papillata\2012JunPen_pap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76600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Picture 135" descr="C:\Users\lclary\Dropbox\Henry and Data\R .csv sheets\Graphs\Peniagone papillata\2012NovPen_pap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0800" y="4800600"/>
            <a:ext cx="2984039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Picture 106" descr="C:\Users\lclary\Dropbox\Henry and Data\R .csv sheets\Graphs\Psychropotes longicauda\2006DecPsychroLengthsFIXE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Picture 107" descr="C:\Users\lclary\Dropbox\Henry and Data\R .csv sheets\Graphs\Psychropotes longicauda\2007FebPsychr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Picture 108" descr="C:\Users\lclary\Dropbox\Henry and Data\R .csv sheets\Graphs\Psychropotes longicauda\2007JunPsychr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Picture 109" descr="C:\Users\lclary\Dropbox\Henry and Data\R .csv sheets\Graphs\Psychropotes longicauda\2007SeptPsychr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" y="24384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Picture 110" descr="C:\Users\lclary\Dropbox\Henry and Data\R .csv sheets\Graphs\Psychropotes longicauda\2009FebPsychr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Picture 111" descr="C:\Users\lclary\Dropbox\Henry and Data\R .csv sheets\Graphs\Psychropotes longicauda\2011MayPsychr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Picture 112" descr="C:\Users\lclary\Dropbox\Henry and Data\R .csv sheets\Graphs\Psychropotes longicauda\2011NovPsychro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82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Picture 113" descr="C:\Users\lclary\Dropbox\Henry and Data\R .csv sheets\Graphs\Psychropotes longicauda\2012JunPsychro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64360" y="48006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Picture 114" descr="C:\Users\lclary\Dropbox\Henry and Data\R .csv sheets\Graphs\Psychropotes longicauda\2012NovPsychroLengthsFIXED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386648" y="4800600"/>
            <a:ext cx="2985952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Picture 88" descr="C:\Users\lclary\Dropbox\Henry and Data\R .csv sheets\Graphs\Scotoplanes globosa\2012NovScotoLength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52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Picture 89" descr="C:\Users\lclary\Dropbox\Henry and Data\R .csv sheets\Graphs\Scotoplanes globosa\2006DecScotoLengthsFIX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248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Picture 90" descr="C:\Users\lclary\Dropbox\Henry and Data\R .csv sheets\Graphs\Scotoplanes globosa\2007FebScotoLengthsFIXED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76200"/>
            <a:ext cx="298404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Picture 91" descr="C:\Users\lclary\Dropbox\Henry and Data\R .csv sheets\Graphs\Scotoplanes globosa\2007JuneScotoLengthsFIXED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762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Picture 92" descr="C:\Users\lclary\Dropbox\Henry and Data\R .csv sheets\Graphs\Scotoplanes globosa\2007SeptScotoLengthsFIXED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Picture 93" descr="C:\Users\lclary\Dropbox\Henry and Data\R .csv sheets\Graphs\Scotoplanes globosa\2009FebScotoLengthsFIXE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76600" y="2438400"/>
            <a:ext cx="298595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Picture 94" descr="C:\Users\lclary\Dropbox\Henry and Data\R .csv sheets\Graphs\Scotoplanes globosa\2011MayScotoLength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00800" y="24384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Picture 95" descr="C:\Users\lclary\Dropbox\Henry and Data\R .csv sheets\Graphs\Scotoplanes globosa\2011NovScotoLengths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68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Picture 96" descr="C:\Users\lclary\Dropbox\Henry and Data\R .csv sheets\Graphs\Scotoplanes globosa\2012JuneScotoLengths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261079" y="4800600"/>
            <a:ext cx="2987321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119</Words>
  <Application>Microsoft Office PowerPoint</Application>
  <PresentationFormat>Custom</PresentationFormat>
  <Paragraphs>26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121</cp:revision>
  <dcterms:created xsi:type="dcterms:W3CDTF">2013-07-31T14:59:31Z</dcterms:created>
  <dcterms:modified xsi:type="dcterms:W3CDTF">2013-08-02T05:57:33Z</dcterms:modified>
</cp:coreProperties>
</file>