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601200" cy="7315200"/>
  <p:notesSz cx="6858000" cy="9144000"/>
  <p:defaultTextStyle>
    <a:defPPr>
      <a:defRPr lang="en-US"/>
    </a:defPPr>
    <a:lvl1pPr marL="0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83306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66612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49918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33224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16531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99837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83143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66449" algn="l" defTabSz="966612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6" y="-96"/>
      </p:cViewPr>
      <p:guideLst>
        <p:guide orient="horz" pos="2304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272454"/>
            <a:ext cx="8161020" cy="15680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4145280"/>
            <a:ext cx="672084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3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66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99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3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6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98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83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6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292948"/>
            <a:ext cx="2160270" cy="624162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0" y="292948"/>
            <a:ext cx="6320790" cy="6241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4700694"/>
            <a:ext cx="8161020" cy="1452880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3100495"/>
            <a:ext cx="8161020" cy="1600199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8330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6661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499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332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16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998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8314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6644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1706880"/>
            <a:ext cx="4240530" cy="4827694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637454"/>
            <a:ext cx="4242197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2319867"/>
            <a:ext cx="4242197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1637454"/>
            <a:ext cx="4243864" cy="682413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83306" indent="0">
              <a:buNone/>
              <a:defRPr sz="2100" b="1"/>
            </a:lvl2pPr>
            <a:lvl3pPr marL="966612" indent="0">
              <a:buNone/>
              <a:defRPr sz="1900" b="1"/>
            </a:lvl3pPr>
            <a:lvl4pPr marL="1449918" indent="0">
              <a:buNone/>
              <a:defRPr sz="1700" b="1"/>
            </a:lvl4pPr>
            <a:lvl5pPr marL="1933224" indent="0">
              <a:buNone/>
              <a:defRPr sz="1700" b="1"/>
            </a:lvl5pPr>
            <a:lvl6pPr marL="2416531" indent="0">
              <a:buNone/>
              <a:defRPr sz="1700" b="1"/>
            </a:lvl6pPr>
            <a:lvl7pPr marL="2899837" indent="0">
              <a:buNone/>
              <a:defRPr sz="1700" b="1"/>
            </a:lvl7pPr>
            <a:lvl8pPr marL="3383143" indent="0">
              <a:buNone/>
              <a:defRPr sz="1700" b="1"/>
            </a:lvl8pPr>
            <a:lvl9pPr marL="3866449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2319867"/>
            <a:ext cx="4243864" cy="4214707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291253"/>
            <a:ext cx="3158729" cy="123952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291254"/>
            <a:ext cx="5367338" cy="6243321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" y="1530774"/>
            <a:ext cx="3158729" cy="5003801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5120640"/>
            <a:ext cx="5760720" cy="604521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653627"/>
            <a:ext cx="5760720" cy="4389120"/>
          </a:xfrm>
        </p:spPr>
        <p:txBody>
          <a:bodyPr/>
          <a:lstStyle>
            <a:lvl1pPr marL="0" indent="0">
              <a:buNone/>
              <a:defRPr sz="3400"/>
            </a:lvl1pPr>
            <a:lvl2pPr marL="483306" indent="0">
              <a:buNone/>
              <a:defRPr sz="3000"/>
            </a:lvl2pPr>
            <a:lvl3pPr marL="966612" indent="0">
              <a:buNone/>
              <a:defRPr sz="2500"/>
            </a:lvl3pPr>
            <a:lvl4pPr marL="1449918" indent="0">
              <a:buNone/>
              <a:defRPr sz="2100"/>
            </a:lvl4pPr>
            <a:lvl5pPr marL="1933224" indent="0">
              <a:buNone/>
              <a:defRPr sz="2100"/>
            </a:lvl5pPr>
            <a:lvl6pPr marL="2416531" indent="0">
              <a:buNone/>
              <a:defRPr sz="2100"/>
            </a:lvl6pPr>
            <a:lvl7pPr marL="2899837" indent="0">
              <a:buNone/>
              <a:defRPr sz="2100"/>
            </a:lvl7pPr>
            <a:lvl8pPr marL="3383143" indent="0">
              <a:buNone/>
              <a:defRPr sz="2100"/>
            </a:lvl8pPr>
            <a:lvl9pPr marL="3866449" indent="0">
              <a:buNone/>
              <a:defRPr sz="21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5725161"/>
            <a:ext cx="5760720" cy="858519"/>
          </a:xfrm>
        </p:spPr>
        <p:txBody>
          <a:bodyPr/>
          <a:lstStyle>
            <a:lvl1pPr marL="0" indent="0">
              <a:buNone/>
              <a:defRPr sz="1500"/>
            </a:lvl1pPr>
            <a:lvl2pPr marL="483306" indent="0">
              <a:buNone/>
              <a:defRPr sz="1300"/>
            </a:lvl2pPr>
            <a:lvl3pPr marL="966612" indent="0">
              <a:buNone/>
              <a:defRPr sz="1100"/>
            </a:lvl3pPr>
            <a:lvl4pPr marL="1449918" indent="0">
              <a:buNone/>
              <a:defRPr sz="1000"/>
            </a:lvl4pPr>
            <a:lvl5pPr marL="1933224" indent="0">
              <a:buNone/>
              <a:defRPr sz="1000"/>
            </a:lvl5pPr>
            <a:lvl6pPr marL="2416531" indent="0">
              <a:buNone/>
              <a:defRPr sz="1000"/>
            </a:lvl6pPr>
            <a:lvl7pPr marL="2899837" indent="0">
              <a:buNone/>
              <a:defRPr sz="1000"/>
            </a:lvl7pPr>
            <a:lvl8pPr marL="3383143" indent="0">
              <a:buNone/>
              <a:defRPr sz="1000"/>
            </a:lvl8pPr>
            <a:lvl9pPr marL="386644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292947"/>
            <a:ext cx="8641080" cy="1219200"/>
          </a:xfrm>
          <a:prstGeom prst="rect">
            <a:avLst/>
          </a:prstGeom>
        </p:spPr>
        <p:txBody>
          <a:bodyPr vert="horz" lIns="96661" tIns="48331" rIns="96661" bIns="48331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1706880"/>
            <a:ext cx="8641080" cy="4827694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CA99C-0D3B-46EA-854F-EE9CBBC63A65}" type="datetimeFigureOut">
              <a:rPr lang="en-US" smtClean="0"/>
              <a:pPr/>
              <a:t>7/31/2013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6780107"/>
            <a:ext cx="30403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6780107"/>
            <a:ext cx="2240280" cy="389467"/>
          </a:xfrm>
          <a:prstGeom prst="rect">
            <a:avLst/>
          </a:prstGeom>
        </p:spPr>
        <p:txBody>
          <a:bodyPr vert="horz" lIns="96661" tIns="48331" rIns="96661" bIns="4833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81A12C-42D4-4E3F-95BA-67C66199F1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66612" rtl="0" eaLnBrk="1" latinLnBrk="0" hangingPunct="1">
        <a:spcBef>
          <a:spcPct val="0"/>
        </a:spcBef>
        <a:buNone/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2480" indent="-362480" algn="l" defTabSz="966612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85372" indent="-302066" algn="l" defTabSz="966612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08265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91571" indent="-241653" algn="l" defTabSz="966612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4878" indent="-241653" algn="l" defTabSz="966612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58184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41490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24796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08102" indent="-241653" algn="l" defTabSz="966612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83306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66612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49918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33224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16531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99837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83143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66449" algn="l" defTabSz="966612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clary\Dropbox\Henry and Data\R .csv sheets\Graphs\Elpidia\2006DecLengt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Picture 5" descr="C:\Users\lclary\Dropbox\Henry and Data\R .csv sheets\Graphs\Elpidia\2007FebLengt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762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C:\Users\lclary\Dropbox\Henry and Data\R .csv sheets\Graphs\Elpidia\2009FebElpidiaLengt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C:\Users\lclary\Dropbox\Henry and Data\R .csv sheets\Graphs\Elpidia\2011MayElpidiaLength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0431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C:\Users\lclary\Dropbox\Henry and Data\R .csv sheets\Graphs\Elpidia\2011NovElpidiaength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C:\Users\lclary\Dropbox\Henry and Data\R .csv sheets\Graphs\Elpidia\2012JuneElpidiaLength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37278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Picture 13" descr="C:\Users\lclary\Dropbox\Henry and Data\R .csv sheets\Graphs\Elpidia\2012NovElpidia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60431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Picture 17" descr="C:\Users\lclary\Dropbox\Henry and Data\R .csv sheets\Graphs\Elpidia\2007JuneElpidia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60431" y="76200"/>
            <a:ext cx="298836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Picture 18" descr="C:\Users\lclary\Dropbox\Henry and Data\R .csv sheets\Graphs\Elpidia\2007SeptElpidia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" y="2438400"/>
            <a:ext cx="2985728" cy="228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clary\Dropbox\Henry and Data\R .csv sheets\Graphs\Elpidia\2006DecLength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76200"/>
            <a:ext cx="2987321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9" name="Picture 5" descr="C:\Users\lclary\Dropbox\Henry and Data\R .csv sheets\Graphs\Elpidia\2007FebLengt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762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C:\Users\lclary\Dropbox\Henry and Data\R .csv sheets\Graphs\Elpidia\2009FebElpidiaLength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1" name="Picture 7" descr="C:\Users\lclary\Dropbox\Henry and Data\R .csv sheets\Graphs\Elpidia\2011MayElpidiaLength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60431" y="24384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2" name="Picture 8" descr="C:\Users\lclary\Dropbox\Henry and Data\R .csv sheets\Graphs\Elpidia\2011NovElpidiaengths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600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6" name="Picture 12" descr="C:\Users\lclary\Dropbox\Henry and Data\R .csv sheets\Graphs\Elpidia\2012JuneElpidiaLengths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37278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7" name="Picture 13" descr="C:\Users\lclary\Dropbox\Henry and Data\R .csv sheets\Graphs\Elpidia\2012NovElpidiaLengths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60431" y="4876800"/>
            <a:ext cx="2987322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1" name="Picture 17" descr="C:\Users\lclary\Dropbox\Henry and Data\R .csv sheets\Graphs\Elpidia\2007JuneElpidiaLengthsFIXED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460431" y="76200"/>
            <a:ext cx="2988369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2" name="Picture 18" descr="C:\Users\lclary\Dropbox\Henry and Data\R .csv sheets\Graphs\Elpidia\2007SeptElpidiaLengthsFIXE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28600" y="2438400"/>
            <a:ext cx="2985728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C:\Users\lclary\Dropbox\Henry and Data\R .csv sheets\Graphs\Elpidia\2007FebLengthCLOSEUP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267200" y="228600"/>
            <a:ext cx="1792392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1" name="Picture 3" descr="C:\Users\lclary\Dropbox\Henry and Data\R .csv sheets\Graphs\Elpidia\2006DecLengthCLOSEUP.pn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143000" y="228600"/>
            <a:ext cx="1792392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2" name="Picture 4" descr="C:\Users\lclary\Dropbox\Henry and Data\R .csv sheets\Graphs\Elpidia\2009FebElpidiaLengthCLOSEUP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4267200" y="2667000"/>
            <a:ext cx="1792394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3" name="Picture 5" descr="C:\Users\lclary\Dropbox\Henry and Data\R .csv sheets\Graphs\Elpidia\2012JuneElpidiaLengthsCLOSEUP.pn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4267200" y="5029200"/>
            <a:ext cx="1792394" cy="1371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Slide 1</vt:lpstr>
      <vt:lpstr>Slide 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lclary</dc:creator>
  <cp:lastModifiedBy>lclary</cp:lastModifiedBy>
  <cp:revision>8</cp:revision>
  <dcterms:created xsi:type="dcterms:W3CDTF">2013-07-31T14:59:31Z</dcterms:created>
  <dcterms:modified xsi:type="dcterms:W3CDTF">2013-07-31T20:06:32Z</dcterms:modified>
</cp:coreProperties>
</file>