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24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pPr/>
              <a:t>8/1/2013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0" descr="C:\Users\lclary\Dropbox\Henry and Data\R .csv sheets\Graphs\Oneirophanta Complex\2011MayOneiroLengthsFIX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28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Picture 23" descr="C:\Users\lclary\Dropbox\Henry and Data\R .csv sheets\Graphs\Oneirophanta Complex\2012JuneOneiroLength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Picture 25" descr="C:\Users\lclary\Dropbox\Henry and Data\R .csv sheets\Graphs\Oneirophanta Complex\2006DecOneir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27" descr="C:\Users\lclary\Dropbox\Henry and Data\R .csv sheets\Graphs\Oneirophanta Complex\2007FebOneir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Picture 29" descr="C:\Users\lclary\Dropbox\Henry and Data\R .csv sheets\Graphs\Oneirophanta Complex\2007JuneOneir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628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Picture 31" descr="C:\Users\lclary\Dropbox\Henry and Data\R .csv sheets\Graphs\Oneirophanta Complex\2007SeptOneir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Picture 33" descr="C:\Users\lclary\Dropbox\Henry and Data\R .csv sheets\Graphs\Oneirophanta Complex\2011NovOneir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35" descr="C:\Users\lclary\Dropbox\Henry and Data\R .csv sheets\Graphs\Oneirophanta Complex\2012NovOneir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2848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36" descr="C:\Users\lclary\Dropbox\Henry and Data\R .csv sheets\Graphs\Oneirophanta Complex\2009FebOneiro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2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22</cp:revision>
  <dcterms:created xsi:type="dcterms:W3CDTF">2013-07-31T14:59:31Z</dcterms:created>
  <dcterms:modified xsi:type="dcterms:W3CDTF">2013-08-01T20:31:25Z</dcterms:modified>
</cp:coreProperties>
</file>