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7315200"/>
  <p:notesSz cx="6858000" cy="9144000"/>
  <p:defaultTextStyle>
    <a:defPPr>
      <a:defRPr lang="en-US"/>
    </a:defPPr>
    <a:lvl1pPr marL="0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3306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6612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9918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33224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16531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99837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83143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66449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24" y="-96"/>
      </p:cViewPr>
      <p:guideLst>
        <p:guide orient="horz" pos="2304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272454"/>
            <a:ext cx="8161020" cy="15680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4145280"/>
            <a:ext cx="672084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3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6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9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33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6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99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83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66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292948"/>
            <a:ext cx="2160270" cy="62416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0" y="292948"/>
            <a:ext cx="6320790" cy="6241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700694"/>
            <a:ext cx="8161020" cy="1452880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3100495"/>
            <a:ext cx="8161020" cy="1600199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330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661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499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332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165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998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831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664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637454"/>
            <a:ext cx="4242197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2319867"/>
            <a:ext cx="4242197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1637454"/>
            <a:ext cx="4243864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2319867"/>
            <a:ext cx="4243864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91253"/>
            <a:ext cx="3158729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291254"/>
            <a:ext cx="5367338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1530774"/>
            <a:ext cx="3158729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5120640"/>
            <a:ext cx="576072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653627"/>
            <a:ext cx="5760720" cy="4389120"/>
          </a:xfrm>
        </p:spPr>
        <p:txBody>
          <a:bodyPr/>
          <a:lstStyle>
            <a:lvl1pPr marL="0" indent="0">
              <a:buNone/>
              <a:defRPr sz="3400"/>
            </a:lvl1pPr>
            <a:lvl2pPr marL="483306" indent="0">
              <a:buNone/>
              <a:defRPr sz="3000"/>
            </a:lvl2pPr>
            <a:lvl3pPr marL="966612" indent="0">
              <a:buNone/>
              <a:defRPr sz="2500"/>
            </a:lvl3pPr>
            <a:lvl4pPr marL="1449918" indent="0">
              <a:buNone/>
              <a:defRPr sz="2100"/>
            </a:lvl4pPr>
            <a:lvl5pPr marL="1933224" indent="0">
              <a:buNone/>
              <a:defRPr sz="2100"/>
            </a:lvl5pPr>
            <a:lvl6pPr marL="2416531" indent="0">
              <a:buNone/>
              <a:defRPr sz="2100"/>
            </a:lvl6pPr>
            <a:lvl7pPr marL="2899837" indent="0">
              <a:buNone/>
              <a:defRPr sz="2100"/>
            </a:lvl7pPr>
            <a:lvl8pPr marL="3383143" indent="0">
              <a:buNone/>
              <a:defRPr sz="2100"/>
            </a:lvl8pPr>
            <a:lvl9pPr marL="3866449" indent="0">
              <a:buNone/>
              <a:defRPr sz="2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5725161"/>
            <a:ext cx="576072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292947"/>
            <a:ext cx="8641080" cy="1219200"/>
          </a:xfrm>
          <a:prstGeom prst="rect">
            <a:avLst/>
          </a:prstGeom>
        </p:spPr>
        <p:txBody>
          <a:bodyPr vert="horz" lIns="96661" tIns="48331" rIns="96661" bIns="4833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706880"/>
            <a:ext cx="8641080" cy="4827694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6780107"/>
            <a:ext cx="30403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66612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2480" indent="-362480" algn="l" defTabSz="96661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5372" indent="-302066" algn="l" defTabSz="966612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8265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1571" indent="-241653" algn="l" defTabSz="966612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4878" indent="-241653" algn="l" defTabSz="966612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58184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1490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24796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08102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306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6612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9918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3224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6531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9837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3143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6449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/>
          <p:cNvSpPr/>
          <p:nvPr/>
        </p:nvSpPr>
        <p:spPr>
          <a:xfrm>
            <a:off x="-2971800" y="457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/>
          <p:cNvSpPr/>
          <p:nvPr/>
        </p:nvSpPr>
        <p:spPr>
          <a:xfrm>
            <a:off x="-2819400" y="609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Rectangle 409"/>
          <p:cNvSpPr/>
          <p:nvPr/>
        </p:nvSpPr>
        <p:spPr>
          <a:xfrm>
            <a:off x="-2819400" y="609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Rectangle 410"/>
          <p:cNvSpPr/>
          <p:nvPr/>
        </p:nvSpPr>
        <p:spPr>
          <a:xfrm>
            <a:off x="-2667000" y="7620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Rectangle 411"/>
          <p:cNvSpPr/>
          <p:nvPr/>
        </p:nvSpPr>
        <p:spPr>
          <a:xfrm>
            <a:off x="-2667000" y="7620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4" name="Rectangle 453"/>
          <p:cNvSpPr/>
          <p:nvPr/>
        </p:nvSpPr>
        <p:spPr>
          <a:xfrm>
            <a:off x="-2819400" y="609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Rectangle 454"/>
          <p:cNvSpPr/>
          <p:nvPr/>
        </p:nvSpPr>
        <p:spPr>
          <a:xfrm>
            <a:off x="-2667000" y="7620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Rectangle 455"/>
          <p:cNvSpPr/>
          <p:nvPr/>
        </p:nvSpPr>
        <p:spPr>
          <a:xfrm>
            <a:off x="-2667000" y="7620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7" name="Rectangle 456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8" name="Rectangle 457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Rectangle 458"/>
          <p:cNvSpPr/>
          <p:nvPr/>
        </p:nvSpPr>
        <p:spPr>
          <a:xfrm>
            <a:off x="-2667000" y="7620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Rectangle 459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Rectangle 460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Rectangle 461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Rectangle 462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4" name="Rectangle 463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Rectangle 464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Rectangle 465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7" name="Rectangle 466"/>
          <p:cNvSpPr/>
          <p:nvPr/>
        </p:nvSpPr>
        <p:spPr>
          <a:xfrm>
            <a:off x="-2209800" y="1219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8" name="Rectangle 467"/>
          <p:cNvSpPr/>
          <p:nvPr/>
        </p:nvSpPr>
        <p:spPr>
          <a:xfrm>
            <a:off x="-2209800" y="1219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Rectangle 468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0" name="Rectangle 469"/>
          <p:cNvSpPr/>
          <p:nvPr/>
        </p:nvSpPr>
        <p:spPr>
          <a:xfrm>
            <a:off x="-2209800" y="1219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" name="Rectangle 470"/>
          <p:cNvSpPr/>
          <p:nvPr/>
        </p:nvSpPr>
        <p:spPr>
          <a:xfrm>
            <a:off x="-2209800" y="1219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" name="Rectangle 471"/>
          <p:cNvSpPr/>
          <p:nvPr/>
        </p:nvSpPr>
        <p:spPr>
          <a:xfrm>
            <a:off x="-2057400" y="1371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Rectangle 472"/>
          <p:cNvSpPr/>
          <p:nvPr/>
        </p:nvSpPr>
        <p:spPr>
          <a:xfrm>
            <a:off x="-2057400" y="1371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4" name="Rectangle 473"/>
          <p:cNvSpPr/>
          <p:nvPr/>
        </p:nvSpPr>
        <p:spPr>
          <a:xfrm>
            <a:off x="-2209800" y="1219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5" name="Rectangle 474"/>
          <p:cNvSpPr/>
          <p:nvPr/>
        </p:nvSpPr>
        <p:spPr>
          <a:xfrm>
            <a:off x="-2057400" y="1371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1" name="Picture 196" descr="C:\Users\lclary\Dropbox\Henry and Data\R .csv sheets\Graphs\Paelopatides confundens\2012NovPaeloLength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5279" y="48006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Picture 197" descr="C:\Users\lclary\Dropbox\Henry and Data\R .csv sheets\Graphs\Paelopatides confundens\2006DecPaeloLengthsFIX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927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Picture 198" descr="C:\Users\lclary\Dropbox\Henry and Data\R .csv sheets\Graphs\Paelopatides confundens\2007FebPaelo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61079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Picture 199" descr="C:\Users\lclary\Dropbox\Henry and Data\R .csv sheets\Graphs\Paelopatides confundens\2007JunPaelo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5279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Picture 200" descr="C:\Users\lclary\Dropbox\Henry and Data\R .csv sheets\Graphs\Paelopatides confundens\2007SeptPaelo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927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Picture 201" descr="C:\Users\lclary\Dropbox\Henry and Data\R .csv sheets\Graphs\Paelopatides confundens\2009FebPaelo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61079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Picture 202" descr="C:\Users\lclary\Dropbox\Henry and Data\R .csv sheets\Graphs\Paelopatides confundens\2011MayPaeloLengthsFIX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85279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Picture 203" descr="C:\Users\lclary\Dropbox\Henry and Data\R .csv sheets\Graphs\Paelopatides confundens\2011NovPaelo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8927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Picture 204" descr="C:\Users\lclary\Dropbox\Henry and Data\R .csv sheets\Graphs\Paelopatides confundens\2012JunePaeloLengthsFIXE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61079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lclary</dc:creator>
  <cp:lastModifiedBy>lclary</cp:lastModifiedBy>
  <cp:revision>71</cp:revision>
  <dcterms:created xsi:type="dcterms:W3CDTF">2013-07-31T14:59:31Z</dcterms:created>
  <dcterms:modified xsi:type="dcterms:W3CDTF">2013-08-01T19:01:49Z</dcterms:modified>
</cp:coreProperties>
</file>