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7315200"/>
  <p:notesSz cx="6858000" cy="9144000"/>
  <p:defaultTextStyle>
    <a:defPPr>
      <a:defRPr lang="en-US"/>
    </a:defPPr>
    <a:lvl1pPr marL="0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306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612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9918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3224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6531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9837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3143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6449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24" y="-96"/>
      </p:cViewPr>
      <p:guideLst>
        <p:guide orient="horz" pos="2304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272454"/>
            <a:ext cx="816102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4145280"/>
            <a:ext cx="67208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3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6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9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3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6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292948"/>
            <a:ext cx="2160270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292948"/>
            <a:ext cx="6320790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700694"/>
            <a:ext cx="8161020" cy="145288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3100495"/>
            <a:ext cx="816102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33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66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9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332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16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998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831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664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637454"/>
            <a:ext cx="4242197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319867"/>
            <a:ext cx="4242197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637454"/>
            <a:ext cx="4243864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319867"/>
            <a:ext cx="4243864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91253"/>
            <a:ext cx="3158729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91254"/>
            <a:ext cx="5367338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530774"/>
            <a:ext cx="3158729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5120640"/>
            <a:ext cx="576072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653627"/>
            <a:ext cx="576072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3306" indent="0">
              <a:buNone/>
              <a:defRPr sz="3000"/>
            </a:lvl2pPr>
            <a:lvl3pPr marL="966612" indent="0">
              <a:buNone/>
              <a:defRPr sz="2500"/>
            </a:lvl3pPr>
            <a:lvl4pPr marL="1449918" indent="0">
              <a:buNone/>
              <a:defRPr sz="2100"/>
            </a:lvl4pPr>
            <a:lvl5pPr marL="1933224" indent="0">
              <a:buNone/>
              <a:defRPr sz="2100"/>
            </a:lvl5pPr>
            <a:lvl6pPr marL="2416531" indent="0">
              <a:buNone/>
              <a:defRPr sz="2100"/>
            </a:lvl6pPr>
            <a:lvl7pPr marL="2899837" indent="0">
              <a:buNone/>
              <a:defRPr sz="2100"/>
            </a:lvl7pPr>
            <a:lvl8pPr marL="3383143" indent="0">
              <a:buNone/>
              <a:defRPr sz="2100"/>
            </a:lvl8pPr>
            <a:lvl9pPr marL="3866449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725161"/>
            <a:ext cx="576072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292947"/>
            <a:ext cx="8641080" cy="1219200"/>
          </a:xfrm>
          <a:prstGeom prst="rect">
            <a:avLst/>
          </a:prstGeom>
        </p:spPr>
        <p:txBody>
          <a:bodyPr vert="horz" lIns="96661" tIns="48331" rIns="96661" bIns="4833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706880"/>
            <a:ext cx="8641080" cy="4827694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6780107"/>
            <a:ext cx="30403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6612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480" indent="-362480" algn="l" defTabSz="9666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372" indent="-302066" algn="l" defTabSz="966612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265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571" indent="-241653" algn="l" defTabSz="966612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878" indent="-241653" algn="l" defTabSz="966612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8184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1490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796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8102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306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612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918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224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531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837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143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6449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Picture 88" descr="C:\Users\lclary\Dropbox\Henry and Data\R .csv sheets\Graphs\Scotoplanes globosa\2012NovScotoLength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5279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Picture 89" descr="C:\Users\lclary\Dropbox\Henry and Data\R .csv sheets\Graphs\Scotoplanes globosa\2006DecScoto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248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Picture 90" descr="C:\Users\lclary\Dropbox\Henry and Data\R .csv sheets\Graphs\Scotoplanes globosa\2007FebScoto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Picture 91" descr="C:\Users\lclary\Dropbox\Henry and Data\R .csv sheets\Graphs\Scotoplanes globosa\2007JuneScoto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Picture 92" descr="C:\Users\lclary\Dropbox\Henry and Data\R .csv sheets\Graphs\Scotoplanes globosa\2007SeptScoto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Picture 93" descr="C:\Users\lclary\Dropbox\Henry and Data\R .csv sheets\Graphs\Scotoplanes globosa\2009FebScoto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Picture 94" descr="C:\Users\lclary\Dropbox\Henry and Data\R .csv sheets\Graphs\Scotoplanes globosa\2011MayScotoLength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00800" y="24384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Picture 95" descr="C:\Users\lclary\Dropbox\Henry and Data\R .csv sheets\Graphs\Scotoplanes globosa\2011NovScotoLength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6879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Picture 96" descr="C:\Users\lclary\Dropbox\Henry and Data\R .csv sheets\Graphs\Scotoplanes globosa\2012JuneScotoLength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61079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43</cp:revision>
  <dcterms:created xsi:type="dcterms:W3CDTF">2013-07-31T14:59:31Z</dcterms:created>
  <dcterms:modified xsi:type="dcterms:W3CDTF">2013-08-01T20:28:53Z</dcterms:modified>
</cp:coreProperties>
</file>