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601200" cy="7315200"/>
  <p:notesSz cx="6858000" cy="9144000"/>
  <p:defaultTextStyle>
    <a:defPPr>
      <a:defRPr lang="en-US"/>
    </a:defPPr>
    <a:lvl1pPr marL="0" algn="l" defTabSz="96661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83306" algn="l" defTabSz="96661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66612" algn="l" defTabSz="96661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449918" algn="l" defTabSz="96661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933224" algn="l" defTabSz="96661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416531" algn="l" defTabSz="96661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899837" algn="l" defTabSz="96661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383143" algn="l" defTabSz="96661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866449" algn="l" defTabSz="96661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24" y="-96"/>
      </p:cViewPr>
      <p:guideLst>
        <p:guide orient="horz" pos="2304"/>
        <p:guide pos="302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2272454"/>
            <a:ext cx="8161020" cy="156802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0180" y="4145280"/>
            <a:ext cx="6720840" cy="18694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83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666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499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33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165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998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831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664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A99C-0D3B-46EA-854F-EE9CBBC63A65}" type="datetimeFigureOut">
              <a:rPr lang="en-US" smtClean="0"/>
              <a:t>7/31/2013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A12C-42D4-4E3F-95BA-67C66199F1C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A99C-0D3B-46EA-854F-EE9CBBC63A65}" type="datetimeFigureOut">
              <a:rPr lang="en-US" smtClean="0"/>
              <a:t>7/31/2013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A12C-42D4-4E3F-95BA-67C66199F1C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60870" y="292948"/>
            <a:ext cx="2160270" cy="624162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0060" y="292948"/>
            <a:ext cx="6320790" cy="624162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A99C-0D3B-46EA-854F-EE9CBBC63A65}" type="datetimeFigureOut">
              <a:rPr lang="en-US" smtClean="0"/>
              <a:t>7/31/2013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A12C-42D4-4E3F-95BA-67C66199F1C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A99C-0D3B-46EA-854F-EE9CBBC63A65}" type="datetimeFigureOut">
              <a:rPr lang="en-US" smtClean="0"/>
              <a:t>7/31/2013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A12C-42D4-4E3F-95BA-67C66199F1C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429" y="4700694"/>
            <a:ext cx="8161020" cy="1452880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429" y="3100495"/>
            <a:ext cx="8161020" cy="1600199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8330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6661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4991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332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4165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9983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8314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6644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A99C-0D3B-46EA-854F-EE9CBBC63A65}" type="datetimeFigureOut">
              <a:rPr lang="en-US" smtClean="0"/>
              <a:t>7/31/2013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A12C-42D4-4E3F-95BA-67C66199F1C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0060" y="1706880"/>
            <a:ext cx="4240530" cy="4827694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80610" y="1706880"/>
            <a:ext cx="4240530" cy="4827694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A99C-0D3B-46EA-854F-EE9CBBC63A65}" type="datetimeFigureOut">
              <a:rPr lang="en-US" smtClean="0"/>
              <a:t>7/31/2013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A12C-42D4-4E3F-95BA-67C66199F1C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0060" y="1637454"/>
            <a:ext cx="4242197" cy="682413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83306" indent="0">
              <a:buNone/>
              <a:defRPr sz="2100" b="1"/>
            </a:lvl2pPr>
            <a:lvl3pPr marL="966612" indent="0">
              <a:buNone/>
              <a:defRPr sz="1900" b="1"/>
            </a:lvl3pPr>
            <a:lvl4pPr marL="1449918" indent="0">
              <a:buNone/>
              <a:defRPr sz="1700" b="1"/>
            </a:lvl4pPr>
            <a:lvl5pPr marL="1933224" indent="0">
              <a:buNone/>
              <a:defRPr sz="1700" b="1"/>
            </a:lvl5pPr>
            <a:lvl6pPr marL="2416531" indent="0">
              <a:buNone/>
              <a:defRPr sz="1700" b="1"/>
            </a:lvl6pPr>
            <a:lvl7pPr marL="2899837" indent="0">
              <a:buNone/>
              <a:defRPr sz="1700" b="1"/>
            </a:lvl7pPr>
            <a:lvl8pPr marL="3383143" indent="0">
              <a:buNone/>
              <a:defRPr sz="1700" b="1"/>
            </a:lvl8pPr>
            <a:lvl9pPr marL="3866449" indent="0">
              <a:buNone/>
              <a:defRPr sz="1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" y="2319867"/>
            <a:ext cx="4242197" cy="4214707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77277" y="1637454"/>
            <a:ext cx="4243864" cy="682413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83306" indent="0">
              <a:buNone/>
              <a:defRPr sz="2100" b="1"/>
            </a:lvl2pPr>
            <a:lvl3pPr marL="966612" indent="0">
              <a:buNone/>
              <a:defRPr sz="1900" b="1"/>
            </a:lvl3pPr>
            <a:lvl4pPr marL="1449918" indent="0">
              <a:buNone/>
              <a:defRPr sz="1700" b="1"/>
            </a:lvl4pPr>
            <a:lvl5pPr marL="1933224" indent="0">
              <a:buNone/>
              <a:defRPr sz="1700" b="1"/>
            </a:lvl5pPr>
            <a:lvl6pPr marL="2416531" indent="0">
              <a:buNone/>
              <a:defRPr sz="1700" b="1"/>
            </a:lvl6pPr>
            <a:lvl7pPr marL="2899837" indent="0">
              <a:buNone/>
              <a:defRPr sz="1700" b="1"/>
            </a:lvl7pPr>
            <a:lvl8pPr marL="3383143" indent="0">
              <a:buNone/>
              <a:defRPr sz="1700" b="1"/>
            </a:lvl8pPr>
            <a:lvl9pPr marL="3866449" indent="0">
              <a:buNone/>
              <a:defRPr sz="1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7277" y="2319867"/>
            <a:ext cx="4243864" cy="4214707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A99C-0D3B-46EA-854F-EE9CBBC63A65}" type="datetimeFigureOut">
              <a:rPr lang="en-US" smtClean="0"/>
              <a:t>7/31/2013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A12C-42D4-4E3F-95BA-67C66199F1C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A99C-0D3B-46EA-854F-EE9CBBC63A65}" type="datetimeFigureOut">
              <a:rPr lang="en-US" smtClean="0"/>
              <a:t>7/31/2013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A12C-42D4-4E3F-95BA-67C66199F1C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A99C-0D3B-46EA-854F-EE9CBBC63A65}" type="datetimeFigureOut">
              <a:rPr lang="en-US" smtClean="0"/>
              <a:t>7/31/2013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A12C-42D4-4E3F-95BA-67C66199F1C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60" y="291253"/>
            <a:ext cx="3158729" cy="123952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53802" y="291254"/>
            <a:ext cx="5367338" cy="6243321"/>
          </a:xfrm>
        </p:spPr>
        <p:txBody>
          <a:bodyPr/>
          <a:lstStyle>
            <a:lvl1pPr>
              <a:defRPr sz="3400"/>
            </a:lvl1pPr>
            <a:lvl2pPr>
              <a:defRPr sz="30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0060" y="1530774"/>
            <a:ext cx="3158729" cy="5003801"/>
          </a:xfrm>
        </p:spPr>
        <p:txBody>
          <a:bodyPr/>
          <a:lstStyle>
            <a:lvl1pPr marL="0" indent="0">
              <a:buNone/>
              <a:defRPr sz="1500"/>
            </a:lvl1pPr>
            <a:lvl2pPr marL="483306" indent="0">
              <a:buNone/>
              <a:defRPr sz="1300"/>
            </a:lvl2pPr>
            <a:lvl3pPr marL="966612" indent="0">
              <a:buNone/>
              <a:defRPr sz="1100"/>
            </a:lvl3pPr>
            <a:lvl4pPr marL="1449918" indent="0">
              <a:buNone/>
              <a:defRPr sz="1000"/>
            </a:lvl4pPr>
            <a:lvl5pPr marL="1933224" indent="0">
              <a:buNone/>
              <a:defRPr sz="1000"/>
            </a:lvl5pPr>
            <a:lvl6pPr marL="2416531" indent="0">
              <a:buNone/>
              <a:defRPr sz="1000"/>
            </a:lvl6pPr>
            <a:lvl7pPr marL="2899837" indent="0">
              <a:buNone/>
              <a:defRPr sz="1000"/>
            </a:lvl7pPr>
            <a:lvl8pPr marL="3383143" indent="0">
              <a:buNone/>
              <a:defRPr sz="1000"/>
            </a:lvl8pPr>
            <a:lvl9pPr marL="386644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A99C-0D3B-46EA-854F-EE9CBBC63A65}" type="datetimeFigureOut">
              <a:rPr lang="en-US" smtClean="0"/>
              <a:t>7/31/2013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A12C-42D4-4E3F-95BA-67C66199F1C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1902" y="5120640"/>
            <a:ext cx="5760720" cy="604521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81902" y="653627"/>
            <a:ext cx="5760720" cy="4389120"/>
          </a:xfrm>
        </p:spPr>
        <p:txBody>
          <a:bodyPr/>
          <a:lstStyle>
            <a:lvl1pPr marL="0" indent="0">
              <a:buNone/>
              <a:defRPr sz="3400"/>
            </a:lvl1pPr>
            <a:lvl2pPr marL="483306" indent="0">
              <a:buNone/>
              <a:defRPr sz="3000"/>
            </a:lvl2pPr>
            <a:lvl3pPr marL="966612" indent="0">
              <a:buNone/>
              <a:defRPr sz="2500"/>
            </a:lvl3pPr>
            <a:lvl4pPr marL="1449918" indent="0">
              <a:buNone/>
              <a:defRPr sz="2100"/>
            </a:lvl4pPr>
            <a:lvl5pPr marL="1933224" indent="0">
              <a:buNone/>
              <a:defRPr sz="2100"/>
            </a:lvl5pPr>
            <a:lvl6pPr marL="2416531" indent="0">
              <a:buNone/>
              <a:defRPr sz="2100"/>
            </a:lvl6pPr>
            <a:lvl7pPr marL="2899837" indent="0">
              <a:buNone/>
              <a:defRPr sz="2100"/>
            </a:lvl7pPr>
            <a:lvl8pPr marL="3383143" indent="0">
              <a:buNone/>
              <a:defRPr sz="2100"/>
            </a:lvl8pPr>
            <a:lvl9pPr marL="3866449" indent="0">
              <a:buNone/>
              <a:defRPr sz="21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81902" y="5725161"/>
            <a:ext cx="5760720" cy="858519"/>
          </a:xfrm>
        </p:spPr>
        <p:txBody>
          <a:bodyPr/>
          <a:lstStyle>
            <a:lvl1pPr marL="0" indent="0">
              <a:buNone/>
              <a:defRPr sz="1500"/>
            </a:lvl1pPr>
            <a:lvl2pPr marL="483306" indent="0">
              <a:buNone/>
              <a:defRPr sz="1300"/>
            </a:lvl2pPr>
            <a:lvl3pPr marL="966612" indent="0">
              <a:buNone/>
              <a:defRPr sz="1100"/>
            </a:lvl3pPr>
            <a:lvl4pPr marL="1449918" indent="0">
              <a:buNone/>
              <a:defRPr sz="1000"/>
            </a:lvl4pPr>
            <a:lvl5pPr marL="1933224" indent="0">
              <a:buNone/>
              <a:defRPr sz="1000"/>
            </a:lvl5pPr>
            <a:lvl6pPr marL="2416531" indent="0">
              <a:buNone/>
              <a:defRPr sz="1000"/>
            </a:lvl6pPr>
            <a:lvl7pPr marL="2899837" indent="0">
              <a:buNone/>
              <a:defRPr sz="1000"/>
            </a:lvl7pPr>
            <a:lvl8pPr marL="3383143" indent="0">
              <a:buNone/>
              <a:defRPr sz="1000"/>
            </a:lvl8pPr>
            <a:lvl9pPr marL="386644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A99C-0D3B-46EA-854F-EE9CBBC63A65}" type="datetimeFigureOut">
              <a:rPr lang="en-US" smtClean="0"/>
              <a:t>7/31/2013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A12C-42D4-4E3F-95BA-67C66199F1C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0060" y="292947"/>
            <a:ext cx="8641080" cy="1219200"/>
          </a:xfrm>
          <a:prstGeom prst="rect">
            <a:avLst/>
          </a:prstGeom>
        </p:spPr>
        <p:txBody>
          <a:bodyPr vert="horz" lIns="96661" tIns="48331" rIns="96661" bIns="48331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0060" y="1706880"/>
            <a:ext cx="8641080" cy="4827694"/>
          </a:xfrm>
          <a:prstGeom prst="rect">
            <a:avLst/>
          </a:prstGeom>
        </p:spPr>
        <p:txBody>
          <a:bodyPr vert="horz" lIns="96661" tIns="48331" rIns="96661" bIns="4833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80060" y="6780107"/>
            <a:ext cx="2240280" cy="389467"/>
          </a:xfrm>
          <a:prstGeom prst="rect">
            <a:avLst/>
          </a:prstGeom>
        </p:spPr>
        <p:txBody>
          <a:bodyPr vert="horz" lIns="96661" tIns="48331" rIns="96661" bIns="48331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1CA99C-0D3B-46EA-854F-EE9CBBC63A65}" type="datetimeFigureOut">
              <a:rPr lang="en-US" smtClean="0"/>
              <a:t>7/31/2013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0410" y="6780107"/>
            <a:ext cx="3040380" cy="389467"/>
          </a:xfrm>
          <a:prstGeom prst="rect">
            <a:avLst/>
          </a:prstGeom>
        </p:spPr>
        <p:txBody>
          <a:bodyPr vert="horz" lIns="96661" tIns="48331" rIns="96661" bIns="48331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80860" y="6780107"/>
            <a:ext cx="2240280" cy="389467"/>
          </a:xfrm>
          <a:prstGeom prst="rect">
            <a:avLst/>
          </a:prstGeom>
        </p:spPr>
        <p:txBody>
          <a:bodyPr vert="horz" lIns="96661" tIns="48331" rIns="96661" bIns="48331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81A12C-42D4-4E3F-95BA-67C66199F1C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66612" rtl="0" eaLnBrk="1" latinLnBrk="0" hangingPunct="1">
        <a:spcBef>
          <a:spcPct val="0"/>
        </a:spcBef>
        <a:buNone/>
        <a:defRPr sz="4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2480" indent="-362480" algn="l" defTabSz="966612" rtl="0" eaLnBrk="1" latinLnBrk="0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85372" indent="-302066" algn="l" defTabSz="966612" rtl="0" eaLnBrk="1" latinLnBrk="0" hangingPunct="1">
        <a:spcBef>
          <a:spcPct val="20000"/>
        </a:spcBef>
        <a:buFont typeface="Arial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208265" indent="-241653" algn="l" defTabSz="966612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91571" indent="-241653" algn="l" defTabSz="966612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4878" indent="-241653" algn="l" defTabSz="966612" rtl="0" eaLnBrk="1" latinLnBrk="0" hangingPunct="1">
        <a:spcBef>
          <a:spcPct val="20000"/>
        </a:spcBef>
        <a:buFont typeface="Arial" pitchFamily="34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58184" indent="-241653" algn="l" defTabSz="966612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41490" indent="-241653" algn="l" defTabSz="966612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24796" indent="-241653" algn="l" defTabSz="966612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08102" indent="-241653" algn="l" defTabSz="966612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66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83306" algn="l" defTabSz="9666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66612" algn="l" defTabSz="9666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49918" algn="l" defTabSz="9666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33224" algn="l" defTabSz="9666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416531" algn="l" defTabSz="9666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99837" algn="l" defTabSz="9666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83143" algn="l" defTabSz="9666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66449" algn="l" defTabSz="9666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Rectangle 114"/>
          <p:cNvSpPr/>
          <p:nvPr/>
        </p:nvSpPr>
        <p:spPr>
          <a:xfrm>
            <a:off x="-2971800" y="457200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2" name="Rectangle 261"/>
          <p:cNvSpPr/>
          <p:nvPr/>
        </p:nvSpPr>
        <p:spPr>
          <a:xfrm>
            <a:off x="-2819400" y="609600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0" name="Rectangle 409"/>
          <p:cNvSpPr/>
          <p:nvPr/>
        </p:nvSpPr>
        <p:spPr>
          <a:xfrm>
            <a:off x="-2819400" y="609600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" name="Rectangle 410"/>
          <p:cNvSpPr/>
          <p:nvPr/>
        </p:nvSpPr>
        <p:spPr>
          <a:xfrm>
            <a:off x="-2667000" y="762000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" name="Rectangle 411"/>
          <p:cNvSpPr/>
          <p:nvPr/>
        </p:nvSpPr>
        <p:spPr>
          <a:xfrm>
            <a:off x="-2667000" y="762000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4" name="Rectangle 453"/>
          <p:cNvSpPr/>
          <p:nvPr/>
        </p:nvSpPr>
        <p:spPr>
          <a:xfrm>
            <a:off x="-2819400" y="609600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5" name="Rectangle 454"/>
          <p:cNvSpPr/>
          <p:nvPr/>
        </p:nvSpPr>
        <p:spPr>
          <a:xfrm>
            <a:off x="-2667000" y="762000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6" name="Rectangle 455"/>
          <p:cNvSpPr/>
          <p:nvPr/>
        </p:nvSpPr>
        <p:spPr>
          <a:xfrm>
            <a:off x="-2667000" y="762000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7" name="Rectangle 456"/>
          <p:cNvSpPr/>
          <p:nvPr/>
        </p:nvSpPr>
        <p:spPr>
          <a:xfrm>
            <a:off x="-2514600" y="914400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8" name="Rectangle 457"/>
          <p:cNvSpPr/>
          <p:nvPr/>
        </p:nvSpPr>
        <p:spPr>
          <a:xfrm>
            <a:off x="-2514600" y="914400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9" name="Rectangle 458"/>
          <p:cNvSpPr/>
          <p:nvPr/>
        </p:nvSpPr>
        <p:spPr>
          <a:xfrm>
            <a:off x="-2667000" y="762000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0" name="Rectangle 459"/>
          <p:cNvSpPr/>
          <p:nvPr/>
        </p:nvSpPr>
        <p:spPr>
          <a:xfrm>
            <a:off x="-2514600" y="914400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1" name="Rectangle 460"/>
          <p:cNvSpPr/>
          <p:nvPr/>
        </p:nvSpPr>
        <p:spPr>
          <a:xfrm>
            <a:off x="-2514600" y="914400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2" name="Rectangle 461"/>
          <p:cNvSpPr/>
          <p:nvPr/>
        </p:nvSpPr>
        <p:spPr>
          <a:xfrm>
            <a:off x="-2362200" y="1066800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3" name="Rectangle 462"/>
          <p:cNvSpPr/>
          <p:nvPr/>
        </p:nvSpPr>
        <p:spPr>
          <a:xfrm>
            <a:off x="-2362200" y="1066800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4" name="Rectangle 463"/>
          <p:cNvSpPr/>
          <p:nvPr/>
        </p:nvSpPr>
        <p:spPr>
          <a:xfrm>
            <a:off x="-2514600" y="914400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5" name="Rectangle 464"/>
          <p:cNvSpPr/>
          <p:nvPr/>
        </p:nvSpPr>
        <p:spPr>
          <a:xfrm>
            <a:off x="-2362200" y="1066800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6" name="Rectangle 465"/>
          <p:cNvSpPr/>
          <p:nvPr/>
        </p:nvSpPr>
        <p:spPr>
          <a:xfrm>
            <a:off x="-2362200" y="1066800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7" name="Rectangle 466"/>
          <p:cNvSpPr/>
          <p:nvPr/>
        </p:nvSpPr>
        <p:spPr>
          <a:xfrm>
            <a:off x="-2209800" y="1219200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8" name="Rectangle 467"/>
          <p:cNvSpPr/>
          <p:nvPr/>
        </p:nvSpPr>
        <p:spPr>
          <a:xfrm>
            <a:off x="-2209800" y="1219200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9" name="Rectangle 468"/>
          <p:cNvSpPr/>
          <p:nvPr/>
        </p:nvSpPr>
        <p:spPr>
          <a:xfrm>
            <a:off x="-2362200" y="1066800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0" name="Rectangle 469"/>
          <p:cNvSpPr/>
          <p:nvPr/>
        </p:nvSpPr>
        <p:spPr>
          <a:xfrm>
            <a:off x="-2209800" y="1219200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1" name="Rectangle 470"/>
          <p:cNvSpPr/>
          <p:nvPr/>
        </p:nvSpPr>
        <p:spPr>
          <a:xfrm>
            <a:off x="-2209800" y="1219200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2" name="Rectangle 471"/>
          <p:cNvSpPr/>
          <p:nvPr/>
        </p:nvSpPr>
        <p:spPr>
          <a:xfrm>
            <a:off x="-2057400" y="1371600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3" name="Rectangle 472"/>
          <p:cNvSpPr/>
          <p:nvPr/>
        </p:nvSpPr>
        <p:spPr>
          <a:xfrm>
            <a:off x="-2057400" y="1371600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4" name="Rectangle 473"/>
          <p:cNvSpPr/>
          <p:nvPr/>
        </p:nvSpPr>
        <p:spPr>
          <a:xfrm>
            <a:off x="-2209800" y="1219200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5" name="Rectangle 474"/>
          <p:cNvSpPr/>
          <p:nvPr/>
        </p:nvSpPr>
        <p:spPr>
          <a:xfrm>
            <a:off x="-2057400" y="1371600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7" name="Rectangle 516"/>
          <p:cNvSpPr/>
          <p:nvPr/>
        </p:nvSpPr>
        <p:spPr>
          <a:xfrm>
            <a:off x="-2819400" y="609600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8" name="Rectangle 517"/>
          <p:cNvSpPr/>
          <p:nvPr/>
        </p:nvSpPr>
        <p:spPr>
          <a:xfrm>
            <a:off x="-2667000" y="762000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9" name="Rectangle 518"/>
          <p:cNvSpPr/>
          <p:nvPr/>
        </p:nvSpPr>
        <p:spPr>
          <a:xfrm>
            <a:off x="-2667000" y="762000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0" name="Rectangle 519"/>
          <p:cNvSpPr/>
          <p:nvPr/>
        </p:nvSpPr>
        <p:spPr>
          <a:xfrm>
            <a:off x="-2514600" y="914400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1" name="Rectangle 520"/>
          <p:cNvSpPr/>
          <p:nvPr/>
        </p:nvSpPr>
        <p:spPr>
          <a:xfrm>
            <a:off x="-2514600" y="914400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2" name="Rectangle 521"/>
          <p:cNvSpPr/>
          <p:nvPr/>
        </p:nvSpPr>
        <p:spPr>
          <a:xfrm>
            <a:off x="-2667000" y="762000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3" name="Rectangle 522"/>
          <p:cNvSpPr/>
          <p:nvPr/>
        </p:nvSpPr>
        <p:spPr>
          <a:xfrm>
            <a:off x="-2514600" y="914400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4" name="Rectangle 523"/>
          <p:cNvSpPr/>
          <p:nvPr/>
        </p:nvSpPr>
        <p:spPr>
          <a:xfrm>
            <a:off x="-2514600" y="914400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5" name="Rectangle 524"/>
          <p:cNvSpPr/>
          <p:nvPr/>
        </p:nvSpPr>
        <p:spPr>
          <a:xfrm>
            <a:off x="-2362200" y="1066800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6" name="Rectangle 525"/>
          <p:cNvSpPr/>
          <p:nvPr/>
        </p:nvSpPr>
        <p:spPr>
          <a:xfrm>
            <a:off x="-2362200" y="1066800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7" name="Rectangle 526"/>
          <p:cNvSpPr/>
          <p:nvPr/>
        </p:nvSpPr>
        <p:spPr>
          <a:xfrm>
            <a:off x="-2514600" y="914400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8" name="Rectangle 527"/>
          <p:cNvSpPr/>
          <p:nvPr/>
        </p:nvSpPr>
        <p:spPr>
          <a:xfrm>
            <a:off x="-2362200" y="1066800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9" name="Rectangle 528"/>
          <p:cNvSpPr/>
          <p:nvPr/>
        </p:nvSpPr>
        <p:spPr>
          <a:xfrm>
            <a:off x="-2362200" y="1066800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0" name="Rectangle 529"/>
          <p:cNvSpPr/>
          <p:nvPr/>
        </p:nvSpPr>
        <p:spPr>
          <a:xfrm>
            <a:off x="-2209800" y="1219200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1" name="Rectangle 530"/>
          <p:cNvSpPr/>
          <p:nvPr/>
        </p:nvSpPr>
        <p:spPr>
          <a:xfrm>
            <a:off x="-2209800" y="1219200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2" name="Rectangle 531"/>
          <p:cNvSpPr/>
          <p:nvPr/>
        </p:nvSpPr>
        <p:spPr>
          <a:xfrm>
            <a:off x="-2362200" y="1066800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3" name="Rectangle 532"/>
          <p:cNvSpPr/>
          <p:nvPr/>
        </p:nvSpPr>
        <p:spPr>
          <a:xfrm>
            <a:off x="-2209800" y="1219200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4" name="Rectangle 533"/>
          <p:cNvSpPr/>
          <p:nvPr/>
        </p:nvSpPr>
        <p:spPr>
          <a:xfrm>
            <a:off x="-2209800" y="1219200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5" name="Rectangle 534"/>
          <p:cNvSpPr/>
          <p:nvPr/>
        </p:nvSpPr>
        <p:spPr>
          <a:xfrm>
            <a:off x="-2057400" y="1371600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6" name="Rectangle 535"/>
          <p:cNvSpPr/>
          <p:nvPr/>
        </p:nvSpPr>
        <p:spPr>
          <a:xfrm>
            <a:off x="-2057400" y="1371600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60" name="Picture 212" descr="C:\Users\lclary\Dropbox\Henry and Data\R .csv sheets\Graphs\Synallactidae\2012JuneSynallLengthsFIXE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62448" y="4800600"/>
            <a:ext cx="298595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1" name="Picture 213" descr="C:\Users\lclary\Dropbox\Henry and Data\R .csv sheets\Graphs\Synallactidae\2012NovSynallLength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00800" y="4800600"/>
            <a:ext cx="2987321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2" name="Picture 214" descr="C:\Users\lclary\Dropbox\Henry and Data\R .csv sheets\Graphs\Synallactidae\2006DecSynallLengthsFIXED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448" y="76200"/>
            <a:ext cx="298595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3" name="Picture 215" descr="C:\Users\lclary\Dropbox\Henry and Data\R .csv sheets\Graphs\Synallactidae\2007FebSynallLengthsFIXED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62448" y="76200"/>
            <a:ext cx="298595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4" name="Picture 216" descr="C:\Users\lclary\Dropbox\Henry and Data\R .csv sheets\Graphs\Synallactidae\2007JuneSynallLengthsFIXED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86648" y="76200"/>
            <a:ext cx="298595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5" name="Picture 217" descr="C:\Users\lclary\Dropbox\Henry and Data\R .csv sheets\Graphs\Synallactidae\2007SeptSynallLengthsFIXED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4448" y="2438400"/>
            <a:ext cx="298595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6" name="Picture 218" descr="C:\Users\lclary\Dropbox\Henry and Data\R .csv sheets\Graphs\Synallactidae\2009FebSynallLengthsFIXED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62448" y="2438400"/>
            <a:ext cx="298595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7" name="Picture 219" descr="C:\Users\lclary\Dropbox\Henry and Data\R .csv sheets\Graphs\Synallactidae\2011MaySynallLengths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400800" y="2438400"/>
            <a:ext cx="2987321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8" name="Picture 220" descr="C:\Users\lclary\Dropbox\Henry and Data\R .csv sheets\Graphs\Synallactidae\2011NovSynallLengthsFIXED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14448" y="4800600"/>
            <a:ext cx="2985952" cy="228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1762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lclary</dc:creator>
  <cp:lastModifiedBy>lclary</cp:lastModifiedBy>
  <cp:revision>76</cp:revision>
  <dcterms:created xsi:type="dcterms:W3CDTF">2013-07-31T14:59:31Z</dcterms:created>
  <dcterms:modified xsi:type="dcterms:W3CDTF">2013-08-01T20:22:03Z</dcterms:modified>
</cp:coreProperties>
</file>