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4" r:id="rId4"/>
    <p:sldId id="261" r:id="rId5"/>
    <p:sldId id="256" r:id="rId6"/>
    <p:sldId id="262" r:id="rId7"/>
    <p:sldId id="263" r:id="rId8"/>
    <p:sldId id="259" r:id="rId9"/>
    <p:sldId id="269" r:id="rId10"/>
    <p:sldId id="270" r:id="rId11"/>
    <p:sldId id="265" r:id="rId12"/>
    <p:sldId id="260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95B22-426B-44FC-8CF7-02502D39CA5D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0AC14-8C3F-4E1A-BAED-85A7DF2FE7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Deep sea…not a lot known. Hydrothermal</a:t>
            </a:r>
            <a:r>
              <a:rPr lang="en-US" baseline="0" dirty="0" smtClean="0"/>
              <a:t> vents are focused on but the majority is not that environment</a:t>
            </a:r>
          </a:p>
          <a:p>
            <a:r>
              <a:rPr lang="en-US" baseline="0" dirty="0" smtClean="0"/>
              <a:t>Primary production driven</a:t>
            </a:r>
          </a:p>
          <a:p>
            <a:r>
              <a:rPr lang="en-US" baseline="0" dirty="0" smtClean="0"/>
              <a:t>Picture of one of our transect pictures</a:t>
            </a:r>
          </a:p>
          <a:p>
            <a:r>
              <a:rPr lang="en-US" baseline="0" dirty="0" smtClean="0"/>
              <a:t>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Diversity is high in deep sea </a:t>
            </a:r>
            <a:r>
              <a:rPr lang="en-US" dirty="0" err="1" smtClean="0"/>
              <a:t>holouthrians</a:t>
            </a:r>
            <a:r>
              <a:rPr lang="en-US" dirty="0" smtClean="0"/>
              <a:t>…</a:t>
            </a:r>
            <a:r>
              <a:rPr lang="en-US" dirty="0" err="1" smtClean="0"/>
              <a:t>henry’s</a:t>
            </a:r>
            <a:r>
              <a:rPr lang="en-US" dirty="0" smtClean="0"/>
              <a:t> paper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SHORT review of transects and ROVs</a:t>
            </a:r>
          </a:p>
          <a:p>
            <a:r>
              <a:rPr lang="en-US" dirty="0" err="1" smtClean="0"/>
              <a:t>Pic</a:t>
            </a:r>
            <a:r>
              <a:rPr lang="en-US" dirty="0" smtClean="0"/>
              <a:t> of ROV and transect</a:t>
            </a:r>
            <a:r>
              <a:rPr lang="en-US" baseline="0" dirty="0" smtClean="0"/>
              <a:t> graphic??</a:t>
            </a:r>
          </a:p>
          <a:p>
            <a:r>
              <a:rPr lang="en-US" baseline="0" dirty="0" smtClean="0"/>
              <a:t>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Timeline….talk about the three food pulses</a:t>
            </a:r>
            <a:r>
              <a:rPr lang="en-US" baseline="0" dirty="0" smtClean="0"/>
              <a:t> and the sampling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Vars</a:t>
            </a:r>
            <a:r>
              <a:rPr lang="en-US" dirty="0" smtClean="0"/>
              <a:t> processes…measuring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:all graphs….doesn’t that just make you want to cry!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three species: </a:t>
            </a:r>
            <a:r>
              <a:rPr lang="en-US" dirty="0" err="1" smtClean="0"/>
              <a:t>scotoplanes</a:t>
            </a:r>
            <a:r>
              <a:rPr lang="en-US" dirty="0" smtClean="0"/>
              <a:t>, </a:t>
            </a:r>
            <a:r>
              <a:rPr lang="en-US" dirty="0" err="1" smtClean="0"/>
              <a:t>peniagone</a:t>
            </a:r>
            <a:r>
              <a:rPr lang="en-US" dirty="0" smtClean="0"/>
              <a:t> sp 1 and </a:t>
            </a:r>
            <a:r>
              <a:rPr lang="en-US" dirty="0" err="1" smtClean="0"/>
              <a:t>peniagone</a:t>
            </a:r>
            <a:r>
              <a:rPr lang="en-US" dirty="0" smtClean="0"/>
              <a:t> sp </a:t>
            </a:r>
            <a:r>
              <a:rPr lang="en-US" dirty="0" err="1" smtClean="0"/>
              <a:t>nov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three species: </a:t>
            </a:r>
            <a:r>
              <a:rPr lang="en-US" dirty="0" err="1" smtClean="0"/>
              <a:t>scotoplanes</a:t>
            </a:r>
            <a:r>
              <a:rPr lang="en-US" dirty="0" smtClean="0"/>
              <a:t>, </a:t>
            </a:r>
            <a:r>
              <a:rPr lang="en-US" dirty="0" err="1" smtClean="0"/>
              <a:t>peniagone</a:t>
            </a:r>
            <a:r>
              <a:rPr lang="en-US" dirty="0" smtClean="0"/>
              <a:t> sp 1 and </a:t>
            </a:r>
            <a:r>
              <a:rPr lang="en-US" dirty="0" err="1" smtClean="0"/>
              <a:t>peniagone</a:t>
            </a:r>
            <a:r>
              <a:rPr lang="en-US" dirty="0" smtClean="0"/>
              <a:t> sp </a:t>
            </a:r>
            <a:r>
              <a:rPr lang="en-US" dirty="0" err="1" smtClean="0"/>
              <a:t>nov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three species: </a:t>
            </a:r>
            <a:r>
              <a:rPr lang="en-US" dirty="0" err="1" smtClean="0"/>
              <a:t>scotoplanes</a:t>
            </a:r>
            <a:r>
              <a:rPr lang="en-US" dirty="0" smtClean="0"/>
              <a:t>, </a:t>
            </a:r>
            <a:r>
              <a:rPr lang="en-US" dirty="0" err="1" smtClean="0"/>
              <a:t>peniagone</a:t>
            </a:r>
            <a:r>
              <a:rPr lang="en-US" dirty="0" smtClean="0"/>
              <a:t> sp 1 and </a:t>
            </a:r>
            <a:r>
              <a:rPr lang="en-US" dirty="0" err="1" smtClean="0"/>
              <a:t>peniagone</a:t>
            </a:r>
            <a:r>
              <a:rPr lang="en-US" dirty="0" smtClean="0"/>
              <a:t> sp </a:t>
            </a:r>
            <a:r>
              <a:rPr lang="en-US" dirty="0" err="1" smtClean="0"/>
              <a:t>nov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CC307-E2D6-49B4-8C37-0C1BFE8889F5}" type="datetimeFigureOut">
              <a:rPr lang="en-US" smtClean="0"/>
              <a:t>8/6/2013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4617E-DA40-403E-BC78-80B538D890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atlas.shore.mbari.org\Tempbox\LClary\Peniagone%20sp%201.mpg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228600"/>
            <a:ext cx="5721438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Deep Sea </a:t>
            </a:r>
            <a:r>
              <a:rPr lang="en-US" sz="25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Holothuroid</a:t>
            </a:r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Responses to</a:t>
            </a:r>
          </a:p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Nutrient Fluctuations:</a:t>
            </a:r>
          </a:p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Life and Death in the Deep Sea</a:t>
            </a:r>
            <a:endParaRPr lang="en-US" sz="2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://dsg.mbari.org/images/dsg/Echinodermata/Holothuroidea/Scotoplanes_globosa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0402" y="1558340"/>
            <a:ext cx="4803347" cy="324226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90502" y="4960203"/>
            <a:ext cx="2363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Larissa Clary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MBARI Summer Intern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August 14, 2013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75" y="5873750"/>
            <a:ext cx="1295400" cy="755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niagone sp 1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838200"/>
            <a:ext cx="8127999" cy="457200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.gawkerassets.com/img/18lp0gtq3ynjujpg/ku-x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295400"/>
            <a:ext cx="60960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514600" y="1676400"/>
            <a:ext cx="1143000" cy="50292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086600" y="1676400"/>
            <a:ext cx="609600" cy="50292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52578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823271" y="577386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DEC 2006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1674295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2007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2133600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2007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667000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SEPT 2007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396029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2009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5249090" y="5767644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MAY 2011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776239" y="5773895"/>
            <a:ext cx="1249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2011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293858" y="578027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2012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70560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2012</a:t>
            </a:r>
          </a:p>
        </p:txBody>
      </p:sp>
      <p:cxnSp>
        <p:nvCxnSpPr>
          <p:cNvPr id="23" name="Straight Connector 22"/>
          <p:cNvCxnSpPr/>
          <p:nvPr/>
        </p:nvCxnSpPr>
        <p:spPr>
          <a:xfrm rot="16200000" flipH="1">
            <a:off x="-609599" y="3200400"/>
            <a:ext cx="4114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457201" y="3429000"/>
            <a:ext cx="36576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62000" y="3200400"/>
            <a:ext cx="4114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1524000" y="3429000"/>
            <a:ext cx="36576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2514600" y="3200400"/>
            <a:ext cx="4114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3810000" y="3200400"/>
            <a:ext cx="4114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H="1">
            <a:off x="4572000" y="3429000"/>
            <a:ext cx="36576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5334001" y="3200400"/>
            <a:ext cx="4114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6200000" flipH="1">
            <a:off x="6096000" y="3429000"/>
            <a:ext cx="36576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34000" y="381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38600" y="381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19400" y="990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86000" y="381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52600" y="990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14400" y="381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91400" y="990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8000" y="3810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67400" y="990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Sampling Period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895600"/>
            <a:ext cx="2133600" cy="160020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9" name="Picture 5" descr="http://jellieszone.com/images/salpa_fusiform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362200"/>
            <a:ext cx="2743200" cy="2057401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49" name="TextBox 48"/>
          <p:cNvSpPr txBox="1"/>
          <p:nvPr/>
        </p:nvSpPr>
        <p:spPr>
          <a:xfrm flipH="1">
            <a:off x="5410200" y="4114800"/>
            <a:ext cx="1402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David </a:t>
            </a:r>
            <a:r>
              <a:rPr lang="en-US" sz="1200" dirty="0" err="1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Worbel</a:t>
            </a:r>
            <a:endParaRPr lang="en-US" sz="12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rot="5400000">
            <a:off x="6324600" y="3810000"/>
            <a:ext cx="27432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1676400"/>
            <a:ext cx="3048000" cy="228600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3" name="TextBox 52"/>
          <p:cNvSpPr txBox="1"/>
          <p:nvPr/>
        </p:nvSpPr>
        <p:spPr>
          <a:xfrm>
            <a:off x="6400800" y="3685401"/>
            <a:ext cx="1146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Rhizolenia</a:t>
            </a:r>
            <a:r>
              <a:rPr lang="en-US" sz="1200" i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sp.</a:t>
            </a:r>
            <a:endParaRPr lang="en-US" sz="1200" i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49" grpId="0"/>
      <p:bldP spid="49" grpId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clary\Dropbox\Screengrabs\Screen Shot 2013-07-01 at 11.41.29 AM.png"/>
          <p:cNvPicPr>
            <a:picLocks noChangeAspect="1" noChangeArrowheads="1"/>
          </p:cNvPicPr>
          <p:nvPr/>
        </p:nvPicPr>
        <p:blipFill>
          <a:blip r:embed="rId3"/>
          <a:srcRect l="2886" t="2692" r="2839" b="5780"/>
          <a:stretch>
            <a:fillRect/>
          </a:stretch>
        </p:blipFill>
        <p:spPr bwMode="auto">
          <a:xfrm>
            <a:off x="152400" y="381000"/>
            <a:ext cx="8785412" cy="6096000"/>
          </a:xfrm>
          <a:prstGeom prst="rect">
            <a:avLst/>
          </a:prstGeom>
          <a:noFill/>
        </p:spPr>
      </p:pic>
      <p:pic>
        <p:nvPicPr>
          <p:cNvPr id="3" name="Picture 2" descr="C:\Users\lclary\Dropbox\Screengrabs\Screen Shot 2013-07-01 at 11.41.29 AM.png"/>
          <p:cNvPicPr>
            <a:picLocks noChangeAspect="1" noChangeArrowheads="1"/>
          </p:cNvPicPr>
          <p:nvPr/>
        </p:nvPicPr>
        <p:blipFill>
          <a:blip r:embed="rId3"/>
          <a:srcRect l="44454" t="12732" r="7982" b="50000"/>
          <a:stretch>
            <a:fillRect/>
          </a:stretch>
        </p:blipFill>
        <p:spPr bwMode="auto">
          <a:xfrm>
            <a:off x="0" y="7239000"/>
            <a:ext cx="9525000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223</Words>
  <Application>Microsoft Office PowerPoint</Application>
  <PresentationFormat>On-screen Show (4:3)</PresentationFormat>
  <Paragraphs>59</Paragraphs>
  <Slides>15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43</cp:revision>
  <dcterms:created xsi:type="dcterms:W3CDTF">2013-08-06T20:24:45Z</dcterms:created>
  <dcterms:modified xsi:type="dcterms:W3CDTF">2013-08-07T15:17:35Z</dcterms:modified>
</cp:coreProperties>
</file>