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-96" y="-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77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06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7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1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7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5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71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6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4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9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11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81101-BEF8-4807-949F-5CFAE22366DE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39168-DEE3-49C3-91CC-5990B80DC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63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901612 – </a:t>
            </a:r>
            <a:r>
              <a:rPr lang="en-US" dirty="0" err="1" smtClean="0"/>
              <a:t>MiniROV</a:t>
            </a:r>
            <a:r>
              <a:rPr lang="en-US" dirty="0" smtClean="0"/>
              <a:t> Enhancements</a:t>
            </a:r>
            <a:br>
              <a:rPr lang="en-US" dirty="0" smtClean="0"/>
            </a:br>
            <a:r>
              <a:rPr lang="en-US" sz="3100" i="1" dirty="0" smtClean="0"/>
              <a:t>Precision Control/Data Sharing</a:t>
            </a:r>
            <a:endParaRPr lang="en-US" sz="3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Issue:</a:t>
            </a:r>
          </a:p>
          <a:p>
            <a:pPr lvl="1"/>
            <a:r>
              <a:rPr lang="en-US" dirty="0" smtClean="0"/>
              <a:t>Limited external interface to vehicle control system and vehicle data </a:t>
            </a:r>
          </a:p>
          <a:p>
            <a:r>
              <a:rPr lang="en-US" dirty="0" smtClean="0"/>
              <a:t>Solution: </a:t>
            </a:r>
          </a:p>
          <a:p>
            <a:pPr lvl="1"/>
            <a:r>
              <a:rPr lang="en-US" dirty="0" smtClean="0"/>
              <a:t>Incorporate advanced protocol for flexible sharing of real time data</a:t>
            </a:r>
          </a:p>
          <a:p>
            <a:pPr lvl="2"/>
            <a:r>
              <a:rPr lang="en-US" dirty="0" smtClean="0"/>
              <a:t>Benefits</a:t>
            </a:r>
          </a:p>
          <a:p>
            <a:pPr lvl="3"/>
            <a:r>
              <a:rPr lang="en-US" dirty="0" smtClean="0"/>
              <a:t>Various control algorithm development</a:t>
            </a:r>
          </a:p>
          <a:p>
            <a:pPr lvl="4"/>
            <a:r>
              <a:rPr lang="en-US" dirty="0" smtClean="0"/>
              <a:t>Jelly-tracking for Deep PIV</a:t>
            </a:r>
          </a:p>
          <a:p>
            <a:pPr lvl="4"/>
            <a:r>
              <a:rPr lang="en-US" dirty="0" smtClean="0"/>
              <a:t>Wall-tracking for </a:t>
            </a:r>
            <a:r>
              <a:rPr lang="en-US" dirty="0"/>
              <a:t>r</a:t>
            </a:r>
            <a:r>
              <a:rPr lang="en-US" dirty="0" smtClean="0"/>
              <a:t>ockfish habitat surveys</a:t>
            </a:r>
          </a:p>
          <a:p>
            <a:pPr lvl="4"/>
            <a:r>
              <a:rPr lang="en-US" dirty="0" smtClean="0"/>
              <a:t>Additional precision control survey modes</a:t>
            </a:r>
          </a:p>
          <a:p>
            <a:pPr lvl="3"/>
            <a:r>
              <a:rPr lang="en-US" dirty="0" smtClean="0"/>
              <a:t>Possible test platform for new AUV control software (Ocean Imaging)</a:t>
            </a:r>
          </a:p>
          <a:p>
            <a:pPr marL="914400" lvl="2" indent="0">
              <a:buNone/>
            </a:pPr>
            <a:endParaRPr lang="en-US" dirty="0" smtClean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045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901612 – </a:t>
            </a:r>
            <a:r>
              <a:rPr lang="en-US" dirty="0" err="1" smtClean="0"/>
              <a:t>MiniROV</a:t>
            </a:r>
            <a:r>
              <a:rPr lang="en-US" dirty="0" smtClean="0"/>
              <a:t> Enhancements</a:t>
            </a:r>
            <a:br>
              <a:rPr lang="en-US" dirty="0" smtClean="0"/>
            </a:br>
            <a:r>
              <a:rPr lang="en-US" sz="3100" i="1" dirty="0" smtClean="0"/>
              <a:t>Data Logging</a:t>
            </a:r>
            <a:endParaRPr lang="en-US" sz="3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Issue:</a:t>
            </a:r>
          </a:p>
          <a:p>
            <a:pPr lvl="1"/>
            <a:r>
              <a:rPr lang="en-US" dirty="0" err="1" smtClean="0"/>
              <a:t>MiniROV</a:t>
            </a:r>
            <a:r>
              <a:rPr lang="en-US" dirty="0" smtClean="0"/>
              <a:t> Dive data is not part of MBARI’s core database, can’t currently search for archived data.</a:t>
            </a:r>
          </a:p>
          <a:p>
            <a:r>
              <a:rPr lang="en-US" dirty="0" smtClean="0"/>
              <a:t>Solution: </a:t>
            </a:r>
          </a:p>
          <a:p>
            <a:pPr lvl="1"/>
            <a:r>
              <a:rPr lang="en-US" dirty="0" smtClean="0"/>
              <a:t>Come up with a universal way to log dive data that is compatible with existing MBARI data storage/mining applications</a:t>
            </a:r>
          </a:p>
          <a:p>
            <a:pPr lvl="2"/>
            <a:r>
              <a:rPr lang="en-US" dirty="0" smtClean="0"/>
              <a:t>Benefits:</a:t>
            </a:r>
          </a:p>
          <a:p>
            <a:pPr lvl="3"/>
            <a:r>
              <a:rPr lang="en-US" dirty="0" smtClean="0"/>
              <a:t>Automatic transfer post-cruise to permanent storage</a:t>
            </a:r>
          </a:p>
          <a:p>
            <a:pPr lvl="3"/>
            <a:r>
              <a:rPr lang="en-US" dirty="0" smtClean="0"/>
              <a:t>Data files will be easily retrievable by dive number from VARS or other applications</a:t>
            </a:r>
          </a:p>
          <a:p>
            <a:pPr lvl="2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324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901612 – </a:t>
            </a:r>
            <a:r>
              <a:rPr lang="en-US" dirty="0" err="1" smtClean="0"/>
              <a:t>MiniROV</a:t>
            </a:r>
            <a:r>
              <a:rPr lang="en-US" dirty="0" smtClean="0"/>
              <a:t> Enhancements</a:t>
            </a:r>
            <a:br>
              <a:rPr lang="en-US" dirty="0" smtClean="0"/>
            </a:br>
            <a:r>
              <a:rPr lang="en-US" sz="3100" i="1" dirty="0" smtClean="0"/>
              <a:t>Video Annotation and Archiving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Issue:</a:t>
            </a:r>
          </a:p>
          <a:p>
            <a:pPr lvl="1"/>
            <a:r>
              <a:rPr lang="en-US" dirty="0" smtClean="0"/>
              <a:t>Due to newer HD format and size constraints, video is recorded to disk, not tape, so no timecode available for sync of metadata.</a:t>
            </a:r>
          </a:p>
          <a:p>
            <a:pPr lvl="1"/>
            <a:r>
              <a:rPr lang="en-US" dirty="0" smtClean="0"/>
              <a:t>VARS not compatible or portable with “fly away” system</a:t>
            </a:r>
          </a:p>
          <a:p>
            <a:r>
              <a:rPr lang="en-US" dirty="0" smtClean="0"/>
              <a:t>Solution:</a:t>
            </a:r>
          </a:p>
          <a:p>
            <a:pPr lvl="1"/>
            <a:r>
              <a:rPr lang="en-US" dirty="0" smtClean="0"/>
              <a:t>Create Mini VARS capability for fly-away system</a:t>
            </a:r>
          </a:p>
          <a:p>
            <a:pPr lvl="1"/>
            <a:r>
              <a:rPr lang="en-US" dirty="0" smtClean="0"/>
              <a:t>Create means to export VARS annotations from fly-away system to VARS database</a:t>
            </a:r>
          </a:p>
          <a:p>
            <a:pPr lvl="1"/>
            <a:r>
              <a:rPr lang="en-US" dirty="0" smtClean="0"/>
              <a:t>Develop method for indexing into saved video using time code</a:t>
            </a:r>
          </a:p>
          <a:p>
            <a:pPr lvl="1"/>
            <a:r>
              <a:rPr lang="en-US" dirty="0" smtClean="0"/>
              <a:t>Sync video to other metadata post-cruise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609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207</Words>
  <Application>Microsoft Office PowerPoint</Application>
  <PresentationFormat>On-screen Show (4:3)</PresentationFormat>
  <Paragraphs>29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901612 – MiniROV Enhancements Precision Control/Data Sharing</vt:lpstr>
      <vt:lpstr>901612 – MiniROV Enhancements Data Logging</vt:lpstr>
      <vt:lpstr>901612 – MiniROV Enhancements Video Annotation and Archiving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901612 – MiniROV Enhanceements</dc:title>
  <dc:creator>Dale Graves</dc:creator>
  <cp:lastModifiedBy>Dale Graves</cp:lastModifiedBy>
  <cp:revision>11</cp:revision>
  <dcterms:created xsi:type="dcterms:W3CDTF">2015-10-12T20:38:11Z</dcterms:created>
  <dcterms:modified xsi:type="dcterms:W3CDTF">2015-10-13T13:51:19Z</dcterms:modified>
</cp:coreProperties>
</file>