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70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C8928-E53B-4D26-9435-182FBAEFC0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216E0-DD32-4B29-9240-90C69C821B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0967B-77C5-41CF-8D84-ABC581566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8C706-8884-4E02-9B36-EA64CAAF3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34D24-9721-4A1A-879B-C624E34AE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521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83988-FCDB-4E4B-B36A-74A449477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3CBD30-0450-4234-991A-1AE1FC1479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781CD-BF71-4C57-89B1-CC2A54572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25237-99EA-4866-A66E-E980C1CD8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F648C3-B288-47DF-94AD-B20F49B1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67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878377-B612-41AB-A871-7ECDB1BEDD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ED4CB1-04D6-40B6-91A6-14152D6C82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7F3FA-D147-4816-881D-A9DC1C791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3E2D9-2F64-40F6-8501-75599A90D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EBB8F-76BD-4785-A60F-2213C370D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793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3391C-3115-4AF3-9354-7F0243BB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25542-E203-41B0-83E4-985DA822E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AF9303-1A15-4F4F-9D5E-42F275858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7B1AB-ADF8-4EB9-BE24-EED01CEF0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62CBE0-C0BE-484A-8BDE-E591AE259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83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31C74-21A9-4D5D-B771-D7C8168CF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12CB23-B133-4AF0-9CEC-E74AF32741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C29A9-127A-4935-8A50-1EBF4ECEE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F3424-640C-4DD3-8529-8CEACE878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6EB6B-5057-41CB-9FEF-23255C499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247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25AA9-CEED-4CE8-9155-5AD24CF92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9E5E8-91CE-40CF-B866-6D092BBA69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50F8CE-8AD9-4ED8-AAB5-1FD655E28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76D70B-0E51-4E9C-A17B-71DA72435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4134F9-54CC-46CF-89A0-E1494AC8C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81D0C7-1C51-4D33-9887-64BB104B7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27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C55DE-EDC4-4106-A15F-DCF91FE5D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8907C1-294A-4F6A-8163-1ACFE271BB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3A6F3-3802-45E4-A4BE-FC2C149A9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A1D8E0-10C1-4C9B-AC49-C78282025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93A05A-7C8F-4B6C-B906-9E03060220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52D171-F68D-41CE-A063-2BAAC1B7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420EA0-D6C4-47D9-BD3D-C16E3723F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13BFD8-26B4-405E-84F7-75271BA99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986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26EFF-1E19-46EE-80C2-40812CAF5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C28A9C-8AC6-4815-84C4-35C0B519C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AAC732-B15E-4A31-9708-2CD90900E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AE6788-F01E-48DB-981F-84A41BB8F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04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D086E0-9E6A-487E-A274-D6679D47B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53EFF0-BDBB-46E3-8360-03AC6DD38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819B90-5129-4091-986E-E164DB0AA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256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1EDCC9-51D9-4A23-94D8-D836534B7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919B6-F611-4CEA-AD7B-785AA62FF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407C05-7AE5-4E4A-BA7F-46EC2B76E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FE060D-8242-456D-8E67-2A7B6A8A2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40D441-2179-4118-8FCB-717B3F531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FAF6-DB25-4737-B3A3-EF5C062B1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028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C05AE-C448-4FC0-A91D-8F03138CB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38EF27-EACC-4D99-A95F-FA2009DACB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987A43-74AC-4412-807B-997C8B196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991D3C-9520-4296-B2DB-73C023DEA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0310E2-A9D8-40AC-B9C0-959844C25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D6755-A572-4EAA-9579-A44C44B4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90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F23D6B-44D1-4B0F-BC2E-3AA5064B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B76047-6FA8-49F6-A293-728693AD0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2B332-A688-42D7-9B6D-132AD335FE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CE4A8-6AE3-4E5E-8162-49C704131F2A}" type="datetimeFigureOut">
              <a:rPr lang="en-US" smtClean="0"/>
              <a:t>3/25/2026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C1444-25D6-42E5-B375-1F4BDEDA3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2B391C-D705-4322-9444-D9FD7195CD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F83CD-C6C8-455A-BFDB-AC2D38093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386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be 3">
            <a:extLst>
              <a:ext uri="{FF2B5EF4-FFF2-40B4-BE49-F238E27FC236}">
                <a16:creationId xmlns:a16="http://schemas.microsoft.com/office/drawing/2014/main" id="{D90B9A45-1331-4ED9-9BBB-0BA4C926DBBB}"/>
              </a:ext>
            </a:extLst>
          </p:cNvPr>
          <p:cNvSpPr/>
          <p:nvPr/>
        </p:nvSpPr>
        <p:spPr>
          <a:xfrm>
            <a:off x="5883952" y="1820282"/>
            <a:ext cx="4321768" cy="3016865"/>
          </a:xfrm>
          <a:prstGeom prst="cub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39E04B3C-174C-4AED-B25C-176634A40DE8}"/>
              </a:ext>
            </a:extLst>
          </p:cNvPr>
          <p:cNvSpPr/>
          <p:nvPr/>
        </p:nvSpPr>
        <p:spPr>
          <a:xfrm rot="9471259">
            <a:off x="9333782" y="2938563"/>
            <a:ext cx="782150" cy="1339715"/>
          </a:xfrm>
          <a:prstGeom prst="parallelogram">
            <a:avLst>
              <a:gd name="adj" fmla="val 67886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rgbClr val="FF000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D525E7E-DF5D-481A-9579-500BA60B2AE7}"/>
              </a:ext>
            </a:extLst>
          </p:cNvPr>
          <p:cNvSpPr/>
          <p:nvPr/>
        </p:nvSpPr>
        <p:spPr>
          <a:xfrm>
            <a:off x="10004688" y="2167780"/>
            <a:ext cx="201032" cy="332655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FA113715-0377-4D9E-8BD5-9555F0205906}"/>
              </a:ext>
            </a:extLst>
          </p:cNvPr>
          <p:cNvSpPr/>
          <p:nvPr/>
        </p:nvSpPr>
        <p:spPr>
          <a:xfrm>
            <a:off x="6106552" y="2783000"/>
            <a:ext cx="201032" cy="332655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2C4DC4-F763-4309-B742-607F3F60F6A1}"/>
              </a:ext>
            </a:extLst>
          </p:cNvPr>
          <p:cNvSpPr txBox="1"/>
          <p:nvPr/>
        </p:nvSpPr>
        <p:spPr>
          <a:xfrm>
            <a:off x="6692331" y="3476395"/>
            <a:ext cx="2459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20’ Control Van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57F5EAC-03B6-42D7-B2E5-7785C8436DD0}"/>
              </a:ext>
            </a:extLst>
          </p:cNvPr>
          <p:cNvSpPr txBox="1"/>
          <p:nvPr/>
        </p:nvSpPr>
        <p:spPr>
          <a:xfrm>
            <a:off x="9772426" y="4416451"/>
            <a:ext cx="701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Door</a:t>
            </a: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B7FEEDC-4E78-4A09-A9E8-8D259258850F}"/>
              </a:ext>
            </a:extLst>
          </p:cNvPr>
          <p:cNvSpPr/>
          <p:nvPr/>
        </p:nvSpPr>
        <p:spPr>
          <a:xfrm>
            <a:off x="10149840" y="2339187"/>
            <a:ext cx="2042160" cy="1889972"/>
          </a:xfrm>
          <a:custGeom>
            <a:avLst/>
            <a:gdLst>
              <a:gd name="connsiteX0" fmla="*/ 0 w 2042160"/>
              <a:gd name="connsiteY0" fmla="*/ 30480 h 1889972"/>
              <a:gd name="connsiteX1" fmla="*/ 50800 w 2042160"/>
              <a:gd name="connsiteY1" fmla="*/ 20320 h 1889972"/>
              <a:gd name="connsiteX2" fmla="*/ 121920 w 2042160"/>
              <a:gd name="connsiteY2" fmla="*/ 10160 h 1889972"/>
              <a:gd name="connsiteX3" fmla="*/ 182880 w 2042160"/>
              <a:gd name="connsiteY3" fmla="*/ 0 h 1889972"/>
              <a:gd name="connsiteX4" fmla="*/ 274320 w 2042160"/>
              <a:gd name="connsiteY4" fmla="*/ 10160 h 1889972"/>
              <a:gd name="connsiteX5" fmla="*/ 304800 w 2042160"/>
              <a:gd name="connsiteY5" fmla="*/ 40640 h 1889972"/>
              <a:gd name="connsiteX6" fmla="*/ 335280 w 2042160"/>
              <a:gd name="connsiteY6" fmla="*/ 101600 h 1889972"/>
              <a:gd name="connsiteX7" fmla="*/ 355600 w 2042160"/>
              <a:gd name="connsiteY7" fmla="*/ 132080 h 1889972"/>
              <a:gd name="connsiteX8" fmla="*/ 396240 w 2042160"/>
              <a:gd name="connsiteY8" fmla="*/ 193040 h 1889972"/>
              <a:gd name="connsiteX9" fmla="*/ 416560 w 2042160"/>
              <a:gd name="connsiteY9" fmla="*/ 254000 h 1889972"/>
              <a:gd name="connsiteX10" fmla="*/ 457200 w 2042160"/>
              <a:gd name="connsiteY10" fmla="*/ 416560 h 1889972"/>
              <a:gd name="connsiteX11" fmla="*/ 477520 w 2042160"/>
              <a:gd name="connsiteY11" fmla="*/ 447040 h 1889972"/>
              <a:gd name="connsiteX12" fmla="*/ 487680 w 2042160"/>
              <a:gd name="connsiteY12" fmla="*/ 487680 h 1889972"/>
              <a:gd name="connsiteX13" fmla="*/ 508000 w 2042160"/>
              <a:gd name="connsiteY13" fmla="*/ 548640 h 1889972"/>
              <a:gd name="connsiteX14" fmla="*/ 518160 w 2042160"/>
              <a:gd name="connsiteY14" fmla="*/ 589280 h 1889972"/>
              <a:gd name="connsiteX15" fmla="*/ 538480 w 2042160"/>
              <a:gd name="connsiteY15" fmla="*/ 629920 h 1889972"/>
              <a:gd name="connsiteX16" fmla="*/ 568960 w 2042160"/>
              <a:gd name="connsiteY16" fmla="*/ 792480 h 1889972"/>
              <a:gd name="connsiteX17" fmla="*/ 589280 w 2042160"/>
              <a:gd name="connsiteY17" fmla="*/ 822960 h 1889972"/>
              <a:gd name="connsiteX18" fmla="*/ 619760 w 2042160"/>
              <a:gd name="connsiteY18" fmla="*/ 833120 h 1889972"/>
              <a:gd name="connsiteX19" fmla="*/ 711200 w 2042160"/>
              <a:gd name="connsiteY19" fmla="*/ 914400 h 1889972"/>
              <a:gd name="connsiteX20" fmla="*/ 762000 w 2042160"/>
              <a:gd name="connsiteY20" fmla="*/ 985520 h 1889972"/>
              <a:gd name="connsiteX21" fmla="*/ 812800 w 2042160"/>
              <a:gd name="connsiteY21" fmla="*/ 1066800 h 1889972"/>
              <a:gd name="connsiteX22" fmla="*/ 853440 w 2042160"/>
              <a:gd name="connsiteY22" fmla="*/ 1097280 h 1889972"/>
              <a:gd name="connsiteX23" fmla="*/ 863600 w 2042160"/>
              <a:gd name="connsiteY23" fmla="*/ 1127760 h 1889972"/>
              <a:gd name="connsiteX24" fmla="*/ 965200 w 2042160"/>
              <a:gd name="connsiteY24" fmla="*/ 1219200 h 1889972"/>
              <a:gd name="connsiteX25" fmla="*/ 1005840 w 2042160"/>
              <a:gd name="connsiteY25" fmla="*/ 1239520 h 1889972"/>
              <a:gd name="connsiteX26" fmla="*/ 1036320 w 2042160"/>
              <a:gd name="connsiteY26" fmla="*/ 1249680 h 1889972"/>
              <a:gd name="connsiteX27" fmla="*/ 1097280 w 2042160"/>
              <a:gd name="connsiteY27" fmla="*/ 1290320 h 1889972"/>
              <a:gd name="connsiteX28" fmla="*/ 1158240 w 2042160"/>
              <a:gd name="connsiteY28" fmla="*/ 1320800 h 1889972"/>
              <a:gd name="connsiteX29" fmla="*/ 1198880 w 2042160"/>
              <a:gd name="connsiteY29" fmla="*/ 1361440 h 1889972"/>
              <a:gd name="connsiteX30" fmla="*/ 1209040 w 2042160"/>
              <a:gd name="connsiteY30" fmla="*/ 1391920 h 1889972"/>
              <a:gd name="connsiteX31" fmla="*/ 1249680 w 2042160"/>
              <a:gd name="connsiteY31" fmla="*/ 1422400 h 1889972"/>
              <a:gd name="connsiteX32" fmla="*/ 1320800 w 2042160"/>
              <a:gd name="connsiteY32" fmla="*/ 1463040 h 1889972"/>
              <a:gd name="connsiteX33" fmla="*/ 1351280 w 2042160"/>
              <a:gd name="connsiteY33" fmla="*/ 1473200 h 1889972"/>
              <a:gd name="connsiteX34" fmla="*/ 1422400 w 2042160"/>
              <a:gd name="connsiteY34" fmla="*/ 1513840 h 1889972"/>
              <a:gd name="connsiteX35" fmla="*/ 1442720 w 2042160"/>
              <a:gd name="connsiteY35" fmla="*/ 1544320 h 1889972"/>
              <a:gd name="connsiteX36" fmla="*/ 1503680 w 2042160"/>
              <a:gd name="connsiteY36" fmla="*/ 1564640 h 1889972"/>
              <a:gd name="connsiteX37" fmla="*/ 1524000 w 2042160"/>
              <a:gd name="connsiteY37" fmla="*/ 1595120 h 1889972"/>
              <a:gd name="connsiteX38" fmla="*/ 1595120 w 2042160"/>
              <a:gd name="connsiteY38" fmla="*/ 1605280 h 1889972"/>
              <a:gd name="connsiteX39" fmla="*/ 1686560 w 2042160"/>
              <a:gd name="connsiteY39" fmla="*/ 1625600 h 1889972"/>
              <a:gd name="connsiteX40" fmla="*/ 1717040 w 2042160"/>
              <a:gd name="connsiteY40" fmla="*/ 1635760 h 1889972"/>
              <a:gd name="connsiteX41" fmla="*/ 1767840 w 2042160"/>
              <a:gd name="connsiteY41" fmla="*/ 1645920 h 1889972"/>
              <a:gd name="connsiteX42" fmla="*/ 1828800 w 2042160"/>
              <a:gd name="connsiteY42" fmla="*/ 1686560 h 1889972"/>
              <a:gd name="connsiteX43" fmla="*/ 1849120 w 2042160"/>
              <a:gd name="connsiteY43" fmla="*/ 1717040 h 1889972"/>
              <a:gd name="connsiteX44" fmla="*/ 1879600 w 2042160"/>
              <a:gd name="connsiteY44" fmla="*/ 1778000 h 1889972"/>
              <a:gd name="connsiteX45" fmla="*/ 1940560 w 2042160"/>
              <a:gd name="connsiteY45" fmla="*/ 1828800 h 1889972"/>
              <a:gd name="connsiteX46" fmla="*/ 1960880 w 2042160"/>
              <a:gd name="connsiteY46" fmla="*/ 1859280 h 1889972"/>
              <a:gd name="connsiteX47" fmla="*/ 1991360 w 2042160"/>
              <a:gd name="connsiteY47" fmla="*/ 1869440 h 1889972"/>
              <a:gd name="connsiteX48" fmla="*/ 2042160 w 2042160"/>
              <a:gd name="connsiteY48" fmla="*/ 1889760 h 1889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042160" h="1889972">
                <a:moveTo>
                  <a:pt x="0" y="30480"/>
                </a:moveTo>
                <a:cubicBezTo>
                  <a:pt x="16933" y="27093"/>
                  <a:pt x="33766" y="23159"/>
                  <a:pt x="50800" y="20320"/>
                </a:cubicBezTo>
                <a:cubicBezTo>
                  <a:pt x="74422" y="16383"/>
                  <a:pt x="98251" y="13801"/>
                  <a:pt x="121920" y="10160"/>
                </a:cubicBezTo>
                <a:cubicBezTo>
                  <a:pt x="142281" y="7028"/>
                  <a:pt x="162560" y="3387"/>
                  <a:pt x="182880" y="0"/>
                </a:cubicBezTo>
                <a:cubicBezTo>
                  <a:pt x="213360" y="3387"/>
                  <a:pt x="245226" y="462"/>
                  <a:pt x="274320" y="10160"/>
                </a:cubicBezTo>
                <a:cubicBezTo>
                  <a:pt x="287951" y="14704"/>
                  <a:pt x="295602" y="29602"/>
                  <a:pt x="304800" y="40640"/>
                </a:cubicBezTo>
                <a:cubicBezTo>
                  <a:pt x="341196" y="84316"/>
                  <a:pt x="312369" y="55778"/>
                  <a:pt x="335280" y="101600"/>
                </a:cubicBezTo>
                <a:cubicBezTo>
                  <a:pt x="340741" y="112522"/>
                  <a:pt x="350139" y="121158"/>
                  <a:pt x="355600" y="132080"/>
                </a:cubicBezTo>
                <a:cubicBezTo>
                  <a:pt x="385007" y="190895"/>
                  <a:pt x="338460" y="135260"/>
                  <a:pt x="396240" y="193040"/>
                </a:cubicBezTo>
                <a:cubicBezTo>
                  <a:pt x="403013" y="213360"/>
                  <a:pt x="412359" y="232997"/>
                  <a:pt x="416560" y="254000"/>
                </a:cubicBezTo>
                <a:cubicBezTo>
                  <a:pt x="419491" y="268655"/>
                  <a:pt x="439348" y="389781"/>
                  <a:pt x="457200" y="416560"/>
                </a:cubicBezTo>
                <a:lnTo>
                  <a:pt x="477520" y="447040"/>
                </a:lnTo>
                <a:cubicBezTo>
                  <a:pt x="480907" y="460587"/>
                  <a:pt x="483668" y="474305"/>
                  <a:pt x="487680" y="487680"/>
                </a:cubicBezTo>
                <a:cubicBezTo>
                  <a:pt x="493835" y="508196"/>
                  <a:pt x="502805" y="527860"/>
                  <a:pt x="508000" y="548640"/>
                </a:cubicBezTo>
                <a:cubicBezTo>
                  <a:pt x="511387" y="562187"/>
                  <a:pt x="513257" y="576205"/>
                  <a:pt x="518160" y="589280"/>
                </a:cubicBezTo>
                <a:cubicBezTo>
                  <a:pt x="523478" y="603461"/>
                  <a:pt x="531707" y="616373"/>
                  <a:pt x="538480" y="629920"/>
                </a:cubicBezTo>
                <a:cubicBezTo>
                  <a:pt x="542055" y="665671"/>
                  <a:pt x="543362" y="754083"/>
                  <a:pt x="568960" y="792480"/>
                </a:cubicBezTo>
                <a:cubicBezTo>
                  <a:pt x="575733" y="802640"/>
                  <a:pt x="579745" y="815332"/>
                  <a:pt x="589280" y="822960"/>
                </a:cubicBezTo>
                <a:cubicBezTo>
                  <a:pt x="597643" y="829650"/>
                  <a:pt x="609600" y="829733"/>
                  <a:pt x="619760" y="833120"/>
                </a:cubicBezTo>
                <a:cubicBezTo>
                  <a:pt x="689354" y="902714"/>
                  <a:pt x="656810" y="878140"/>
                  <a:pt x="711200" y="914400"/>
                </a:cubicBezTo>
                <a:cubicBezTo>
                  <a:pt x="751208" y="1014420"/>
                  <a:pt x="706200" y="929720"/>
                  <a:pt x="762000" y="985520"/>
                </a:cubicBezTo>
                <a:cubicBezTo>
                  <a:pt x="878358" y="1101878"/>
                  <a:pt x="716223" y="954127"/>
                  <a:pt x="812800" y="1066800"/>
                </a:cubicBezTo>
                <a:cubicBezTo>
                  <a:pt x="823820" y="1079657"/>
                  <a:pt x="839893" y="1087120"/>
                  <a:pt x="853440" y="1097280"/>
                </a:cubicBezTo>
                <a:cubicBezTo>
                  <a:pt x="856827" y="1107440"/>
                  <a:pt x="856910" y="1119397"/>
                  <a:pt x="863600" y="1127760"/>
                </a:cubicBezTo>
                <a:cubicBezTo>
                  <a:pt x="891476" y="1162605"/>
                  <a:pt x="925719" y="1196640"/>
                  <a:pt x="965200" y="1219200"/>
                </a:cubicBezTo>
                <a:cubicBezTo>
                  <a:pt x="978350" y="1226714"/>
                  <a:pt x="991919" y="1233554"/>
                  <a:pt x="1005840" y="1239520"/>
                </a:cubicBezTo>
                <a:cubicBezTo>
                  <a:pt x="1015684" y="1243739"/>
                  <a:pt x="1026160" y="1246293"/>
                  <a:pt x="1036320" y="1249680"/>
                </a:cubicBezTo>
                <a:cubicBezTo>
                  <a:pt x="1094100" y="1307460"/>
                  <a:pt x="1038465" y="1260913"/>
                  <a:pt x="1097280" y="1290320"/>
                </a:cubicBezTo>
                <a:cubicBezTo>
                  <a:pt x="1176062" y="1329711"/>
                  <a:pt x="1081628" y="1295263"/>
                  <a:pt x="1158240" y="1320800"/>
                </a:cubicBezTo>
                <a:cubicBezTo>
                  <a:pt x="1185333" y="1402080"/>
                  <a:pt x="1144693" y="1307253"/>
                  <a:pt x="1198880" y="1361440"/>
                </a:cubicBezTo>
                <a:cubicBezTo>
                  <a:pt x="1206453" y="1369013"/>
                  <a:pt x="1202184" y="1383693"/>
                  <a:pt x="1209040" y="1391920"/>
                </a:cubicBezTo>
                <a:cubicBezTo>
                  <a:pt x="1219880" y="1404929"/>
                  <a:pt x="1235901" y="1412558"/>
                  <a:pt x="1249680" y="1422400"/>
                </a:cubicBezTo>
                <a:cubicBezTo>
                  <a:pt x="1275189" y="1440621"/>
                  <a:pt x="1291035" y="1450284"/>
                  <a:pt x="1320800" y="1463040"/>
                </a:cubicBezTo>
                <a:cubicBezTo>
                  <a:pt x="1330644" y="1467259"/>
                  <a:pt x="1341436" y="1468981"/>
                  <a:pt x="1351280" y="1473200"/>
                </a:cubicBezTo>
                <a:cubicBezTo>
                  <a:pt x="1387373" y="1488669"/>
                  <a:pt x="1391789" y="1493433"/>
                  <a:pt x="1422400" y="1513840"/>
                </a:cubicBezTo>
                <a:cubicBezTo>
                  <a:pt x="1429173" y="1524000"/>
                  <a:pt x="1432365" y="1537848"/>
                  <a:pt x="1442720" y="1544320"/>
                </a:cubicBezTo>
                <a:cubicBezTo>
                  <a:pt x="1460883" y="1555672"/>
                  <a:pt x="1503680" y="1564640"/>
                  <a:pt x="1503680" y="1564640"/>
                </a:cubicBezTo>
                <a:cubicBezTo>
                  <a:pt x="1510453" y="1574800"/>
                  <a:pt x="1512842" y="1590161"/>
                  <a:pt x="1524000" y="1595120"/>
                </a:cubicBezTo>
                <a:cubicBezTo>
                  <a:pt x="1545883" y="1604846"/>
                  <a:pt x="1571498" y="1601343"/>
                  <a:pt x="1595120" y="1605280"/>
                </a:cubicBezTo>
                <a:cubicBezTo>
                  <a:pt x="1620261" y="1609470"/>
                  <a:pt x="1660987" y="1618293"/>
                  <a:pt x="1686560" y="1625600"/>
                </a:cubicBezTo>
                <a:cubicBezTo>
                  <a:pt x="1696858" y="1628542"/>
                  <a:pt x="1706650" y="1633163"/>
                  <a:pt x="1717040" y="1635760"/>
                </a:cubicBezTo>
                <a:cubicBezTo>
                  <a:pt x="1733793" y="1639948"/>
                  <a:pt x="1750907" y="1642533"/>
                  <a:pt x="1767840" y="1645920"/>
                </a:cubicBezTo>
                <a:cubicBezTo>
                  <a:pt x="1788160" y="1659467"/>
                  <a:pt x="1815253" y="1666240"/>
                  <a:pt x="1828800" y="1686560"/>
                </a:cubicBezTo>
                <a:cubicBezTo>
                  <a:pt x="1835573" y="1696720"/>
                  <a:pt x="1843659" y="1706118"/>
                  <a:pt x="1849120" y="1717040"/>
                </a:cubicBezTo>
                <a:cubicBezTo>
                  <a:pt x="1865647" y="1750094"/>
                  <a:pt x="1850483" y="1748883"/>
                  <a:pt x="1879600" y="1778000"/>
                </a:cubicBezTo>
                <a:cubicBezTo>
                  <a:pt x="1959520" y="1857920"/>
                  <a:pt x="1857338" y="1728933"/>
                  <a:pt x="1940560" y="1828800"/>
                </a:cubicBezTo>
                <a:cubicBezTo>
                  <a:pt x="1948377" y="1838181"/>
                  <a:pt x="1951345" y="1851652"/>
                  <a:pt x="1960880" y="1859280"/>
                </a:cubicBezTo>
                <a:cubicBezTo>
                  <a:pt x="1969243" y="1865970"/>
                  <a:pt x="1981781" y="1864651"/>
                  <a:pt x="1991360" y="1869440"/>
                </a:cubicBezTo>
                <a:cubicBezTo>
                  <a:pt x="2039514" y="1893517"/>
                  <a:pt x="2002951" y="1889760"/>
                  <a:pt x="2042160" y="1889760"/>
                </a:cubicBezTo>
              </a:path>
            </a:pathLst>
          </a:cu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680C6C1-DEE8-40BD-8CD5-36CD1C354FCF}"/>
              </a:ext>
            </a:extLst>
          </p:cNvPr>
          <p:cNvSpPr txBox="1"/>
          <p:nvPr/>
        </p:nvSpPr>
        <p:spPr>
          <a:xfrm>
            <a:off x="10485120" y="4389419"/>
            <a:ext cx="18173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Connects to</a:t>
            </a:r>
          </a:p>
          <a:p>
            <a:r>
              <a:rPr lang="en-US" sz="1400" b="1" dirty="0"/>
              <a:t>Ship Power</a:t>
            </a:r>
          </a:p>
          <a:p>
            <a:r>
              <a:rPr lang="en-US" sz="1400" dirty="0"/>
              <a:t>L= </a:t>
            </a:r>
            <a:r>
              <a:rPr lang="en-US" sz="1400" dirty="0" err="1"/>
              <a:t>Xm</a:t>
            </a:r>
            <a:endParaRPr lang="en-US" sz="1400" dirty="0"/>
          </a:p>
          <a:p>
            <a:r>
              <a:rPr lang="en-US" sz="1400" dirty="0"/>
              <a:t>3 Phase</a:t>
            </a:r>
          </a:p>
          <a:p>
            <a:r>
              <a:rPr lang="en-US" sz="1400" dirty="0"/>
              <a:t>Nominal ~400 VAC (wide input 200 - 500 VAC, 40 - 70 Hz)</a:t>
            </a:r>
          </a:p>
          <a:p>
            <a:r>
              <a:rPr lang="en-US" sz="1400" dirty="0"/>
              <a:t>Needs &gt;50 A circuit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2BF7A7CC-1615-49D2-B4DC-3BFFED3BA22C}"/>
              </a:ext>
            </a:extLst>
          </p:cNvPr>
          <p:cNvSpPr/>
          <p:nvPr/>
        </p:nvSpPr>
        <p:spPr>
          <a:xfrm>
            <a:off x="4583472" y="2957547"/>
            <a:ext cx="1656080" cy="2550160"/>
          </a:xfrm>
          <a:custGeom>
            <a:avLst/>
            <a:gdLst>
              <a:gd name="connsiteX0" fmla="*/ 1656080 w 1656080"/>
              <a:gd name="connsiteY0" fmla="*/ 0 h 2550160"/>
              <a:gd name="connsiteX1" fmla="*/ 1625600 w 1656080"/>
              <a:gd name="connsiteY1" fmla="*/ 91440 h 2550160"/>
              <a:gd name="connsiteX2" fmla="*/ 1605280 w 1656080"/>
              <a:gd name="connsiteY2" fmla="*/ 965200 h 2550160"/>
              <a:gd name="connsiteX3" fmla="*/ 1584960 w 1656080"/>
              <a:gd name="connsiteY3" fmla="*/ 1036320 h 2550160"/>
              <a:gd name="connsiteX4" fmla="*/ 1574800 w 1656080"/>
              <a:gd name="connsiteY4" fmla="*/ 1076960 h 2550160"/>
              <a:gd name="connsiteX5" fmla="*/ 1554480 w 1656080"/>
              <a:gd name="connsiteY5" fmla="*/ 1107440 h 2550160"/>
              <a:gd name="connsiteX6" fmla="*/ 1544320 w 1656080"/>
              <a:gd name="connsiteY6" fmla="*/ 1137920 h 2550160"/>
              <a:gd name="connsiteX7" fmla="*/ 1524000 w 1656080"/>
              <a:gd name="connsiteY7" fmla="*/ 1168400 h 2550160"/>
              <a:gd name="connsiteX8" fmla="*/ 1513840 w 1656080"/>
              <a:gd name="connsiteY8" fmla="*/ 1198880 h 2550160"/>
              <a:gd name="connsiteX9" fmla="*/ 1483360 w 1656080"/>
              <a:gd name="connsiteY9" fmla="*/ 1209040 h 2550160"/>
              <a:gd name="connsiteX10" fmla="*/ 1432560 w 1656080"/>
              <a:gd name="connsiteY10" fmla="*/ 1280160 h 2550160"/>
              <a:gd name="connsiteX11" fmla="*/ 1402080 w 1656080"/>
              <a:gd name="connsiteY11" fmla="*/ 1300480 h 2550160"/>
              <a:gd name="connsiteX12" fmla="*/ 1381760 w 1656080"/>
              <a:gd name="connsiteY12" fmla="*/ 1341120 h 2550160"/>
              <a:gd name="connsiteX13" fmla="*/ 1361440 w 1656080"/>
              <a:gd name="connsiteY13" fmla="*/ 1371600 h 2550160"/>
              <a:gd name="connsiteX14" fmla="*/ 1351280 w 1656080"/>
              <a:gd name="connsiteY14" fmla="*/ 1402080 h 2550160"/>
              <a:gd name="connsiteX15" fmla="*/ 1330960 w 1656080"/>
              <a:gd name="connsiteY15" fmla="*/ 1442720 h 2550160"/>
              <a:gd name="connsiteX16" fmla="*/ 1310640 w 1656080"/>
              <a:gd name="connsiteY16" fmla="*/ 1473200 h 2550160"/>
              <a:gd name="connsiteX17" fmla="*/ 1290320 w 1656080"/>
              <a:gd name="connsiteY17" fmla="*/ 1554480 h 2550160"/>
              <a:gd name="connsiteX18" fmla="*/ 1290320 w 1656080"/>
              <a:gd name="connsiteY18" fmla="*/ 1869440 h 2550160"/>
              <a:gd name="connsiteX19" fmla="*/ 1280160 w 1656080"/>
              <a:gd name="connsiteY19" fmla="*/ 1910080 h 2550160"/>
              <a:gd name="connsiteX20" fmla="*/ 1259840 w 1656080"/>
              <a:gd name="connsiteY20" fmla="*/ 1940560 h 2550160"/>
              <a:gd name="connsiteX21" fmla="*/ 1249680 w 1656080"/>
              <a:gd name="connsiteY21" fmla="*/ 1981200 h 2550160"/>
              <a:gd name="connsiteX22" fmla="*/ 1178560 w 1656080"/>
              <a:gd name="connsiteY22" fmla="*/ 2062480 h 2550160"/>
              <a:gd name="connsiteX23" fmla="*/ 1148080 w 1656080"/>
              <a:gd name="connsiteY23" fmla="*/ 2092960 h 2550160"/>
              <a:gd name="connsiteX24" fmla="*/ 1117600 w 1656080"/>
              <a:gd name="connsiteY24" fmla="*/ 2113280 h 2550160"/>
              <a:gd name="connsiteX25" fmla="*/ 1056640 w 1656080"/>
              <a:gd name="connsiteY25" fmla="*/ 2153920 h 2550160"/>
              <a:gd name="connsiteX26" fmla="*/ 1046480 w 1656080"/>
              <a:gd name="connsiteY26" fmla="*/ 2184400 h 2550160"/>
              <a:gd name="connsiteX27" fmla="*/ 1026160 w 1656080"/>
              <a:gd name="connsiteY27" fmla="*/ 2214880 h 2550160"/>
              <a:gd name="connsiteX28" fmla="*/ 995680 w 1656080"/>
              <a:gd name="connsiteY28" fmla="*/ 2306320 h 2550160"/>
              <a:gd name="connsiteX29" fmla="*/ 985520 w 1656080"/>
              <a:gd name="connsiteY29" fmla="*/ 2367280 h 2550160"/>
              <a:gd name="connsiteX30" fmla="*/ 965200 w 1656080"/>
              <a:gd name="connsiteY30" fmla="*/ 2438400 h 2550160"/>
              <a:gd name="connsiteX31" fmla="*/ 955040 w 1656080"/>
              <a:gd name="connsiteY31" fmla="*/ 2509520 h 2550160"/>
              <a:gd name="connsiteX32" fmla="*/ 914400 w 1656080"/>
              <a:gd name="connsiteY32" fmla="*/ 2519680 h 2550160"/>
              <a:gd name="connsiteX33" fmla="*/ 843280 w 1656080"/>
              <a:gd name="connsiteY33" fmla="*/ 2540000 h 2550160"/>
              <a:gd name="connsiteX34" fmla="*/ 487680 w 1656080"/>
              <a:gd name="connsiteY34" fmla="*/ 2519680 h 2550160"/>
              <a:gd name="connsiteX35" fmla="*/ 365760 w 1656080"/>
              <a:gd name="connsiteY35" fmla="*/ 2499360 h 2550160"/>
              <a:gd name="connsiteX36" fmla="*/ 152400 w 1656080"/>
              <a:gd name="connsiteY36" fmla="*/ 2509520 h 2550160"/>
              <a:gd name="connsiteX37" fmla="*/ 121920 w 1656080"/>
              <a:gd name="connsiteY37" fmla="*/ 2519680 h 2550160"/>
              <a:gd name="connsiteX38" fmla="*/ 91440 w 1656080"/>
              <a:gd name="connsiteY38" fmla="*/ 2540000 h 2550160"/>
              <a:gd name="connsiteX39" fmla="*/ 0 w 1656080"/>
              <a:gd name="connsiteY39" fmla="*/ 2550160 h 255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56080" h="2550160">
                <a:moveTo>
                  <a:pt x="1656080" y="0"/>
                </a:moveTo>
                <a:cubicBezTo>
                  <a:pt x="1645920" y="30480"/>
                  <a:pt x="1626347" y="59320"/>
                  <a:pt x="1625600" y="91440"/>
                </a:cubicBezTo>
                <a:cubicBezTo>
                  <a:pt x="1618827" y="382693"/>
                  <a:pt x="1675938" y="682566"/>
                  <a:pt x="1605280" y="965200"/>
                </a:cubicBezTo>
                <a:cubicBezTo>
                  <a:pt x="1573518" y="1092247"/>
                  <a:pt x="1614111" y="934290"/>
                  <a:pt x="1584960" y="1036320"/>
                </a:cubicBezTo>
                <a:cubicBezTo>
                  <a:pt x="1581124" y="1049746"/>
                  <a:pt x="1580301" y="1064125"/>
                  <a:pt x="1574800" y="1076960"/>
                </a:cubicBezTo>
                <a:cubicBezTo>
                  <a:pt x="1569990" y="1088183"/>
                  <a:pt x="1559941" y="1096518"/>
                  <a:pt x="1554480" y="1107440"/>
                </a:cubicBezTo>
                <a:cubicBezTo>
                  <a:pt x="1549691" y="1117019"/>
                  <a:pt x="1549109" y="1128341"/>
                  <a:pt x="1544320" y="1137920"/>
                </a:cubicBezTo>
                <a:cubicBezTo>
                  <a:pt x="1538859" y="1148842"/>
                  <a:pt x="1529461" y="1157478"/>
                  <a:pt x="1524000" y="1168400"/>
                </a:cubicBezTo>
                <a:cubicBezTo>
                  <a:pt x="1519211" y="1177979"/>
                  <a:pt x="1521413" y="1191307"/>
                  <a:pt x="1513840" y="1198880"/>
                </a:cubicBezTo>
                <a:cubicBezTo>
                  <a:pt x="1506267" y="1206453"/>
                  <a:pt x="1493520" y="1205653"/>
                  <a:pt x="1483360" y="1209040"/>
                </a:cubicBezTo>
                <a:cubicBezTo>
                  <a:pt x="1471822" y="1226347"/>
                  <a:pt x="1445162" y="1267558"/>
                  <a:pt x="1432560" y="1280160"/>
                </a:cubicBezTo>
                <a:cubicBezTo>
                  <a:pt x="1423926" y="1288794"/>
                  <a:pt x="1412240" y="1293707"/>
                  <a:pt x="1402080" y="1300480"/>
                </a:cubicBezTo>
                <a:cubicBezTo>
                  <a:pt x="1395307" y="1314027"/>
                  <a:pt x="1389274" y="1327970"/>
                  <a:pt x="1381760" y="1341120"/>
                </a:cubicBezTo>
                <a:cubicBezTo>
                  <a:pt x="1375702" y="1351722"/>
                  <a:pt x="1366901" y="1360678"/>
                  <a:pt x="1361440" y="1371600"/>
                </a:cubicBezTo>
                <a:cubicBezTo>
                  <a:pt x="1356651" y="1381179"/>
                  <a:pt x="1355499" y="1392236"/>
                  <a:pt x="1351280" y="1402080"/>
                </a:cubicBezTo>
                <a:cubicBezTo>
                  <a:pt x="1345314" y="1416001"/>
                  <a:pt x="1338474" y="1429570"/>
                  <a:pt x="1330960" y="1442720"/>
                </a:cubicBezTo>
                <a:cubicBezTo>
                  <a:pt x="1324902" y="1453322"/>
                  <a:pt x="1316101" y="1462278"/>
                  <a:pt x="1310640" y="1473200"/>
                </a:cubicBezTo>
                <a:cubicBezTo>
                  <a:pt x="1300226" y="1494028"/>
                  <a:pt x="1294184" y="1535158"/>
                  <a:pt x="1290320" y="1554480"/>
                </a:cubicBezTo>
                <a:cubicBezTo>
                  <a:pt x="1302503" y="1712856"/>
                  <a:pt x="1306607" y="1690282"/>
                  <a:pt x="1290320" y="1869440"/>
                </a:cubicBezTo>
                <a:cubicBezTo>
                  <a:pt x="1289056" y="1883346"/>
                  <a:pt x="1285661" y="1897245"/>
                  <a:pt x="1280160" y="1910080"/>
                </a:cubicBezTo>
                <a:cubicBezTo>
                  <a:pt x="1275350" y="1921303"/>
                  <a:pt x="1266613" y="1930400"/>
                  <a:pt x="1259840" y="1940560"/>
                </a:cubicBezTo>
                <a:cubicBezTo>
                  <a:pt x="1256453" y="1954107"/>
                  <a:pt x="1255925" y="1968711"/>
                  <a:pt x="1249680" y="1981200"/>
                </a:cubicBezTo>
                <a:cubicBezTo>
                  <a:pt x="1208072" y="2064415"/>
                  <a:pt x="1226457" y="2022566"/>
                  <a:pt x="1178560" y="2062480"/>
                </a:cubicBezTo>
                <a:cubicBezTo>
                  <a:pt x="1167522" y="2071678"/>
                  <a:pt x="1159118" y="2083762"/>
                  <a:pt x="1148080" y="2092960"/>
                </a:cubicBezTo>
                <a:cubicBezTo>
                  <a:pt x="1138699" y="2100777"/>
                  <a:pt x="1126981" y="2105463"/>
                  <a:pt x="1117600" y="2113280"/>
                </a:cubicBezTo>
                <a:cubicBezTo>
                  <a:pt x="1066863" y="2155561"/>
                  <a:pt x="1110205" y="2136065"/>
                  <a:pt x="1056640" y="2153920"/>
                </a:cubicBezTo>
                <a:cubicBezTo>
                  <a:pt x="1053253" y="2164080"/>
                  <a:pt x="1051269" y="2174821"/>
                  <a:pt x="1046480" y="2184400"/>
                </a:cubicBezTo>
                <a:cubicBezTo>
                  <a:pt x="1041019" y="2195322"/>
                  <a:pt x="1030447" y="2203447"/>
                  <a:pt x="1026160" y="2214880"/>
                </a:cubicBezTo>
                <a:cubicBezTo>
                  <a:pt x="967074" y="2372444"/>
                  <a:pt x="1064029" y="2169622"/>
                  <a:pt x="995680" y="2306320"/>
                </a:cubicBezTo>
                <a:cubicBezTo>
                  <a:pt x="992293" y="2326640"/>
                  <a:pt x="989989" y="2347170"/>
                  <a:pt x="985520" y="2367280"/>
                </a:cubicBezTo>
                <a:cubicBezTo>
                  <a:pt x="963758" y="2465211"/>
                  <a:pt x="987328" y="2316697"/>
                  <a:pt x="965200" y="2438400"/>
                </a:cubicBezTo>
                <a:cubicBezTo>
                  <a:pt x="960916" y="2461961"/>
                  <a:pt x="967732" y="2489213"/>
                  <a:pt x="955040" y="2509520"/>
                </a:cubicBezTo>
                <a:cubicBezTo>
                  <a:pt x="947639" y="2521361"/>
                  <a:pt x="927826" y="2515844"/>
                  <a:pt x="914400" y="2519680"/>
                </a:cubicBezTo>
                <a:cubicBezTo>
                  <a:pt x="812370" y="2548831"/>
                  <a:pt x="970327" y="2508238"/>
                  <a:pt x="843280" y="2540000"/>
                </a:cubicBezTo>
                <a:cubicBezTo>
                  <a:pt x="729931" y="2535466"/>
                  <a:pt x="603438" y="2535465"/>
                  <a:pt x="487680" y="2519680"/>
                </a:cubicBezTo>
                <a:cubicBezTo>
                  <a:pt x="446857" y="2514113"/>
                  <a:pt x="365760" y="2499360"/>
                  <a:pt x="365760" y="2499360"/>
                </a:cubicBezTo>
                <a:cubicBezTo>
                  <a:pt x="294640" y="2502747"/>
                  <a:pt x="223355" y="2503607"/>
                  <a:pt x="152400" y="2509520"/>
                </a:cubicBezTo>
                <a:cubicBezTo>
                  <a:pt x="141727" y="2510409"/>
                  <a:pt x="131499" y="2514891"/>
                  <a:pt x="121920" y="2519680"/>
                </a:cubicBezTo>
                <a:cubicBezTo>
                  <a:pt x="110998" y="2525141"/>
                  <a:pt x="103286" y="2537038"/>
                  <a:pt x="91440" y="2540000"/>
                </a:cubicBezTo>
                <a:cubicBezTo>
                  <a:pt x="61688" y="2547438"/>
                  <a:pt x="0" y="2550160"/>
                  <a:pt x="0" y="2550160"/>
                </a:cubicBezTo>
              </a:path>
            </a:pathLst>
          </a:cu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F8F1A05-A64E-4722-BDE7-F3C7E41AB32B}"/>
              </a:ext>
            </a:extLst>
          </p:cNvPr>
          <p:cNvSpPr/>
          <p:nvPr/>
        </p:nvSpPr>
        <p:spPr>
          <a:xfrm>
            <a:off x="4671286" y="2945475"/>
            <a:ext cx="1608253" cy="2554012"/>
          </a:xfrm>
          <a:custGeom>
            <a:avLst/>
            <a:gdLst>
              <a:gd name="connsiteX0" fmla="*/ 1656080 w 1656080"/>
              <a:gd name="connsiteY0" fmla="*/ 0 h 2550160"/>
              <a:gd name="connsiteX1" fmla="*/ 1625600 w 1656080"/>
              <a:gd name="connsiteY1" fmla="*/ 91440 h 2550160"/>
              <a:gd name="connsiteX2" fmla="*/ 1605280 w 1656080"/>
              <a:gd name="connsiteY2" fmla="*/ 965200 h 2550160"/>
              <a:gd name="connsiteX3" fmla="*/ 1584960 w 1656080"/>
              <a:gd name="connsiteY3" fmla="*/ 1036320 h 2550160"/>
              <a:gd name="connsiteX4" fmla="*/ 1574800 w 1656080"/>
              <a:gd name="connsiteY4" fmla="*/ 1076960 h 2550160"/>
              <a:gd name="connsiteX5" fmla="*/ 1554480 w 1656080"/>
              <a:gd name="connsiteY5" fmla="*/ 1107440 h 2550160"/>
              <a:gd name="connsiteX6" fmla="*/ 1544320 w 1656080"/>
              <a:gd name="connsiteY6" fmla="*/ 1137920 h 2550160"/>
              <a:gd name="connsiteX7" fmla="*/ 1524000 w 1656080"/>
              <a:gd name="connsiteY7" fmla="*/ 1168400 h 2550160"/>
              <a:gd name="connsiteX8" fmla="*/ 1513840 w 1656080"/>
              <a:gd name="connsiteY8" fmla="*/ 1198880 h 2550160"/>
              <a:gd name="connsiteX9" fmla="*/ 1483360 w 1656080"/>
              <a:gd name="connsiteY9" fmla="*/ 1209040 h 2550160"/>
              <a:gd name="connsiteX10" fmla="*/ 1432560 w 1656080"/>
              <a:gd name="connsiteY10" fmla="*/ 1280160 h 2550160"/>
              <a:gd name="connsiteX11" fmla="*/ 1402080 w 1656080"/>
              <a:gd name="connsiteY11" fmla="*/ 1300480 h 2550160"/>
              <a:gd name="connsiteX12" fmla="*/ 1381760 w 1656080"/>
              <a:gd name="connsiteY12" fmla="*/ 1341120 h 2550160"/>
              <a:gd name="connsiteX13" fmla="*/ 1361440 w 1656080"/>
              <a:gd name="connsiteY13" fmla="*/ 1371600 h 2550160"/>
              <a:gd name="connsiteX14" fmla="*/ 1351280 w 1656080"/>
              <a:gd name="connsiteY14" fmla="*/ 1402080 h 2550160"/>
              <a:gd name="connsiteX15" fmla="*/ 1330960 w 1656080"/>
              <a:gd name="connsiteY15" fmla="*/ 1442720 h 2550160"/>
              <a:gd name="connsiteX16" fmla="*/ 1310640 w 1656080"/>
              <a:gd name="connsiteY16" fmla="*/ 1473200 h 2550160"/>
              <a:gd name="connsiteX17" fmla="*/ 1290320 w 1656080"/>
              <a:gd name="connsiteY17" fmla="*/ 1554480 h 2550160"/>
              <a:gd name="connsiteX18" fmla="*/ 1290320 w 1656080"/>
              <a:gd name="connsiteY18" fmla="*/ 1869440 h 2550160"/>
              <a:gd name="connsiteX19" fmla="*/ 1280160 w 1656080"/>
              <a:gd name="connsiteY19" fmla="*/ 1910080 h 2550160"/>
              <a:gd name="connsiteX20" fmla="*/ 1259840 w 1656080"/>
              <a:gd name="connsiteY20" fmla="*/ 1940560 h 2550160"/>
              <a:gd name="connsiteX21" fmla="*/ 1249680 w 1656080"/>
              <a:gd name="connsiteY21" fmla="*/ 1981200 h 2550160"/>
              <a:gd name="connsiteX22" fmla="*/ 1178560 w 1656080"/>
              <a:gd name="connsiteY22" fmla="*/ 2062480 h 2550160"/>
              <a:gd name="connsiteX23" fmla="*/ 1148080 w 1656080"/>
              <a:gd name="connsiteY23" fmla="*/ 2092960 h 2550160"/>
              <a:gd name="connsiteX24" fmla="*/ 1117600 w 1656080"/>
              <a:gd name="connsiteY24" fmla="*/ 2113280 h 2550160"/>
              <a:gd name="connsiteX25" fmla="*/ 1056640 w 1656080"/>
              <a:gd name="connsiteY25" fmla="*/ 2153920 h 2550160"/>
              <a:gd name="connsiteX26" fmla="*/ 1046480 w 1656080"/>
              <a:gd name="connsiteY26" fmla="*/ 2184400 h 2550160"/>
              <a:gd name="connsiteX27" fmla="*/ 1026160 w 1656080"/>
              <a:gd name="connsiteY27" fmla="*/ 2214880 h 2550160"/>
              <a:gd name="connsiteX28" fmla="*/ 995680 w 1656080"/>
              <a:gd name="connsiteY28" fmla="*/ 2306320 h 2550160"/>
              <a:gd name="connsiteX29" fmla="*/ 985520 w 1656080"/>
              <a:gd name="connsiteY29" fmla="*/ 2367280 h 2550160"/>
              <a:gd name="connsiteX30" fmla="*/ 965200 w 1656080"/>
              <a:gd name="connsiteY30" fmla="*/ 2438400 h 2550160"/>
              <a:gd name="connsiteX31" fmla="*/ 955040 w 1656080"/>
              <a:gd name="connsiteY31" fmla="*/ 2509520 h 2550160"/>
              <a:gd name="connsiteX32" fmla="*/ 914400 w 1656080"/>
              <a:gd name="connsiteY32" fmla="*/ 2519680 h 2550160"/>
              <a:gd name="connsiteX33" fmla="*/ 843280 w 1656080"/>
              <a:gd name="connsiteY33" fmla="*/ 2540000 h 2550160"/>
              <a:gd name="connsiteX34" fmla="*/ 487680 w 1656080"/>
              <a:gd name="connsiteY34" fmla="*/ 2519680 h 2550160"/>
              <a:gd name="connsiteX35" fmla="*/ 365760 w 1656080"/>
              <a:gd name="connsiteY35" fmla="*/ 2499360 h 2550160"/>
              <a:gd name="connsiteX36" fmla="*/ 152400 w 1656080"/>
              <a:gd name="connsiteY36" fmla="*/ 2509520 h 2550160"/>
              <a:gd name="connsiteX37" fmla="*/ 121920 w 1656080"/>
              <a:gd name="connsiteY37" fmla="*/ 2519680 h 2550160"/>
              <a:gd name="connsiteX38" fmla="*/ 91440 w 1656080"/>
              <a:gd name="connsiteY38" fmla="*/ 2540000 h 2550160"/>
              <a:gd name="connsiteX39" fmla="*/ 0 w 1656080"/>
              <a:gd name="connsiteY39" fmla="*/ 2550160 h 255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56080" h="2550160">
                <a:moveTo>
                  <a:pt x="1656080" y="0"/>
                </a:moveTo>
                <a:cubicBezTo>
                  <a:pt x="1645920" y="30480"/>
                  <a:pt x="1626347" y="59320"/>
                  <a:pt x="1625600" y="91440"/>
                </a:cubicBezTo>
                <a:cubicBezTo>
                  <a:pt x="1618827" y="382693"/>
                  <a:pt x="1675938" y="682566"/>
                  <a:pt x="1605280" y="965200"/>
                </a:cubicBezTo>
                <a:cubicBezTo>
                  <a:pt x="1573518" y="1092247"/>
                  <a:pt x="1614111" y="934290"/>
                  <a:pt x="1584960" y="1036320"/>
                </a:cubicBezTo>
                <a:cubicBezTo>
                  <a:pt x="1581124" y="1049746"/>
                  <a:pt x="1580301" y="1064125"/>
                  <a:pt x="1574800" y="1076960"/>
                </a:cubicBezTo>
                <a:cubicBezTo>
                  <a:pt x="1569990" y="1088183"/>
                  <a:pt x="1559941" y="1096518"/>
                  <a:pt x="1554480" y="1107440"/>
                </a:cubicBezTo>
                <a:cubicBezTo>
                  <a:pt x="1549691" y="1117019"/>
                  <a:pt x="1549109" y="1128341"/>
                  <a:pt x="1544320" y="1137920"/>
                </a:cubicBezTo>
                <a:cubicBezTo>
                  <a:pt x="1538859" y="1148842"/>
                  <a:pt x="1529461" y="1157478"/>
                  <a:pt x="1524000" y="1168400"/>
                </a:cubicBezTo>
                <a:cubicBezTo>
                  <a:pt x="1519211" y="1177979"/>
                  <a:pt x="1521413" y="1191307"/>
                  <a:pt x="1513840" y="1198880"/>
                </a:cubicBezTo>
                <a:cubicBezTo>
                  <a:pt x="1506267" y="1206453"/>
                  <a:pt x="1493520" y="1205653"/>
                  <a:pt x="1483360" y="1209040"/>
                </a:cubicBezTo>
                <a:cubicBezTo>
                  <a:pt x="1471822" y="1226347"/>
                  <a:pt x="1445162" y="1267558"/>
                  <a:pt x="1432560" y="1280160"/>
                </a:cubicBezTo>
                <a:cubicBezTo>
                  <a:pt x="1423926" y="1288794"/>
                  <a:pt x="1412240" y="1293707"/>
                  <a:pt x="1402080" y="1300480"/>
                </a:cubicBezTo>
                <a:cubicBezTo>
                  <a:pt x="1395307" y="1314027"/>
                  <a:pt x="1389274" y="1327970"/>
                  <a:pt x="1381760" y="1341120"/>
                </a:cubicBezTo>
                <a:cubicBezTo>
                  <a:pt x="1375702" y="1351722"/>
                  <a:pt x="1366901" y="1360678"/>
                  <a:pt x="1361440" y="1371600"/>
                </a:cubicBezTo>
                <a:cubicBezTo>
                  <a:pt x="1356651" y="1381179"/>
                  <a:pt x="1355499" y="1392236"/>
                  <a:pt x="1351280" y="1402080"/>
                </a:cubicBezTo>
                <a:cubicBezTo>
                  <a:pt x="1345314" y="1416001"/>
                  <a:pt x="1338474" y="1429570"/>
                  <a:pt x="1330960" y="1442720"/>
                </a:cubicBezTo>
                <a:cubicBezTo>
                  <a:pt x="1324902" y="1453322"/>
                  <a:pt x="1316101" y="1462278"/>
                  <a:pt x="1310640" y="1473200"/>
                </a:cubicBezTo>
                <a:cubicBezTo>
                  <a:pt x="1300226" y="1494028"/>
                  <a:pt x="1294184" y="1535158"/>
                  <a:pt x="1290320" y="1554480"/>
                </a:cubicBezTo>
                <a:cubicBezTo>
                  <a:pt x="1302503" y="1712856"/>
                  <a:pt x="1306607" y="1690282"/>
                  <a:pt x="1290320" y="1869440"/>
                </a:cubicBezTo>
                <a:cubicBezTo>
                  <a:pt x="1289056" y="1883346"/>
                  <a:pt x="1285661" y="1897245"/>
                  <a:pt x="1280160" y="1910080"/>
                </a:cubicBezTo>
                <a:cubicBezTo>
                  <a:pt x="1275350" y="1921303"/>
                  <a:pt x="1266613" y="1930400"/>
                  <a:pt x="1259840" y="1940560"/>
                </a:cubicBezTo>
                <a:cubicBezTo>
                  <a:pt x="1256453" y="1954107"/>
                  <a:pt x="1255925" y="1968711"/>
                  <a:pt x="1249680" y="1981200"/>
                </a:cubicBezTo>
                <a:cubicBezTo>
                  <a:pt x="1208072" y="2064415"/>
                  <a:pt x="1226457" y="2022566"/>
                  <a:pt x="1178560" y="2062480"/>
                </a:cubicBezTo>
                <a:cubicBezTo>
                  <a:pt x="1167522" y="2071678"/>
                  <a:pt x="1159118" y="2083762"/>
                  <a:pt x="1148080" y="2092960"/>
                </a:cubicBezTo>
                <a:cubicBezTo>
                  <a:pt x="1138699" y="2100777"/>
                  <a:pt x="1126981" y="2105463"/>
                  <a:pt x="1117600" y="2113280"/>
                </a:cubicBezTo>
                <a:cubicBezTo>
                  <a:pt x="1066863" y="2155561"/>
                  <a:pt x="1110205" y="2136065"/>
                  <a:pt x="1056640" y="2153920"/>
                </a:cubicBezTo>
                <a:cubicBezTo>
                  <a:pt x="1053253" y="2164080"/>
                  <a:pt x="1051269" y="2174821"/>
                  <a:pt x="1046480" y="2184400"/>
                </a:cubicBezTo>
                <a:cubicBezTo>
                  <a:pt x="1041019" y="2195322"/>
                  <a:pt x="1030447" y="2203447"/>
                  <a:pt x="1026160" y="2214880"/>
                </a:cubicBezTo>
                <a:cubicBezTo>
                  <a:pt x="967074" y="2372444"/>
                  <a:pt x="1064029" y="2169622"/>
                  <a:pt x="995680" y="2306320"/>
                </a:cubicBezTo>
                <a:cubicBezTo>
                  <a:pt x="992293" y="2326640"/>
                  <a:pt x="989989" y="2347170"/>
                  <a:pt x="985520" y="2367280"/>
                </a:cubicBezTo>
                <a:cubicBezTo>
                  <a:pt x="963758" y="2465211"/>
                  <a:pt x="987328" y="2316697"/>
                  <a:pt x="965200" y="2438400"/>
                </a:cubicBezTo>
                <a:cubicBezTo>
                  <a:pt x="960916" y="2461961"/>
                  <a:pt x="967732" y="2489213"/>
                  <a:pt x="955040" y="2509520"/>
                </a:cubicBezTo>
                <a:cubicBezTo>
                  <a:pt x="947639" y="2521361"/>
                  <a:pt x="927826" y="2515844"/>
                  <a:pt x="914400" y="2519680"/>
                </a:cubicBezTo>
                <a:cubicBezTo>
                  <a:pt x="812370" y="2548831"/>
                  <a:pt x="970327" y="2508238"/>
                  <a:pt x="843280" y="2540000"/>
                </a:cubicBezTo>
                <a:cubicBezTo>
                  <a:pt x="729931" y="2535466"/>
                  <a:pt x="603438" y="2535465"/>
                  <a:pt x="487680" y="2519680"/>
                </a:cubicBezTo>
                <a:cubicBezTo>
                  <a:pt x="446857" y="2514113"/>
                  <a:pt x="365760" y="2499360"/>
                  <a:pt x="365760" y="2499360"/>
                </a:cubicBezTo>
                <a:cubicBezTo>
                  <a:pt x="294640" y="2502747"/>
                  <a:pt x="223355" y="2503607"/>
                  <a:pt x="152400" y="2509520"/>
                </a:cubicBezTo>
                <a:cubicBezTo>
                  <a:pt x="141727" y="2510409"/>
                  <a:pt x="131499" y="2514891"/>
                  <a:pt x="121920" y="2519680"/>
                </a:cubicBezTo>
                <a:cubicBezTo>
                  <a:pt x="110998" y="2525141"/>
                  <a:pt x="103286" y="2537038"/>
                  <a:pt x="91440" y="2540000"/>
                </a:cubicBezTo>
                <a:cubicBezTo>
                  <a:pt x="61688" y="2547438"/>
                  <a:pt x="0" y="2550160"/>
                  <a:pt x="0" y="2550160"/>
                </a:cubicBezTo>
              </a:path>
            </a:pathLst>
          </a:cu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FEF04435-0744-4554-97C6-C989FF945F08}"/>
              </a:ext>
            </a:extLst>
          </p:cNvPr>
          <p:cNvSpPr/>
          <p:nvPr/>
        </p:nvSpPr>
        <p:spPr>
          <a:xfrm>
            <a:off x="4738412" y="2969620"/>
            <a:ext cx="1490980" cy="2550159"/>
          </a:xfrm>
          <a:custGeom>
            <a:avLst/>
            <a:gdLst>
              <a:gd name="connsiteX0" fmla="*/ 1656080 w 1656080"/>
              <a:gd name="connsiteY0" fmla="*/ 0 h 2550160"/>
              <a:gd name="connsiteX1" fmla="*/ 1625600 w 1656080"/>
              <a:gd name="connsiteY1" fmla="*/ 91440 h 2550160"/>
              <a:gd name="connsiteX2" fmla="*/ 1605280 w 1656080"/>
              <a:gd name="connsiteY2" fmla="*/ 965200 h 2550160"/>
              <a:gd name="connsiteX3" fmla="*/ 1584960 w 1656080"/>
              <a:gd name="connsiteY3" fmla="*/ 1036320 h 2550160"/>
              <a:gd name="connsiteX4" fmla="*/ 1574800 w 1656080"/>
              <a:gd name="connsiteY4" fmla="*/ 1076960 h 2550160"/>
              <a:gd name="connsiteX5" fmla="*/ 1554480 w 1656080"/>
              <a:gd name="connsiteY5" fmla="*/ 1107440 h 2550160"/>
              <a:gd name="connsiteX6" fmla="*/ 1544320 w 1656080"/>
              <a:gd name="connsiteY6" fmla="*/ 1137920 h 2550160"/>
              <a:gd name="connsiteX7" fmla="*/ 1524000 w 1656080"/>
              <a:gd name="connsiteY7" fmla="*/ 1168400 h 2550160"/>
              <a:gd name="connsiteX8" fmla="*/ 1513840 w 1656080"/>
              <a:gd name="connsiteY8" fmla="*/ 1198880 h 2550160"/>
              <a:gd name="connsiteX9" fmla="*/ 1483360 w 1656080"/>
              <a:gd name="connsiteY9" fmla="*/ 1209040 h 2550160"/>
              <a:gd name="connsiteX10" fmla="*/ 1432560 w 1656080"/>
              <a:gd name="connsiteY10" fmla="*/ 1280160 h 2550160"/>
              <a:gd name="connsiteX11" fmla="*/ 1402080 w 1656080"/>
              <a:gd name="connsiteY11" fmla="*/ 1300480 h 2550160"/>
              <a:gd name="connsiteX12" fmla="*/ 1381760 w 1656080"/>
              <a:gd name="connsiteY12" fmla="*/ 1341120 h 2550160"/>
              <a:gd name="connsiteX13" fmla="*/ 1361440 w 1656080"/>
              <a:gd name="connsiteY13" fmla="*/ 1371600 h 2550160"/>
              <a:gd name="connsiteX14" fmla="*/ 1351280 w 1656080"/>
              <a:gd name="connsiteY14" fmla="*/ 1402080 h 2550160"/>
              <a:gd name="connsiteX15" fmla="*/ 1330960 w 1656080"/>
              <a:gd name="connsiteY15" fmla="*/ 1442720 h 2550160"/>
              <a:gd name="connsiteX16" fmla="*/ 1310640 w 1656080"/>
              <a:gd name="connsiteY16" fmla="*/ 1473200 h 2550160"/>
              <a:gd name="connsiteX17" fmla="*/ 1290320 w 1656080"/>
              <a:gd name="connsiteY17" fmla="*/ 1554480 h 2550160"/>
              <a:gd name="connsiteX18" fmla="*/ 1290320 w 1656080"/>
              <a:gd name="connsiteY18" fmla="*/ 1869440 h 2550160"/>
              <a:gd name="connsiteX19" fmla="*/ 1280160 w 1656080"/>
              <a:gd name="connsiteY19" fmla="*/ 1910080 h 2550160"/>
              <a:gd name="connsiteX20" fmla="*/ 1259840 w 1656080"/>
              <a:gd name="connsiteY20" fmla="*/ 1940560 h 2550160"/>
              <a:gd name="connsiteX21" fmla="*/ 1249680 w 1656080"/>
              <a:gd name="connsiteY21" fmla="*/ 1981200 h 2550160"/>
              <a:gd name="connsiteX22" fmla="*/ 1178560 w 1656080"/>
              <a:gd name="connsiteY22" fmla="*/ 2062480 h 2550160"/>
              <a:gd name="connsiteX23" fmla="*/ 1148080 w 1656080"/>
              <a:gd name="connsiteY23" fmla="*/ 2092960 h 2550160"/>
              <a:gd name="connsiteX24" fmla="*/ 1117600 w 1656080"/>
              <a:gd name="connsiteY24" fmla="*/ 2113280 h 2550160"/>
              <a:gd name="connsiteX25" fmla="*/ 1056640 w 1656080"/>
              <a:gd name="connsiteY25" fmla="*/ 2153920 h 2550160"/>
              <a:gd name="connsiteX26" fmla="*/ 1046480 w 1656080"/>
              <a:gd name="connsiteY26" fmla="*/ 2184400 h 2550160"/>
              <a:gd name="connsiteX27" fmla="*/ 1026160 w 1656080"/>
              <a:gd name="connsiteY27" fmla="*/ 2214880 h 2550160"/>
              <a:gd name="connsiteX28" fmla="*/ 995680 w 1656080"/>
              <a:gd name="connsiteY28" fmla="*/ 2306320 h 2550160"/>
              <a:gd name="connsiteX29" fmla="*/ 985520 w 1656080"/>
              <a:gd name="connsiteY29" fmla="*/ 2367280 h 2550160"/>
              <a:gd name="connsiteX30" fmla="*/ 965200 w 1656080"/>
              <a:gd name="connsiteY30" fmla="*/ 2438400 h 2550160"/>
              <a:gd name="connsiteX31" fmla="*/ 955040 w 1656080"/>
              <a:gd name="connsiteY31" fmla="*/ 2509520 h 2550160"/>
              <a:gd name="connsiteX32" fmla="*/ 914400 w 1656080"/>
              <a:gd name="connsiteY32" fmla="*/ 2519680 h 2550160"/>
              <a:gd name="connsiteX33" fmla="*/ 843280 w 1656080"/>
              <a:gd name="connsiteY33" fmla="*/ 2540000 h 2550160"/>
              <a:gd name="connsiteX34" fmla="*/ 487680 w 1656080"/>
              <a:gd name="connsiteY34" fmla="*/ 2519680 h 2550160"/>
              <a:gd name="connsiteX35" fmla="*/ 365760 w 1656080"/>
              <a:gd name="connsiteY35" fmla="*/ 2499360 h 2550160"/>
              <a:gd name="connsiteX36" fmla="*/ 152400 w 1656080"/>
              <a:gd name="connsiteY36" fmla="*/ 2509520 h 2550160"/>
              <a:gd name="connsiteX37" fmla="*/ 121920 w 1656080"/>
              <a:gd name="connsiteY37" fmla="*/ 2519680 h 2550160"/>
              <a:gd name="connsiteX38" fmla="*/ 91440 w 1656080"/>
              <a:gd name="connsiteY38" fmla="*/ 2540000 h 2550160"/>
              <a:gd name="connsiteX39" fmla="*/ 0 w 1656080"/>
              <a:gd name="connsiteY39" fmla="*/ 2550160 h 255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56080" h="2550160">
                <a:moveTo>
                  <a:pt x="1656080" y="0"/>
                </a:moveTo>
                <a:cubicBezTo>
                  <a:pt x="1645920" y="30480"/>
                  <a:pt x="1626347" y="59320"/>
                  <a:pt x="1625600" y="91440"/>
                </a:cubicBezTo>
                <a:cubicBezTo>
                  <a:pt x="1618827" y="382693"/>
                  <a:pt x="1675938" y="682566"/>
                  <a:pt x="1605280" y="965200"/>
                </a:cubicBezTo>
                <a:cubicBezTo>
                  <a:pt x="1573518" y="1092247"/>
                  <a:pt x="1614111" y="934290"/>
                  <a:pt x="1584960" y="1036320"/>
                </a:cubicBezTo>
                <a:cubicBezTo>
                  <a:pt x="1581124" y="1049746"/>
                  <a:pt x="1580301" y="1064125"/>
                  <a:pt x="1574800" y="1076960"/>
                </a:cubicBezTo>
                <a:cubicBezTo>
                  <a:pt x="1569990" y="1088183"/>
                  <a:pt x="1559941" y="1096518"/>
                  <a:pt x="1554480" y="1107440"/>
                </a:cubicBezTo>
                <a:cubicBezTo>
                  <a:pt x="1549691" y="1117019"/>
                  <a:pt x="1549109" y="1128341"/>
                  <a:pt x="1544320" y="1137920"/>
                </a:cubicBezTo>
                <a:cubicBezTo>
                  <a:pt x="1538859" y="1148842"/>
                  <a:pt x="1529461" y="1157478"/>
                  <a:pt x="1524000" y="1168400"/>
                </a:cubicBezTo>
                <a:cubicBezTo>
                  <a:pt x="1519211" y="1177979"/>
                  <a:pt x="1521413" y="1191307"/>
                  <a:pt x="1513840" y="1198880"/>
                </a:cubicBezTo>
                <a:cubicBezTo>
                  <a:pt x="1506267" y="1206453"/>
                  <a:pt x="1493520" y="1205653"/>
                  <a:pt x="1483360" y="1209040"/>
                </a:cubicBezTo>
                <a:cubicBezTo>
                  <a:pt x="1471822" y="1226347"/>
                  <a:pt x="1445162" y="1267558"/>
                  <a:pt x="1432560" y="1280160"/>
                </a:cubicBezTo>
                <a:cubicBezTo>
                  <a:pt x="1423926" y="1288794"/>
                  <a:pt x="1412240" y="1293707"/>
                  <a:pt x="1402080" y="1300480"/>
                </a:cubicBezTo>
                <a:cubicBezTo>
                  <a:pt x="1395307" y="1314027"/>
                  <a:pt x="1389274" y="1327970"/>
                  <a:pt x="1381760" y="1341120"/>
                </a:cubicBezTo>
                <a:cubicBezTo>
                  <a:pt x="1375702" y="1351722"/>
                  <a:pt x="1366901" y="1360678"/>
                  <a:pt x="1361440" y="1371600"/>
                </a:cubicBezTo>
                <a:cubicBezTo>
                  <a:pt x="1356651" y="1381179"/>
                  <a:pt x="1355499" y="1392236"/>
                  <a:pt x="1351280" y="1402080"/>
                </a:cubicBezTo>
                <a:cubicBezTo>
                  <a:pt x="1345314" y="1416001"/>
                  <a:pt x="1338474" y="1429570"/>
                  <a:pt x="1330960" y="1442720"/>
                </a:cubicBezTo>
                <a:cubicBezTo>
                  <a:pt x="1324902" y="1453322"/>
                  <a:pt x="1316101" y="1462278"/>
                  <a:pt x="1310640" y="1473200"/>
                </a:cubicBezTo>
                <a:cubicBezTo>
                  <a:pt x="1300226" y="1494028"/>
                  <a:pt x="1294184" y="1535158"/>
                  <a:pt x="1290320" y="1554480"/>
                </a:cubicBezTo>
                <a:cubicBezTo>
                  <a:pt x="1302503" y="1712856"/>
                  <a:pt x="1306607" y="1690282"/>
                  <a:pt x="1290320" y="1869440"/>
                </a:cubicBezTo>
                <a:cubicBezTo>
                  <a:pt x="1289056" y="1883346"/>
                  <a:pt x="1285661" y="1897245"/>
                  <a:pt x="1280160" y="1910080"/>
                </a:cubicBezTo>
                <a:cubicBezTo>
                  <a:pt x="1275350" y="1921303"/>
                  <a:pt x="1266613" y="1930400"/>
                  <a:pt x="1259840" y="1940560"/>
                </a:cubicBezTo>
                <a:cubicBezTo>
                  <a:pt x="1256453" y="1954107"/>
                  <a:pt x="1255925" y="1968711"/>
                  <a:pt x="1249680" y="1981200"/>
                </a:cubicBezTo>
                <a:cubicBezTo>
                  <a:pt x="1208072" y="2064415"/>
                  <a:pt x="1226457" y="2022566"/>
                  <a:pt x="1178560" y="2062480"/>
                </a:cubicBezTo>
                <a:cubicBezTo>
                  <a:pt x="1167522" y="2071678"/>
                  <a:pt x="1159118" y="2083762"/>
                  <a:pt x="1148080" y="2092960"/>
                </a:cubicBezTo>
                <a:cubicBezTo>
                  <a:pt x="1138699" y="2100777"/>
                  <a:pt x="1126981" y="2105463"/>
                  <a:pt x="1117600" y="2113280"/>
                </a:cubicBezTo>
                <a:cubicBezTo>
                  <a:pt x="1066863" y="2155561"/>
                  <a:pt x="1110205" y="2136065"/>
                  <a:pt x="1056640" y="2153920"/>
                </a:cubicBezTo>
                <a:cubicBezTo>
                  <a:pt x="1053253" y="2164080"/>
                  <a:pt x="1051269" y="2174821"/>
                  <a:pt x="1046480" y="2184400"/>
                </a:cubicBezTo>
                <a:cubicBezTo>
                  <a:pt x="1041019" y="2195322"/>
                  <a:pt x="1030447" y="2203447"/>
                  <a:pt x="1026160" y="2214880"/>
                </a:cubicBezTo>
                <a:cubicBezTo>
                  <a:pt x="967074" y="2372444"/>
                  <a:pt x="1064029" y="2169622"/>
                  <a:pt x="995680" y="2306320"/>
                </a:cubicBezTo>
                <a:cubicBezTo>
                  <a:pt x="992293" y="2326640"/>
                  <a:pt x="989989" y="2347170"/>
                  <a:pt x="985520" y="2367280"/>
                </a:cubicBezTo>
                <a:cubicBezTo>
                  <a:pt x="963758" y="2465211"/>
                  <a:pt x="987328" y="2316697"/>
                  <a:pt x="965200" y="2438400"/>
                </a:cubicBezTo>
                <a:cubicBezTo>
                  <a:pt x="960916" y="2461961"/>
                  <a:pt x="967732" y="2489213"/>
                  <a:pt x="955040" y="2509520"/>
                </a:cubicBezTo>
                <a:cubicBezTo>
                  <a:pt x="947639" y="2521361"/>
                  <a:pt x="927826" y="2515844"/>
                  <a:pt x="914400" y="2519680"/>
                </a:cubicBezTo>
                <a:cubicBezTo>
                  <a:pt x="812370" y="2548831"/>
                  <a:pt x="970327" y="2508238"/>
                  <a:pt x="843280" y="2540000"/>
                </a:cubicBezTo>
                <a:cubicBezTo>
                  <a:pt x="729931" y="2535466"/>
                  <a:pt x="603438" y="2535465"/>
                  <a:pt x="487680" y="2519680"/>
                </a:cubicBezTo>
                <a:cubicBezTo>
                  <a:pt x="446857" y="2514113"/>
                  <a:pt x="365760" y="2499360"/>
                  <a:pt x="365760" y="2499360"/>
                </a:cubicBezTo>
                <a:cubicBezTo>
                  <a:pt x="294640" y="2502747"/>
                  <a:pt x="223355" y="2503607"/>
                  <a:pt x="152400" y="2509520"/>
                </a:cubicBezTo>
                <a:cubicBezTo>
                  <a:pt x="141727" y="2510409"/>
                  <a:pt x="131499" y="2514891"/>
                  <a:pt x="121920" y="2519680"/>
                </a:cubicBezTo>
                <a:cubicBezTo>
                  <a:pt x="110998" y="2525141"/>
                  <a:pt x="103286" y="2537038"/>
                  <a:pt x="91440" y="2540000"/>
                </a:cubicBezTo>
                <a:cubicBezTo>
                  <a:pt x="61688" y="2547438"/>
                  <a:pt x="0" y="2550160"/>
                  <a:pt x="0" y="255016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97F8CFB-5CBD-428A-95CA-953C8C2A9BF8}"/>
              </a:ext>
            </a:extLst>
          </p:cNvPr>
          <p:cNvSpPr/>
          <p:nvPr/>
        </p:nvSpPr>
        <p:spPr>
          <a:xfrm>
            <a:off x="4608214" y="2906447"/>
            <a:ext cx="1549924" cy="2550159"/>
          </a:xfrm>
          <a:custGeom>
            <a:avLst/>
            <a:gdLst>
              <a:gd name="connsiteX0" fmla="*/ 1656080 w 1656080"/>
              <a:gd name="connsiteY0" fmla="*/ 0 h 2550160"/>
              <a:gd name="connsiteX1" fmla="*/ 1625600 w 1656080"/>
              <a:gd name="connsiteY1" fmla="*/ 91440 h 2550160"/>
              <a:gd name="connsiteX2" fmla="*/ 1605280 w 1656080"/>
              <a:gd name="connsiteY2" fmla="*/ 965200 h 2550160"/>
              <a:gd name="connsiteX3" fmla="*/ 1584960 w 1656080"/>
              <a:gd name="connsiteY3" fmla="*/ 1036320 h 2550160"/>
              <a:gd name="connsiteX4" fmla="*/ 1574800 w 1656080"/>
              <a:gd name="connsiteY4" fmla="*/ 1076960 h 2550160"/>
              <a:gd name="connsiteX5" fmla="*/ 1554480 w 1656080"/>
              <a:gd name="connsiteY5" fmla="*/ 1107440 h 2550160"/>
              <a:gd name="connsiteX6" fmla="*/ 1544320 w 1656080"/>
              <a:gd name="connsiteY6" fmla="*/ 1137920 h 2550160"/>
              <a:gd name="connsiteX7" fmla="*/ 1524000 w 1656080"/>
              <a:gd name="connsiteY7" fmla="*/ 1168400 h 2550160"/>
              <a:gd name="connsiteX8" fmla="*/ 1513840 w 1656080"/>
              <a:gd name="connsiteY8" fmla="*/ 1198880 h 2550160"/>
              <a:gd name="connsiteX9" fmla="*/ 1483360 w 1656080"/>
              <a:gd name="connsiteY9" fmla="*/ 1209040 h 2550160"/>
              <a:gd name="connsiteX10" fmla="*/ 1432560 w 1656080"/>
              <a:gd name="connsiteY10" fmla="*/ 1280160 h 2550160"/>
              <a:gd name="connsiteX11" fmla="*/ 1402080 w 1656080"/>
              <a:gd name="connsiteY11" fmla="*/ 1300480 h 2550160"/>
              <a:gd name="connsiteX12" fmla="*/ 1381760 w 1656080"/>
              <a:gd name="connsiteY12" fmla="*/ 1341120 h 2550160"/>
              <a:gd name="connsiteX13" fmla="*/ 1361440 w 1656080"/>
              <a:gd name="connsiteY13" fmla="*/ 1371600 h 2550160"/>
              <a:gd name="connsiteX14" fmla="*/ 1351280 w 1656080"/>
              <a:gd name="connsiteY14" fmla="*/ 1402080 h 2550160"/>
              <a:gd name="connsiteX15" fmla="*/ 1330960 w 1656080"/>
              <a:gd name="connsiteY15" fmla="*/ 1442720 h 2550160"/>
              <a:gd name="connsiteX16" fmla="*/ 1310640 w 1656080"/>
              <a:gd name="connsiteY16" fmla="*/ 1473200 h 2550160"/>
              <a:gd name="connsiteX17" fmla="*/ 1290320 w 1656080"/>
              <a:gd name="connsiteY17" fmla="*/ 1554480 h 2550160"/>
              <a:gd name="connsiteX18" fmla="*/ 1290320 w 1656080"/>
              <a:gd name="connsiteY18" fmla="*/ 1869440 h 2550160"/>
              <a:gd name="connsiteX19" fmla="*/ 1280160 w 1656080"/>
              <a:gd name="connsiteY19" fmla="*/ 1910080 h 2550160"/>
              <a:gd name="connsiteX20" fmla="*/ 1259840 w 1656080"/>
              <a:gd name="connsiteY20" fmla="*/ 1940560 h 2550160"/>
              <a:gd name="connsiteX21" fmla="*/ 1249680 w 1656080"/>
              <a:gd name="connsiteY21" fmla="*/ 1981200 h 2550160"/>
              <a:gd name="connsiteX22" fmla="*/ 1178560 w 1656080"/>
              <a:gd name="connsiteY22" fmla="*/ 2062480 h 2550160"/>
              <a:gd name="connsiteX23" fmla="*/ 1148080 w 1656080"/>
              <a:gd name="connsiteY23" fmla="*/ 2092960 h 2550160"/>
              <a:gd name="connsiteX24" fmla="*/ 1117600 w 1656080"/>
              <a:gd name="connsiteY24" fmla="*/ 2113280 h 2550160"/>
              <a:gd name="connsiteX25" fmla="*/ 1056640 w 1656080"/>
              <a:gd name="connsiteY25" fmla="*/ 2153920 h 2550160"/>
              <a:gd name="connsiteX26" fmla="*/ 1046480 w 1656080"/>
              <a:gd name="connsiteY26" fmla="*/ 2184400 h 2550160"/>
              <a:gd name="connsiteX27" fmla="*/ 1026160 w 1656080"/>
              <a:gd name="connsiteY27" fmla="*/ 2214880 h 2550160"/>
              <a:gd name="connsiteX28" fmla="*/ 995680 w 1656080"/>
              <a:gd name="connsiteY28" fmla="*/ 2306320 h 2550160"/>
              <a:gd name="connsiteX29" fmla="*/ 985520 w 1656080"/>
              <a:gd name="connsiteY29" fmla="*/ 2367280 h 2550160"/>
              <a:gd name="connsiteX30" fmla="*/ 965200 w 1656080"/>
              <a:gd name="connsiteY30" fmla="*/ 2438400 h 2550160"/>
              <a:gd name="connsiteX31" fmla="*/ 955040 w 1656080"/>
              <a:gd name="connsiteY31" fmla="*/ 2509520 h 2550160"/>
              <a:gd name="connsiteX32" fmla="*/ 914400 w 1656080"/>
              <a:gd name="connsiteY32" fmla="*/ 2519680 h 2550160"/>
              <a:gd name="connsiteX33" fmla="*/ 843280 w 1656080"/>
              <a:gd name="connsiteY33" fmla="*/ 2540000 h 2550160"/>
              <a:gd name="connsiteX34" fmla="*/ 487680 w 1656080"/>
              <a:gd name="connsiteY34" fmla="*/ 2519680 h 2550160"/>
              <a:gd name="connsiteX35" fmla="*/ 365760 w 1656080"/>
              <a:gd name="connsiteY35" fmla="*/ 2499360 h 2550160"/>
              <a:gd name="connsiteX36" fmla="*/ 152400 w 1656080"/>
              <a:gd name="connsiteY36" fmla="*/ 2509520 h 2550160"/>
              <a:gd name="connsiteX37" fmla="*/ 121920 w 1656080"/>
              <a:gd name="connsiteY37" fmla="*/ 2519680 h 2550160"/>
              <a:gd name="connsiteX38" fmla="*/ 91440 w 1656080"/>
              <a:gd name="connsiteY38" fmla="*/ 2540000 h 2550160"/>
              <a:gd name="connsiteX39" fmla="*/ 0 w 1656080"/>
              <a:gd name="connsiteY39" fmla="*/ 2550160 h 2550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656080" h="2550160">
                <a:moveTo>
                  <a:pt x="1656080" y="0"/>
                </a:moveTo>
                <a:cubicBezTo>
                  <a:pt x="1645920" y="30480"/>
                  <a:pt x="1626347" y="59320"/>
                  <a:pt x="1625600" y="91440"/>
                </a:cubicBezTo>
                <a:cubicBezTo>
                  <a:pt x="1618827" y="382693"/>
                  <a:pt x="1675938" y="682566"/>
                  <a:pt x="1605280" y="965200"/>
                </a:cubicBezTo>
                <a:cubicBezTo>
                  <a:pt x="1573518" y="1092247"/>
                  <a:pt x="1614111" y="934290"/>
                  <a:pt x="1584960" y="1036320"/>
                </a:cubicBezTo>
                <a:cubicBezTo>
                  <a:pt x="1581124" y="1049746"/>
                  <a:pt x="1580301" y="1064125"/>
                  <a:pt x="1574800" y="1076960"/>
                </a:cubicBezTo>
                <a:cubicBezTo>
                  <a:pt x="1569990" y="1088183"/>
                  <a:pt x="1559941" y="1096518"/>
                  <a:pt x="1554480" y="1107440"/>
                </a:cubicBezTo>
                <a:cubicBezTo>
                  <a:pt x="1549691" y="1117019"/>
                  <a:pt x="1549109" y="1128341"/>
                  <a:pt x="1544320" y="1137920"/>
                </a:cubicBezTo>
                <a:cubicBezTo>
                  <a:pt x="1538859" y="1148842"/>
                  <a:pt x="1529461" y="1157478"/>
                  <a:pt x="1524000" y="1168400"/>
                </a:cubicBezTo>
                <a:cubicBezTo>
                  <a:pt x="1519211" y="1177979"/>
                  <a:pt x="1521413" y="1191307"/>
                  <a:pt x="1513840" y="1198880"/>
                </a:cubicBezTo>
                <a:cubicBezTo>
                  <a:pt x="1506267" y="1206453"/>
                  <a:pt x="1493520" y="1205653"/>
                  <a:pt x="1483360" y="1209040"/>
                </a:cubicBezTo>
                <a:cubicBezTo>
                  <a:pt x="1471822" y="1226347"/>
                  <a:pt x="1445162" y="1267558"/>
                  <a:pt x="1432560" y="1280160"/>
                </a:cubicBezTo>
                <a:cubicBezTo>
                  <a:pt x="1423926" y="1288794"/>
                  <a:pt x="1412240" y="1293707"/>
                  <a:pt x="1402080" y="1300480"/>
                </a:cubicBezTo>
                <a:cubicBezTo>
                  <a:pt x="1395307" y="1314027"/>
                  <a:pt x="1389274" y="1327970"/>
                  <a:pt x="1381760" y="1341120"/>
                </a:cubicBezTo>
                <a:cubicBezTo>
                  <a:pt x="1375702" y="1351722"/>
                  <a:pt x="1366901" y="1360678"/>
                  <a:pt x="1361440" y="1371600"/>
                </a:cubicBezTo>
                <a:cubicBezTo>
                  <a:pt x="1356651" y="1381179"/>
                  <a:pt x="1355499" y="1392236"/>
                  <a:pt x="1351280" y="1402080"/>
                </a:cubicBezTo>
                <a:cubicBezTo>
                  <a:pt x="1345314" y="1416001"/>
                  <a:pt x="1338474" y="1429570"/>
                  <a:pt x="1330960" y="1442720"/>
                </a:cubicBezTo>
                <a:cubicBezTo>
                  <a:pt x="1324902" y="1453322"/>
                  <a:pt x="1316101" y="1462278"/>
                  <a:pt x="1310640" y="1473200"/>
                </a:cubicBezTo>
                <a:cubicBezTo>
                  <a:pt x="1300226" y="1494028"/>
                  <a:pt x="1294184" y="1535158"/>
                  <a:pt x="1290320" y="1554480"/>
                </a:cubicBezTo>
                <a:cubicBezTo>
                  <a:pt x="1302503" y="1712856"/>
                  <a:pt x="1306607" y="1690282"/>
                  <a:pt x="1290320" y="1869440"/>
                </a:cubicBezTo>
                <a:cubicBezTo>
                  <a:pt x="1289056" y="1883346"/>
                  <a:pt x="1285661" y="1897245"/>
                  <a:pt x="1280160" y="1910080"/>
                </a:cubicBezTo>
                <a:cubicBezTo>
                  <a:pt x="1275350" y="1921303"/>
                  <a:pt x="1266613" y="1930400"/>
                  <a:pt x="1259840" y="1940560"/>
                </a:cubicBezTo>
                <a:cubicBezTo>
                  <a:pt x="1256453" y="1954107"/>
                  <a:pt x="1255925" y="1968711"/>
                  <a:pt x="1249680" y="1981200"/>
                </a:cubicBezTo>
                <a:cubicBezTo>
                  <a:pt x="1208072" y="2064415"/>
                  <a:pt x="1226457" y="2022566"/>
                  <a:pt x="1178560" y="2062480"/>
                </a:cubicBezTo>
                <a:cubicBezTo>
                  <a:pt x="1167522" y="2071678"/>
                  <a:pt x="1159118" y="2083762"/>
                  <a:pt x="1148080" y="2092960"/>
                </a:cubicBezTo>
                <a:cubicBezTo>
                  <a:pt x="1138699" y="2100777"/>
                  <a:pt x="1126981" y="2105463"/>
                  <a:pt x="1117600" y="2113280"/>
                </a:cubicBezTo>
                <a:cubicBezTo>
                  <a:pt x="1066863" y="2155561"/>
                  <a:pt x="1110205" y="2136065"/>
                  <a:pt x="1056640" y="2153920"/>
                </a:cubicBezTo>
                <a:cubicBezTo>
                  <a:pt x="1053253" y="2164080"/>
                  <a:pt x="1051269" y="2174821"/>
                  <a:pt x="1046480" y="2184400"/>
                </a:cubicBezTo>
                <a:cubicBezTo>
                  <a:pt x="1041019" y="2195322"/>
                  <a:pt x="1030447" y="2203447"/>
                  <a:pt x="1026160" y="2214880"/>
                </a:cubicBezTo>
                <a:cubicBezTo>
                  <a:pt x="967074" y="2372444"/>
                  <a:pt x="1064029" y="2169622"/>
                  <a:pt x="995680" y="2306320"/>
                </a:cubicBezTo>
                <a:cubicBezTo>
                  <a:pt x="992293" y="2326640"/>
                  <a:pt x="989989" y="2347170"/>
                  <a:pt x="985520" y="2367280"/>
                </a:cubicBezTo>
                <a:cubicBezTo>
                  <a:pt x="963758" y="2465211"/>
                  <a:pt x="987328" y="2316697"/>
                  <a:pt x="965200" y="2438400"/>
                </a:cubicBezTo>
                <a:cubicBezTo>
                  <a:pt x="960916" y="2461961"/>
                  <a:pt x="967732" y="2489213"/>
                  <a:pt x="955040" y="2509520"/>
                </a:cubicBezTo>
                <a:cubicBezTo>
                  <a:pt x="947639" y="2521361"/>
                  <a:pt x="927826" y="2515844"/>
                  <a:pt x="914400" y="2519680"/>
                </a:cubicBezTo>
                <a:cubicBezTo>
                  <a:pt x="812370" y="2548831"/>
                  <a:pt x="970327" y="2508238"/>
                  <a:pt x="843280" y="2540000"/>
                </a:cubicBezTo>
                <a:cubicBezTo>
                  <a:pt x="729931" y="2535466"/>
                  <a:pt x="603438" y="2535465"/>
                  <a:pt x="487680" y="2519680"/>
                </a:cubicBezTo>
                <a:cubicBezTo>
                  <a:pt x="446857" y="2514113"/>
                  <a:pt x="365760" y="2499360"/>
                  <a:pt x="365760" y="2499360"/>
                </a:cubicBezTo>
                <a:cubicBezTo>
                  <a:pt x="294640" y="2502747"/>
                  <a:pt x="223355" y="2503607"/>
                  <a:pt x="152400" y="2509520"/>
                </a:cubicBezTo>
                <a:cubicBezTo>
                  <a:pt x="141727" y="2510409"/>
                  <a:pt x="131499" y="2514891"/>
                  <a:pt x="121920" y="2519680"/>
                </a:cubicBezTo>
                <a:cubicBezTo>
                  <a:pt x="110998" y="2525141"/>
                  <a:pt x="103286" y="2537038"/>
                  <a:pt x="91440" y="2540000"/>
                </a:cubicBezTo>
                <a:cubicBezTo>
                  <a:pt x="61688" y="2547438"/>
                  <a:pt x="0" y="2550160"/>
                  <a:pt x="0" y="255016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BC9BB6-499B-42B6-89D2-55C084B433AD}"/>
              </a:ext>
            </a:extLst>
          </p:cNvPr>
          <p:cNvSpPr txBox="1"/>
          <p:nvPr/>
        </p:nvSpPr>
        <p:spPr>
          <a:xfrm>
            <a:off x="5721891" y="5251193"/>
            <a:ext cx="349288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Connects to Winch</a:t>
            </a:r>
          </a:p>
          <a:p>
            <a:r>
              <a:rPr lang="en-US" sz="1400" dirty="0"/>
              <a:t>Cable Bundle (l= X m) contains:</a:t>
            </a:r>
          </a:p>
          <a:p>
            <a:r>
              <a:rPr lang="en-US" sz="1400" dirty="0"/>
              <a:t>-     Winch power ~240 VAC single phase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ROV power ~208 VAC 3 phase, 15 A mac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ROV fiber optics in jacketed cable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Comms to winch electronics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8861B816-5899-4A52-8ED9-63D346A10A8B}"/>
              </a:ext>
            </a:extLst>
          </p:cNvPr>
          <p:cNvGrpSpPr/>
          <p:nvPr/>
        </p:nvGrpSpPr>
        <p:grpSpPr>
          <a:xfrm>
            <a:off x="2744512" y="4222481"/>
            <a:ext cx="1781728" cy="1498586"/>
            <a:chOff x="2611120" y="4211334"/>
            <a:chExt cx="1781728" cy="1498586"/>
          </a:xfrm>
        </p:grpSpPr>
        <p:sp>
          <p:nvSpPr>
            <p:cNvPr id="33" name="Rectangle: Top Corners Snipped 32">
              <a:extLst>
                <a:ext uri="{FF2B5EF4-FFF2-40B4-BE49-F238E27FC236}">
                  <a16:creationId xmlns:a16="http://schemas.microsoft.com/office/drawing/2014/main" id="{82C02DF9-BBAC-4C49-BDED-9D5352CB2794}"/>
                </a:ext>
              </a:extLst>
            </p:cNvPr>
            <p:cNvSpPr/>
            <p:nvPr/>
          </p:nvSpPr>
          <p:spPr>
            <a:xfrm>
              <a:off x="2611120" y="4324925"/>
              <a:ext cx="1781728" cy="1384995"/>
            </a:xfrm>
            <a:prstGeom prst="snip2Same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CDD432-F2A5-4D0F-B2F2-0E76563922B5}"/>
                </a:ext>
              </a:extLst>
            </p:cNvPr>
            <p:cNvSpPr/>
            <p:nvPr/>
          </p:nvSpPr>
          <p:spPr>
            <a:xfrm>
              <a:off x="2901868" y="4230474"/>
              <a:ext cx="1160162" cy="1009572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0371D1B9-7DE5-4621-B922-F2741C43B2E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33466" y="42304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DF9FF813-5626-490F-A740-7D71560C3C3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94293" y="42301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48BE9AD9-8CF8-4A69-821D-D647616F64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044204" y="42304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67F6367-9739-4E62-A715-BF4AEF4F97E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05031" y="42301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FE814E7-2D79-46F2-BB9A-AF6C07FD7EC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66113" y="42304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504B605-F5A0-4D3A-9AA6-D9E0C5A7619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226940" y="42301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6F5F7EE6-18F5-489B-A29D-1A7D018D3AD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276851" y="42304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54D70CDD-2C43-440B-BDA7-73D4121DE6C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337678" y="42301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313C1AB-62E5-4351-9500-55F07FC449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04160" y="42304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9E0DFA9-FC51-484B-8775-EA5B9AF6ACC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464987" y="42301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1EA33D66-A13D-4490-B7C2-D5BB0DC9A8D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14898" y="42304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2EBCABF-F7C7-4A8E-BAA9-367FA37BDD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75725" y="42301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923C5668-DEFF-41BD-9B91-51C906431C5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13410" y="42304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0BC9A17-50AF-45DA-9AC8-137F8CD86DE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674237" y="42301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1E52C559-4703-403D-B59C-A40E4528E80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24148" y="42304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DC965AC1-3B84-49DE-AD35-10AE03F61A6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84975" y="42301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4DD8035E-0A07-4F37-968C-01C84BF3CD7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59277" y="421133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761D649B-EAF1-420D-A524-EFCE88C2958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16585" y="423017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D897CE1-FDC2-4BAE-998F-B5B0F1CB8EB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34886" y="4224243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8755A184-2CF6-43AE-B86F-F801F22C88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66473" y="4211334"/>
              <a:ext cx="95332" cy="10220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0" name="Cube 59">
            <a:extLst>
              <a:ext uri="{FF2B5EF4-FFF2-40B4-BE49-F238E27FC236}">
                <a16:creationId xmlns:a16="http://schemas.microsoft.com/office/drawing/2014/main" id="{069D72F5-95F4-4765-B5D1-807A3EC0A153}"/>
              </a:ext>
            </a:extLst>
          </p:cNvPr>
          <p:cNvSpPr/>
          <p:nvPr/>
        </p:nvSpPr>
        <p:spPr>
          <a:xfrm>
            <a:off x="4415120" y="5111467"/>
            <a:ext cx="359650" cy="609600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6980C94-2C28-439E-A055-7571A0980BD5}"/>
              </a:ext>
            </a:extLst>
          </p:cNvPr>
          <p:cNvSpPr txBox="1"/>
          <p:nvPr/>
        </p:nvSpPr>
        <p:spPr>
          <a:xfrm>
            <a:off x="5020851" y="2863566"/>
            <a:ext cx="701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Door</a:t>
            </a: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5589B5D-6BB3-4175-BDAE-22E404C42542}"/>
              </a:ext>
            </a:extLst>
          </p:cNvPr>
          <p:cNvCxnSpPr>
            <a:cxnSpLocks/>
          </p:cNvCxnSpPr>
          <p:nvPr/>
        </p:nvCxnSpPr>
        <p:spPr>
          <a:xfrm>
            <a:off x="5506897" y="3171991"/>
            <a:ext cx="304623" cy="384009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4C55F844-DABE-4B66-A2C6-3A60D533B3D9}"/>
              </a:ext>
            </a:extLst>
          </p:cNvPr>
          <p:cNvCxnSpPr>
            <a:cxnSpLocks/>
          </p:cNvCxnSpPr>
          <p:nvPr/>
        </p:nvCxnSpPr>
        <p:spPr>
          <a:xfrm flipH="1" flipV="1">
            <a:off x="9746938" y="4074771"/>
            <a:ext cx="376008" cy="385065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Picture 67">
            <a:extLst>
              <a:ext uri="{FF2B5EF4-FFF2-40B4-BE49-F238E27FC236}">
                <a16:creationId xmlns:a16="http://schemas.microsoft.com/office/drawing/2014/main" id="{43559D72-91AA-4156-8CA8-9FF5BB62AB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7" t="23248" r="35597" b="23072"/>
          <a:stretch/>
        </p:blipFill>
        <p:spPr>
          <a:xfrm>
            <a:off x="150558" y="2347719"/>
            <a:ext cx="2106657" cy="1535871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5C3C3093-3650-47EB-8C22-3E62F7A32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7733" y="2656776"/>
            <a:ext cx="1380089" cy="112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431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BC5916-0538-4E8C-9846-CC44D87D0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MiniROV</a:t>
            </a:r>
            <a:r>
              <a:rPr lang="en-US" dirty="0"/>
              <a:t> System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AB0C1E0-DF11-4CF2-B1EA-EF7D95277EE8}"/>
              </a:ext>
            </a:extLst>
          </p:cNvPr>
          <p:cNvGrpSpPr/>
          <p:nvPr/>
        </p:nvGrpSpPr>
        <p:grpSpPr>
          <a:xfrm>
            <a:off x="295835" y="1586753"/>
            <a:ext cx="6989108" cy="4491318"/>
            <a:chOff x="744069" y="1547253"/>
            <a:chExt cx="8280027" cy="516731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F7BD9E6-425F-4E11-81E5-FB59DF5BB2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72" t="24652"/>
            <a:stretch/>
          </p:blipFill>
          <p:spPr>
            <a:xfrm>
              <a:off x="744069" y="1547253"/>
              <a:ext cx="8280027" cy="51673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7E8AF73-23D1-4998-8AB3-E058371316B5}"/>
                </a:ext>
              </a:extLst>
            </p:cNvPr>
            <p:cNvSpPr txBox="1"/>
            <p:nvPr/>
          </p:nvSpPr>
          <p:spPr>
            <a:xfrm>
              <a:off x="3960718" y="5441577"/>
              <a:ext cx="9233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900 </a:t>
              </a:r>
              <a:r>
                <a:rPr lang="en-US" dirty="0" err="1">
                  <a:solidFill>
                    <a:schemeClr val="bg1"/>
                  </a:solidFill>
                </a:rPr>
                <a:t>lbs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94F57DFC-C282-458B-A410-B3DE25018E53}"/>
                </a:ext>
              </a:extLst>
            </p:cNvPr>
            <p:cNvCxnSpPr/>
            <p:nvPr/>
          </p:nvCxnSpPr>
          <p:spPr>
            <a:xfrm flipV="1">
              <a:off x="4796118" y="4769224"/>
              <a:ext cx="430306" cy="672353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FEBA34C-993B-4843-B8EF-7C352D94468E}"/>
                </a:ext>
              </a:extLst>
            </p:cNvPr>
            <p:cNvSpPr txBox="1"/>
            <p:nvPr/>
          </p:nvSpPr>
          <p:spPr>
            <a:xfrm>
              <a:off x="7794250" y="4769224"/>
              <a:ext cx="1202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3500 </a:t>
              </a:r>
              <a:r>
                <a:rPr lang="en-US" dirty="0" err="1">
                  <a:solidFill>
                    <a:schemeClr val="bg1"/>
                  </a:solidFill>
                </a:rPr>
                <a:t>lbs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E4FCD558-1692-413D-ADBA-DE6C346FAD8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93106" y="3765176"/>
              <a:ext cx="627530" cy="1004049"/>
            </a:xfrm>
            <a:prstGeom prst="straightConnector1">
              <a:avLst/>
            </a:prstGeom>
            <a:ln w="5715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0913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08F26-FC3C-48EF-B01F-813954962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0F682-B362-4DC6-8FC7-64677E49EC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882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85</Words>
  <Application>Microsoft Office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MiniROV System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Alana Sherman</dc:creator>
  <cp:lastModifiedBy>Alana Sherman</cp:lastModifiedBy>
  <cp:revision>11</cp:revision>
  <dcterms:created xsi:type="dcterms:W3CDTF">2026-03-13T21:16:45Z</dcterms:created>
  <dcterms:modified xsi:type="dcterms:W3CDTF">2026-03-25T21:33:24Z</dcterms:modified>
</cp:coreProperties>
</file>