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70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25T21:52:13.06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489 5520,'30'0,"82"3,-1-6,0-5,0-5,-1-6,2-5,-4-3,-77 21,0-1,0-1,0-2,-1-1,0-2,-1-1,-1-2,0 0,12-12,210-129,-134 28,-103 108,-2 0,0-1,-1 0,-1-1,-1 0,-1 0,-1-1,-1 0,-1-1,0 1,-2-1,-1 1,0-1,-2 0,0 0,-2 1,-2-10,1-66,-15-263,12 296,6 39,-1 0,-2 0,-1 0,0 1,-2 0,-1 0,-1 1,-2-3,-98-325,101 330,0 0,1 0,1-1,1 0,1-1,1 1,1-1,1-15,1 32,0 0,1-1,0 1,0 0,1-1,0 1,0 0,1 0,0 1,1-1,-1 1,2-1,-1 1,1 1,0-1,0 1,1 0,0 0,0 0,0 1,1 0,0 1,0 0,5-3,110-46,-96 45,0-2,-1 0,0-2,0-1,-1-1,-1-2,2-2,-4-1,-1-2,0 0,-2-2,0 0,-1-1,-2-1,0 0,-1-2,-2 0,0 0,-2-1,-1 0,-1-1,-2 0,0-1,-2 0,-1 0,0-25,-5-589,41 495,10-41,46-250,-85 371,25-80,-19 120,15-27,-2-2,-2-1,-3-1,5-24,-17 47,-9 33,0-1,-1 1,0 0,0-1,0 0,0 1,-1-1,0 0,0 0,0 0,0 0,-1 0,0 0,0 0,-1 0,0 0,0 0,0 0,0 1,-1-1,0 0,0 1,0-1,-1 1,-2-4,-16-7,-1 1,0 2,-1 0,-1 2,1 1,-2 1,1 1,-1 1,0 2,0 1,-1 1,1 1,-1 1,1 2,-1 1,-14 3,17-5,-6 1,1 2,-1 1,1 1,0 2,0 1,0 1,1 2,0 1,1 1,-16 11,-47 22,-2-5,-1-4,-23 3,8-3,17 0,2 5,1 3,2 5,-30 26,-189 189,31-50,267-209,-1 0,1-1,-1 0,0 0,0-1,-1 0,1 0,-1-1,1 0,-1 0,0-1,0 0,0 0,-1-1,1-1,0 1,0-1,-1-1,1 0,0 0,0-1,0 0,0 0,0-1,1 0,-1-1,1 0,-1 0,1-1,0 0,-4-4,-92-188,28 51,-41-66,99 178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25T21:53:49.98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7124 632,'36'0,"122"-11,-153 10,1 0,-1-1,1 0,-1 0,0 0,0-1,0 0,0 0,0 0,-1-1,1 1,-1-1,0 0,0 0,-1-1,1 1,-1-1,0 1,0-1,0 0,-1-1,1 1,-1 0,-1-1,2-2,-2 1,1 0,-1 0,0-1,-1 1,0 0,0 0,0 0,-1 0,0 0,0 0,-1 0,0 0,0 0,-1 0,1 1,-2-1,1 1,-1 0,0 0,0 0,0 0,-1 1,0 0,0 0,0 0,-1 0,0 1,0 0,0 0,-116-80,110 78,0 0,0 1,0 1,-1 0,1 0,-1 1,0 1,0 0,0 1,0 0,0 1,0 0,0 1,-9 2,-18-1,-517 44,322-32,219-12,1 2,-1 0,1 1,0 0,1 1,0 1,-1 0,2 1,-3 2,-38 19,-92 97,121-101,1 0,2 2,0 1,2 0,1 2,-11 24,-23 34,-49 71,-201 173,269-297,2 0,2 3,1 0,2 2,0 4,-12 19,4 0,2 3,-14 41,-9 45,-6-52,54-84,0-1,0 0,-2-1,1 0,-2 0,0-1,-1 0,0-1,-1 0,0-1,-1-1,0 0,0-1,-1 0,-1-1,1-1,-1-1,0 0,-1-1,0 0,1-2,-2 0,3-4,-1 0,1-2,-1 0,1-1,0 0,0-1,1-1,-1 0,1-1,1-1,-1 0,1-1,1 0,0-1,0 0,1-1,0-1,0-1,-35-28,3 4,2-2,1-2,2-2,2-1,-11-20,32 32,2-1,1 0,1 0,2-1,1-1,2 1,2-1,1 0,1 0,2-1,2 1,4-20,-4-60,-2-346,0 456,0 0,-1-1,1 1,-1 0,-1 0,1 0,-1 0,0 0,0 0,0 0,0 1,-1-1,0 1,0-1,0 1,-1 0,1 0,-1 1,0-1,0 1,0 0,-1 0,1 0,-1 0,1 1,-4-1,-20-11,0 2,-1 1,0 2,-1 0,0 2,-1 2,0 0,-74-16,64 10,0 2,-1 2,0 1,-38 1,-302 8,377-4,0 1,-1 0,1 1,0-1,0 1,-1 0,1 0,0 1,0-1,0 1,0 0,1 1,-1-1,0 1,1 0,0 0,0 0,0 1,0 0,0-1,1 1,-1 1,1-1,0 0,0 1,1-1,-1 1,1 0,0 0,1 0,-1 0,1 0,0 1,0-1,0 3,0 2,0 1,1-1,0 1,1-1,0 1,1-1,0 0,0 0,1 0,0 0,1 0,0 0,1-1,0 0,4 6,20 27,68 133,-42 10,21 49,-71-195,0 1,-3 0,-1-1,-2 1,-4 21,4-54,0 1,0-1,0 0,-1 0,0 1,-1-1,0-1,0 1,0 0,-1-1,1 1,-2-1,1 0,-1 0,0-1,0 0,0 0,-1 0,0 0,0-1,0 0,0 0,-1 0,0-1,1 0,-1-1,0 1,-1-1,1-1,0 1,0-1,-7 0,-236 0,235-5,-1 0,1-2,1 0,-1-1,1 0,0-1,0 0,1-1,0-1,1 0,0-1,-5-7,-28-20,-125-128,14 23,138 119,15 19,-1 0,0 0,1 0,-1 1,-1 0,1-1,-1 1,1 1,-1-1,0 1,-1 0,1 0,-1 0,1 1,-3-1,-36-8,-63-31,-23-39,-25-48,117 92,2-1,2-2,1-1,3-2,-21-38,25 41,-12-26,32 52,-1 1,0-1,-2 1,1 0,-2 1,1 0,-2 1,1 0,-2 0,-11-8,-175-125,90 63,-30 18,-43-29,44 32,76 35,53 23,2 0,-1 0,0 0,0-1,1 0,-1 0,1-1,0 0,0 0,1 0,-1-1,1 0,0 0,0 0,0-2,2 3,0 0,0 0,-1 0,1 0,-1 0,0 1,0-1,0 1,0 0,0 0,-1 1,0-1,1 1,-1 0,0 0,0 1,0-1,0 1,0 0,0 1,-1-1,1 1,-1 0,-20-1,3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E09CD-6F0B-4BED-9D3A-9C3A52F32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DB7C80-75D6-41B3-BE13-1C520BCC1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8852-F8CE-4C2B-99CC-B1431E4F8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50A8E-70F9-4E1C-939E-8CD717AAA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6E241-B520-4D49-828B-2870C4D89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2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77616-F88D-44EA-B638-E24C16250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1C3F0F-840F-4C90-B4BD-3AB5B0ACF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01441-C7C6-4C24-A933-B14420BC4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0680D-6D00-4838-B752-B2ECA79C1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D759A-7897-40AE-8F31-A83805D0A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5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91BFD6-1A30-449A-84BA-E8153F0322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6BC84D-A0F0-4CD8-9965-00406DEA7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ED0B5-C386-4A57-802F-69888B3E3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61526-27E5-463D-A783-613601419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6645E-ACEB-413D-998F-246472415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22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4F0EE-9F2D-47E7-ABBF-5FDDD4F1C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AEBCA-B094-4654-981D-8FD80C18C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5743C-00C2-4A09-9A49-D3B5BFD96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3E3C6-9FE5-4B89-A7A7-D83CB2623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D0CAA-A639-4A3B-A38D-20B167E04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4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67482-F6A9-4C83-986B-B6D9F8A4B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CFBD0-3665-4138-8111-CF67BEB0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4F1E1-D354-48F3-9B61-AEB5954A2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FF-DC55-4569-B951-33080BEC9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11B78-7C64-4EAC-8935-A680F7728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7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A203-DA69-48D5-B712-F4D3B719C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487FC-C0A0-41BE-BE67-34DA8871C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861DD5-D58F-4E4C-815B-CD1B29DC6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360EE5-3CDF-486F-BE01-A888F4E4B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948EC-E0C4-40B8-8913-E91AB21C9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2B81A-2B9D-46A5-906B-6026811C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63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88BD9-9D4C-4924-897B-0FB9BDDA5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A2B8A-CA8B-46D0-81DF-5568372DC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32E89A-C024-4508-AC90-BFB49E774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F7914A-A12E-4AA2-8D5F-78CC8C77C5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06579D-794D-4A76-8472-F5033B8982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412311-1A05-45A9-9D24-796DC5810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42BE4F-4CAA-4961-9BA5-BE5BB1F11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B0E826-1090-4050-B96E-3D01500C6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0C7F2-CE76-4DC6-BA52-1414F06E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2E67DD-EDE1-413C-85AC-1D191555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4F252E-6A3F-44D9-802E-8579930E1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F417E2-8FC3-4B9D-B57E-6FFB78B16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0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99D7D8-AA83-4E29-A306-39D186CBC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F0B336-8A3F-4FD0-BD0C-4AF9EC5B7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DD0ED-4F92-4711-BE0E-3A45E72B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7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1724A-A61E-487B-B0AF-401D94170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105DB-10EA-44E7-BCE2-29A484AD8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0178A-376C-4DD9-9AB4-CD1431E68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615E1-73D0-44DC-990E-981F52FF6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A31BF-DDF7-447A-974B-DC709F3CF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461BC-E921-4B1E-86DF-8E3CDE105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0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8ED2D-1601-4496-A4E3-EF8B44D7E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52D513-D848-49A1-A616-C4072D7359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F2D285-4BC4-4B98-AF45-B96D7C691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90B63D-4D87-467F-B078-4A1895C7A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B88B0-F0A6-484D-84D0-93A711E86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988B5-7DC5-4DF6-AE5B-59C472F8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58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D291F3-D849-4340-B5FA-87A88109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557E2-60FB-43FE-A582-C4E1A5255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74D40-395C-4F35-998E-3A07AD38D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F6704-A24A-4CE1-941F-B34DB4D71C01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DB789-64F0-4BE6-89B8-BE1384F49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84B68-FD3F-49B4-87C8-E515B3FA4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17569-26F7-49A2-953E-98CDB6E3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9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>
            <a:extLst>
              <a:ext uri="{FF2B5EF4-FFF2-40B4-BE49-F238E27FC236}">
                <a16:creationId xmlns:a16="http://schemas.microsoft.com/office/drawing/2014/main" id="{D90B9A45-1331-4ED9-9BBB-0BA4C926DBBB}"/>
              </a:ext>
            </a:extLst>
          </p:cNvPr>
          <p:cNvSpPr/>
          <p:nvPr/>
        </p:nvSpPr>
        <p:spPr>
          <a:xfrm>
            <a:off x="5883952" y="1820282"/>
            <a:ext cx="4321768" cy="3016865"/>
          </a:xfrm>
          <a:prstGeom prst="cub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39E04B3C-174C-4AED-B25C-176634A40DE8}"/>
              </a:ext>
            </a:extLst>
          </p:cNvPr>
          <p:cNvSpPr/>
          <p:nvPr/>
        </p:nvSpPr>
        <p:spPr>
          <a:xfrm rot="9471259">
            <a:off x="9333782" y="2938563"/>
            <a:ext cx="782150" cy="1339715"/>
          </a:xfrm>
          <a:prstGeom prst="parallelogram">
            <a:avLst>
              <a:gd name="adj" fmla="val 6788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D525E7E-DF5D-481A-9579-500BA60B2AE7}"/>
              </a:ext>
            </a:extLst>
          </p:cNvPr>
          <p:cNvSpPr/>
          <p:nvPr/>
        </p:nvSpPr>
        <p:spPr>
          <a:xfrm>
            <a:off x="10004688" y="2167780"/>
            <a:ext cx="201032" cy="33265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A113715-0377-4D9E-8BD5-9555F0205906}"/>
              </a:ext>
            </a:extLst>
          </p:cNvPr>
          <p:cNvSpPr/>
          <p:nvPr/>
        </p:nvSpPr>
        <p:spPr>
          <a:xfrm>
            <a:off x="6106552" y="2783000"/>
            <a:ext cx="201032" cy="33265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2C4DC4-F763-4309-B742-607F3F60F6A1}"/>
              </a:ext>
            </a:extLst>
          </p:cNvPr>
          <p:cNvSpPr txBox="1"/>
          <p:nvPr/>
        </p:nvSpPr>
        <p:spPr>
          <a:xfrm>
            <a:off x="6692331" y="3476395"/>
            <a:ext cx="2459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20’ Control Van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7F5EAC-03B6-42D7-B2E5-7785C8436DD0}"/>
              </a:ext>
            </a:extLst>
          </p:cNvPr>
          <p:cNvSpPr txBox="1"/>
          <p:nvPr/>
        </p:nvSpPr>
        <p:spPr>
          <a:xfrm>
            <a:off x="9772426" y="4416451"/>
            <a:ext cx="701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Door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B7FEEDC-4E78-4A09-A9E8-8D259258850F}"/>
              </a:ext>
            </a:extLst>
          </p:cNvPr>
          <p:cNvSpPr/>
          <p:nvPr/>
        </p:nvSpPr>
        <p:spPr>
          <a:xfrm>
            <a:off x="10149840" y="2339187"/>
            <a:ext cx="2042160" cy="1889972"/>
          </a:xfrm>
          <a:custGeom>
            <a:avLst/>
            <a:gdLst>
              <a:gd name="connsiteX0" fmla="*/ 0 w 2042160"/>
              <a:gd name="connsiteY0" fmla="*/ 30480 h 1889972"/>
              <a:gd name="connsiteX1" fmla="*/ 50800 w 2042160"/>
              <a:gd name="connsiteY1" fmla="*/ 20320 h 1889972"/>
              <a:gd name="connsiteX2" fmla="*/ 121920 w 2042160"/>
              <a:gd name="connsiteY2" fmla="*/ 10160 h 1889972"/>
              <a:gd name="connsiteX3" fmla="*/ 182880 w 2042160"/>
              <a:gd name="connsiteY3" fmla="*/ 0 h 1889972"/>
              <a:gd name="connsiteX4" fmla="*/ 274320 w 2042160"/>
              <a:gd name="connsiteY4" fmla="*/ 10160 h 1889972"/>
              <a:gd name="connsiteX5" fmla="*/ 304800 w 2042160"/>
              <a:gd name="connsiteY5" fmla="*/ 40640 h 1889972"/>
              <a:gd name="connsiteX6" fmla="*/ 335280 w 2042160"/>
              <a:gd name="connsiteY6" fmla="*/ 101600 h 1889972"/>
              <a:gd name="connsiteX7" fmla="*/ 355600 w 2042160"/>
              <a:gd name="connsiteY7" fmla="*/ 132080 h 1889972"/>
              <a:gd name="connsiteX8" fmla="*/ 396240 w 2042160"/>
              <a:gd name="connsiteY8" fmla="*/ 193040 h 1889972"/>
              <a:gd name="connsiteX9" fmla="*/ 416560 w 2042160"/>
              <a:gd name="connsiteY9" fmla="*/ 254000 h 1889972"/>
              <a:gd name="connsiteX10" fmla="*/ 457200 w 2042160"/>
              <a:gd name="connsiteY10" fmla="*/ 416560 h 1889972"/>
              <a:gd name="connsiteX11" fmla="*/ 477520 w 2042160"/>
              <a:gd name="connsiteY11" fmla="*/ 447040 h 1889972"/>
              <a:gd name="connsiteX12" fmla="*/ 487680 w 2042160"/>
              <a:gd name="connsiteY12" fmla="*/ 487680 h 1889972"/>
              <a:gd name="connsiteX13" fmla="*/ 508000 w 2042160"/>
              <a:gd name="connsiteY13" fmla="*/ 548640 h 1889972"/>
              <a:gd name="connsiteX14" fmla="*/ 518160 w 2042160"/>
              <a:gd name="connsiteY14" fmla="*/ 589280 h 1889972"/>
              <a:gd name="connsiteX15" fmla="*/ 538480 w 2042160"/>
              <a:gd name="connsiteY15" fmla="*/ 629920 h 1889972"/>
              <a:gd name="connsiteX16" fmla="*/ 568960 w 2042160"/>
              <a:gd name="connsiteY16" fmla="*/ 792480 h 1889972"/>
              <a:gd name="connsiteX17" fmla="*/ 589280 w 2042160"/>
              <a:gd name="connsiteY17" fmla="*/ 822960 h 1889972"/>
              <a:gd name="connsiteX18" fmla="*/ 619760 w 2042160"/>
              <a:gd name="connsiteY18" fmla="*/ 833120 h 1889972"/>
              <a:gd name="connsiteX19" fmla="*/ 711200 w 2042160"/>
              <a:gd name="connsiteY19" fmla="*/ 914400 h 1889972"/>
              <a:gd name="connsiteX20" fmla="*/ 762000 w 2042160"/>
              <a:gd name="connsiteY20" fmla="*/ 985520 h 1889972"/>
              <a:gd name="connsiteX21" fmla="*/ 812800 w 2042160"/>
              <a:gd name="connsiteY21" fmla="*/ 1066800 h 1889972"/>
              <a:gd name="connsiteX22" fmla="*/ 853440 w 2042160"/>
              <a:gd name="connsiteY22" fmla="*/ 1097280 h 1889972"/>
              <a:gd name="connsiteX23" fmla="*/ 863600 w 2042160"/>
              <a:gd name="connsiteY23" fmla="*/ 1127760 h 1889972"/>
              <a:gd name="connsiteX24" fmla="*/ 965200 w 2042160"/>
              <a:gd name="connsiteY24" fmla="*/ 1219200 h 1889972"/>
              <a:gd name="connsiteX25" fmla="*/ 1005840 w 2042160"/>
              <a:gd name="connsiteY25" fmla="*/ 1239520 h 1889972"/>
              <a:gd name="connsiteX26" fmla="*/ 1036320 w 2042160"/>
              <a:gd name="connsiteY26" fmla="*/ 1249680 h 1889972"/>
              <a:gd name="connsiteX27" fmla="*/ 1097280 w 2042160"/>
              <a:gd name="connsiteY27" fmla="*/ 1290320 h 1889972"/>
              <a:gd name="connsiteX28" fmla="*/ 1158240 w 2042160"/>
              <a:gd name="connsiteY28" fmla="*/ 1320800 h 1889972"/>
              <a:gd name="connsiteX29" fmla="*/ 1198880 w 2042160"/>
              <a:gd name="connsiteY29" fmla="*/ 1361440 h 1889972"/>
              <a:gd name="connsiteX30" fmla="*/ 1209040 w 2042160"/>
              <a:gd name="connsiteY30" fmla="*/ 1391920 h 1889972"/>
              <a:gd name="connsiteX31" fmla="*/ 1249680 w 2042160"/>
              <a:gd name="connsiteY31" fmla="*/ 1422400 h 1889972"/>
              <a:gd name="connsiteX32" fmla="*/ 1320800 w 2042160"/>
              <a:gd name="connsiteY32" fmla="*/ 1463040 h 1889972"/>
              <a:gd name="connsiteX33" fmla="*/ 1351280 w 2042160"/>
              <a:gd name="connsiteY33" fmla="*/ 1473200 h 1889972"/>
              <a:gd name="connsiteX34" fmla="*/ 1422400 w 2042160"/>
              <a:gd name="connsiteY34" fmla="*/ 1513840 h 1889972"/>
              <a:gd name="connsiteX35" fmla="*/ 1442720 w 2042160"/>
              <a:gd name="connsiteY35" fmla="*/ 1544320 h 1889972"/>
              <a:gd name="connsiteX36" fmla="*/ 1503680 w 2042160"/>
              <a:gd name="connsiteY36" fmla="*/ 1564640 h 1889972"/>
              <a:gd name="connsiteX37" fmla="*/ 1524000 w 2042160"/>
              <a:gd name="connsiteY37" fmla="*/ 1595120 h 1889972"/>
              <a:gd name="connsiteX38" fmla="*/ 1595120 w 2042160"/>
              <a:gd name="connsiteY38" fmla="*/ 1605280 h 1889972"/>
              <a:gd name="connsiteX39" fmla="*/ 1686560 w 2042160"/>
              <a:gd name="connsiteY39" fmla="*/ 1625600 h 1889972"/>
              <a:gd name="connsiteX40" fmla="*/ 1717040 w 2042160"/>
              <a:gd name="connsiteY40" fmla="*/ 1635760 h 1889972"/>
              <a:gd name="connsiteX41" fmla="*/ 1767840 w 2042160"/>
              <a:gd name="connsiteY41" fmla="*/ 1645920 h 1889972"/>
              <a:gd name="connsiteX42" fmla="*/ 1828800 w 2042160"/>
              <a:gd name="connsiteY42" fmla="*/ 1686560 h 1889972"/>
              <a:gd name="connsiteX43" fmla="*/ 1849120 w 2042160"/>
              <a:gd name="connsiteY43" fmla="*/ 1717040 h 1889972"/>
              <a:gd name="connsiteX44" fmla="*/ 1879600 w 2042160"/>
              <a:gd name="connsiteY44" fmla="*/ 1778000 h 1889972"/>
              <a:gd name="connsiteX45" fmla="*/ 1940560 w 2042160"/>
              <a:gd name="connsiteY45" fmla="*/ 1828800 h 1889972"/>
              <a:gd name="connsiteX46" fmla="*/ 1960880 w 2042160"/>
              <a:gd name="connsiteY46" fmla="*/ 1859280 h 1889972"/>
              <a:gd name="connsiteX47" fmla="*/ 1991360 w 2042160"/>
              <a:gd name="connsiteY47" fmla="*/ 1869440 h 1889972"/>
              <a:gd name="connsiteX48" fmla="*/ 2042160 w 2042160"/>
              <a:gd name="connsiteY48" fmla="*/ 1889760 h 18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42160" h="1889972">
                <a:moveTo>
                  <a:pt x="0" y="30480"/>
                </a:moveTo>
                <a:cubicBezTo>
                  <a:pt x="16933" y="27093"/>
                  <a:pt x="33766" y="23159"/>
                  <a:pt x="50800" y="20320"/>
                </a:cubicBezTo>
                <a:cubicBezTo>
                  <a:pt x="74422" y="16383"/>
                  <a:pt x="98251" y="13801"/>
                  <a:pt x="121920" y="10160"/>
                </a:cubicBezTo>
                <a:cubicBezTo>
                  <a:pt x="142281" y="7028"/>
                  <a:pt x="162560" y="3387"/>
                  <a:pt x="182880" y="0"/>
                </a:cubicBezTo>
                <a:cubicBezTo>
                  <a:pt x="213360" y="3387"/>
                  <a:pt x="245226" y="462"/>
                  <a:pt x="274320" y="10160"/>
                </a:cubicBezTo>
                <a:cubicBezTo>
                  <a:pt x="287951" y="14704"/>
                  <a:pt x="295602" y="29602"/>
                  <a:pt x="304800" y="40640"/>
                </a:cubicBezTo>
                <a:cubicBezTo>
                  <a:pt x="341196" y="84316"/>
                  <a:pt x="312369" y="55778"/>
                  <a:pt x="335280" y="101600"/>
                </a:cubicBezTo>
                <a:cubicBezTo>
                  <a:pt x="340741" y="112522"/>
                  <a:pt x="350139" y="121158"/>
                  <a:pt x="355600" y="132080"/>
                </a:cubicBezTo>
                <a:cubicBezTo>
                  <a:pt x="385007" y="190895"/>
                  <a:pt x="338460" y="135260"/>
                  <a:pt x="396240" y="193040"/>
                </a:cubicBezTo>
                <a:cubicBezTo>
                  <a:pt x="403013" y="213360"/>
                  <a:pt x="412359" y="232997"/>
                  <a:pt x="416560" y="254000"/>
                </a:cubicBezTo>
                <a:cubicBezTo>
                  <a:pt x="419491" y="268655"/>
                  <a:pt x="439348" y="389781"/>
                  <a:pt x="457200" y="416560"/>
                </a:cubicBezTo>
                <a:lnTo>
                  <a:pt x="477520" y="447040"/>
                </a:lnTo>
                <a:cubicBezTo>
                  <a:pt x="480907" y="460587"/>
                  <a:pt x="483668" y="474305"/>
                  <a:pt x="487680" y="487680"/>
                </a:cubicBezTo>
                <a:cubicBezTo>
                  <a:pt x="493835" y="508196"/>
                  <a:pt x="502805" y="527860"/>
                  <a:pt x="508000" y="548640"/>
                </a:cubicBezTo>
                <a:cubicBezTo>
                  <a:pt x="511387" y="562187"/>
                  <a:pt x="513257" y="576205"/>
                  <a:pt x="518160" y="589280"/>
                </a:cubicBezTo>
                <a:cubicBezTo>
                  <a:pt x="523478" y="603461"/>
                  <a:pt x="531707" y="616373"/>
                  <a:pt x="538480" y="629920"/>
                </a:cubicBezTo>
                <a:cubicBezTo>
                  <a:pt x="542055" y="665671"/>
                  <a:pt x="543362" y="754083"/>
                  <a:pt x="568960" y="792480"/>
                </a:cubicBezTo>
                <a:cubicBezTo>
                  <a:pt x="575733" y="802640"/>
                  <a:pt x="579745" y="815332"/>
                  <a:pt x="589280" y="822960"/>
                </a:cubicBezTo>
                <a:cubicBezTo>
                  <a:pt x="597643" y="829650"/>
                  <a:pt x="609600" y="829733"/>
                  <a:pt x="619760" y="833120"/>
                </a:cubicBezTo>
                <a:cubicBezTo>
                  <a:pt x="689354" y="902714"/>
                  <a:pt x="656810" y="878140"/>
                  <a:pt x="711200" y="914400"/>
                </a:cubicBezTo>
                <a:cubicBezTo>
                  <a:pt x="751208" y="1014420"/>
                  <a:pt x="706200" y="929720"/>
                  <a:pt x="762000" y="985520"/>
                </a:cubicBezTo>
                <a:cubicBezTo>
                  <a:pt x="878358" y="1101878"/>
                  <a:pt x="716223" y="954127"/>
                  <a:pt x="812800" y="1066800"/>
                </a:cubicBezTo>
                <a:cubicBezTo>
                  <a:pt x="823820" y="1079657"/>
                  <a:pt x="839893" y="1087120"/>
                  <a:pt x="853440" y="1097280"/>
                </a:cubicBezTo>
                <a:cubicBezTo>
                  <a:pt x="856827" y="1107440"/>
                  <a:pt x="856910" y="1119397"/>
                  <a:pt x="863600" y="1127760"/>
                </a:cubicBezTo>
                <a:cubicBezTo>
                  <a:pt x="891476" y="1162605"/>
                  <a:pt x="925719" y="1196640"/>
                  <a:pt x="965200" y="1219200"/>
                </a:cubicBezTo>
                <a:cubicBezTo>
                  <a:pt x="978350" y="1226714"/>
                  <a:pt x="991919" y="1233554"/>
                  <a:pt x="1005840" y="1239520"/>
                </a:cubicBezTo>
                <a:cubicBezTo>
                  <a:pt x="1015684" y="1243739"/>
                  <a:pt x="1026160" y="1246293"/>
                  <a:pt x="1036320" y="1249680"/>
                </a:cubicBezTo>
                <a:cubicBezTo>
                  <a:pt x="1094100" y="1307460"/>
                  <a:pt x="1038465" y="1260913"/>
                  <a:pt x="1097280" y="1290320"/>
                </a:cubicBezTo>
                <a:cubicBezTo>
                  <a:pt x="1176062" y="1329711"/>
                  <a:pt x="1081628" y="1295263"/>
                  <a:pt x="1158240" y="1320800"/>
                </a:cubicBezTo>
                <a:cubicBezTo>
                  <a:pt x="1185333" y="1402080"/>
                  <a:pt x="1144693" y="1307253"/>
                  <a:pt x="1198880" y="1361440"/>
                </a:cubicBezTo>
                <a:cubicBezTo>
                  <a:pt x="1206453" y="1369013"/>
                  <a:pt x="1202184" y="1383693"/>
                  <a:pt x="1209040" y="1391920"/>
                </a:cubicBezTo>
                <a:cubicBezTo>
                  <a:pt x="1219880" y="1404929"/>
                  <a:pt x="1235901" y="1412558"/>
                  <a:pt x="1249680" y="1422400"/>
                </a:cubicBezTo>
                <a:cubicBezTo>
                  <a:pt x="1275189" y="1440621"/>
                  <a:pt x="1291035" y="1450284"/>
                  <a:pt x="1320800" y="1463040"/>
                </a:cubicBezTo>
                <a:cubicBezTo>
                  <a:pt x="1330644" y="1467259"/>
                  <a:pt x="1341436" y="1468981"/>
                  <a:pt x="1351280" y="1473200"/>
                </a:cubicBezTo>
                <a:cubicBezTo>
                  <a:pt x="1387373" y="1488669"/>
                  <a:pt x="1391789" y="1493433"/>
                  <a:pt x="1422400" y="1513840"/>
                </a:cubicBezTo>
                <a:cubicBezTo>
                  <a:pt x="1429173" y="1524000"/>
                  <a:pt x="1432365" y="1537848"/>
                  <a:pt x="1442720" y="1544320"/>
                </a:cubicBezTo>
                <a:cubicBezTo>
                  <a:pt x="1460883" y="1555672"/>
                  <a:pt x="1503680" y="1564640"/>
                  <a:pt x="1503680" y="1564640"/>
                </a:cubicBezTo>
                <a:cubicBezTo>
                  <a:pt x="1510453" y="1574800"/>
                  <a:pt x="1512842" y="1590161"/>
                  <a:pt x="1524000" y="1595120"/>
                </a:cubicBezTo>
                <a:cubicBezTo>
                  <a:pt x="1545883" y="1604846"/>
                  <a:pt x="1571498" y="1601343"/>
                  <a:pt x="1595120" y="1605280"/>
                </a:cubicBezTo>
                <a:cubicBezTo>
                  <a:pt x="1620261" y="1609470"/>
                  <a:pt x="1660987" y="1618293"/>
                  <a:pt x="1686560" y="1625600"/>
                </a:cubicBezTo>
                <a:cubicBezTo>
                  <a:pt x="1696858" y="1628542"/>
                  <a:pt x="1706650" y="1633163"/>
                  <a:pt x="1717040" y="1635760"/>
                </a:cubicBezTo>
                <a:cubicBezTo>
                  <a:pt x="1733793" y="1639948"/>
                  <a:pt x="1750907" y="1642533"/>
                  <a:pt x="1767840" y="1645920"/>
                </a:cubicBezTo>
                <a:cubicBezTo>
                  <a:pt x="1788160" y="1659467"/>
                  <a:pt x="1815253" y="1666240"/>
                  <a:pt x="1828800" y="1686560"/>
                </a:cubicBezTo>
                <a:cubicBezTo>
                  <a:pt x="1835573" y="1696720"/>
                  <a:pt x="1843659" y="1706118"/>
                  <a:pt x="1849120" y="1717040"/>
                </a:cubicBezTo>
                <a:cubicBezTo>
                  <a:pt x="1865647" y="1750094"/>
                  <a:pt x="1850483" y="1748883"/>
                  <a:pt x="1879600" y="1778000"/>
                </a:cubicBezTo>
                <a:cubicBezTo>
                  <a:pt x="1959520" y="1857920"/>
                  <a:pt x="1857338" y="1728933"/>
                  <a:pt x="1940560" y="1828800"/>
                </a:cubicBezTo>
                <a:cubicBezTo>
                  <a:pt x="1948377" y="1838181"/>
                  <a:pt x="1951345" y="1851652"/>
                  <a:pt x="1960880" y="1859280"/>
                </a:cubicBezTo>
                <a:cubicBezTo>
                  <a:pt x="1969243" y="1865970"/>
                  <a:pt x="1981781" y="1864651"/>
                  <a:pt x="1991360" y="1869440"/>
                </a:cubicBezTo>
                <a:cubicBezTo>
                  <a:pt x="2039514" y="1893517"/>
                  <a:pt x="2002951" y="1889760"/>
                  <a:pt x="2042160" y="188976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80C6C1-DEE8-40BD-8CD5-36CD1C354FCF}"/>
              </a:ext>
            </a:extLst>
          </p:cNvPr>
          <p:cNvSpPr txBox="1"/>
          <p:nvPr/>
        </p:nvSpPr>
        <p:spPr>
          <a:xfrm>
            <a:off x="10485120" y="4389419"/>
            <a:ext cx="18173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Connects to</a:t>
            </a:r>
          </a:p>
          <a:p>
            <a:r>
              <a:rPr lang="en-US" sz="1400" b="1" dirty="0"/>
              <a:t>Ship Power</a:t>
            </a:r>
          </a:p>
          <a:p>
            <a:r>
              <a:rPr lang="en-US" sz="1400" dirty="0"/>
              <a:t>L=  30 m</a:t>
            </a:r>
          </a:p>
          <a:p>
            <a:r>
              <a:rPr lang="en-US" sz="1400" dirty="0"/>
              <a:t>3 Phase</a:t>
            </a:r>
          </a:p>
          <a:p>
            <a:r>
              <a:rPr lang="en-US" sz="1400" dirty="0"/>
              <a:t>Nominal ~400 VAC (wide input 200 - 500 VAC, 40 - 70 Hz)</a:t>
            </a:r>
          </a:p>
          <a:p>
            <a:r>
              <a:rPr lang="en-US" sz="1400" dirty="0"/>
              <a:t>Needs &gt;50 A circuit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BF7A7CC-1615-49D2-B4DC-3BFFED3BA22C}"/>
              </a:ext>
            </a:extLst>
          </p:cNvPr>
          <p:cNvSpPr/>
          <p:nvPr/>
        </p:nvSpPr>
        <p:spPr>
          <a:xfrm>
            <a:off x="4562786" y="2957546"/>
            <a:ext cx="1676766" cy="3362355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F8F1A05-A64E-4722-BDE7-F3C7E41AB32B}"/>
              </a:ext>
            </a:extLst>
          </p:cNvPr>
          <p:cNvSpPr/>
          <p:nvPr/>
        </p:nvSpPr>
        <p:spPr>
          <a:xfrm>
            <a:off x="4535444" y="2904519"/>
            <a:ext cx="1685724" cy="3515945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EF04435-0744-4554-97C6-C989FF945F08}"/>
              </a:ext>
            </a:extLst>
          </p:cNvPr>
          <p:cNvSpPr/>
          <p:nvPr/>
        </p:nvSpPr>
        <p:spPr>
          <a:xfrm>
            <a:off x="4597462" y="2969620"/>
            <a:ext cx="1631930" cy="3391234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97F8CFB-5CBD-428A-95CA-953C8C2A9BF8}"/>
              </a:ext>
            </a:extLst>
          </p:cNvPr>
          <p:cNvSpPr/>
          <p:nvPr/>
        </p:nvSpPr>
        <p:spPr>
          <a:xfrm>
            <a:off x="4611346" y="2906447"/>
            <a:ext cx="1546792" cy="3554970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BC9BB6-499B-42B6-89D2-55C084B433AD}"/>
              </a:ext>
            </a:extLst>
          </p:cNvPr>
          <p:cNvSpPr txBox="1"/>
          <p:nvPr/>
        </p:nvSpPr>
        <p:spPr>
          <a:xfrm>
            <a:off x="6070446" y="4825226"/>
            <a:ext cx="34928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Connects to Winch</a:t>
            </a:r>
          </a:p>
          <a:p>
            <a:r>
              <a:rPr lang="en-US" sz="1400" dirty="0"/>
              <a:t>Cable Bundle (l= 21 m) contains: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Power provided by converter in van: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Winch power ~240 VAC single phase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ROV power ~208 VAC 3 phase, 15 A mac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ROV fiber optics in jacketed cable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Comms to winch electronics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C616111-A1DF-4772-8CD5-F41D908FA253}"/>
              </a:ext>
            </a:extLst>
          </p:cNvPr>
          <p:cNvGrpSpPr/>
          <p:nvPr/>
        </p:nvGrpSpPr>
        <p:grpSpPr>
          <a:xfrm>
            <a:off x="2644968" y="5137602"/>
            <a:ext cx="2030258" cy="1498586"/>
            <a:chOff x="2744512" y="4222481"/>
            <a:chExt cx="2030258" cy="149858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861B816-5899-4A52-8ED9-63D346A10A8B}"/>
                </a:ext>
              </a:extLst>
            </p:cNvPr>
            <p:cNvGrpSpPr/>
            <p:nvPr/>
          </p:nvGrpSpPr>
          <p:grpSpPr>
            <a:xfrm>
              <a:off x="2744512" y="4222481"/>
              <a:ext cx="1781728" cy="1498586"/>
              <a:chOff x="2611120" y="4211334"/>
              <a:chExt cx="1781728" cy="1498586"/>
            </a:xfrm>
          </p:grpSpPr>
          <p:sp>
            <p:nvSpPr>
              <p:cNvPr id="33" name="Rectangle: Top Corners Snipped 32">
                <a:extLst>
                  <a:ext uri="{FF2B5EF4-FFF2-40B4-BE49-F238E27FC236}">
                    <a16:creationId xmlns:a16="http://schemas.microsoft.com/office/drawing/2014/main" id="{82C02DF9-BBAC-4C49-BDED-9D5352CB2794}"/>
                  </a:ext>
                </a:extLst>
              </p:cNvPr>
              <p:cNvSpPr/>
              <p:nvPr/>
            </p:nvSpPr>
            <p:spPr>
              <a:xfrm>
                <a:off x="2611120" y="4324925"/>
                <a:ext cx="1781728" cy="1384995"/>
              </a:xfrm>
              <a:prstGeom prst="snip2Same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4CDD432-F2A5-4D0F-B2F2-0E76563922B5}"/>
                  </a:ext>
                </a:extLst>
              </p:cNvPr>
              <p:cNvSpPr/>
              <p:nvPr/>
            </p:nvSpPr>
            <p:spPr>
              <a:xfrm>
                <a:off x="2901868" y="4230474"/>
                <a:ext cx="1160162" cy="1009572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371D1B9-7DE5-4621-B922-F2741C43B2E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933466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F9FF813-5626-490F-A740-7D71560C3C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994293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48BE9AD9-8CF8-4A69-821D-D647616F64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044204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67F6367-9739-4E62-A715-BF4AEF4F97E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105031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FE814E7-2D79-46F2-BB9A-AF6C07FD7E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166113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504B605-F5A0-4D3A-9AA6-D9E0C5A761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226940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6F5F7EE6-18F5-489B-A29D-1A7D018D3A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276851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4D70CDD-2C43-440B-BDA7-73D4121DE6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7678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313C1AB-62E5-4351-9500-55F07FC449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404160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9E0DFA9-FC51-484B-8775-EA5B9AF6AC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464987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EA33D66-A13D-4490-B7C2-D5BB0DC9A8D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514898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2EBCABF-F7C7-4A8E-BAA9-367FA37BDD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575725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23C5668-DEFF-41BD-9B91-51C906431C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613410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0BC9A17-50AF-45DA-9AC8-137F8CD86DE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674237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1E52C559-4703-403D-B59C-A40E4528E8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24148" y="42304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DC965AC1-3B84-49DE-AD35-10AE03F61A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84975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4DD8035E-0A07-4F37-968C-01C84BF3CD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959277" y="421133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61D649B-EAF1-420D-A524-EFCE88C2958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916585" y="423017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D897CE1-FDC2-4BAE-998F-B5B0F1CB8E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834886" y="4224243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8755A184-2CF6-43AE-B86F-F801F22C88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866473" y="4211334"/>
                <a:ext cx="95332" cy="10220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069D72F5-95F4-4765-B5D1-807A3EC0A153}"/>
                </a:ext>
              </a:extLst>
            </p:cNvPr>
            <p:cNvSpPr/>
            <p:nvPr/>
          </p:nvSpPr>
          <p:spPr>
            <a:xfrm>
              <a:off x="4415120" y="5111467"/>
              <a:ext cx="359650" cy="609600"/>
            </a:xfrm>
            <a:prstGeom prst="cub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46980C94-2C28-439E-A055-7571A0980BD5}"/>
              </a:ext>
            </a:extLst>
          </p:cNvPr>
          <p:cNvSpPr txBox="1"/>
          <p:nvPr/>
        </p:nvSpPr>
        <p:spPr>
          <a:xfrm>
            <a:off x="5020851" y="2863566"/>
            <a:ext cx="701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Door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5589B5D-6BB3-4175-BDAE-22E404C42542}"/>
              </a:ext>
            </a:extLst>
          </p:cNvPr>
          <p:cNvCxnSpPr>
            <a:cxnSpLocks/>
          </p:cNvCxnSpPr>
          <p:nvPr/>
        </p:nvCxnSpPr>
        <p:spPr>
          <a:xfrm>
            <a:off x="5506897" y="3171991"/>
            <a:ext cx="304623" cy="38400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4C55F844-DABE-4B66-A2C6-3A60D533B3D9}"/>
              </a:ext>
            </a:extLst>
          </p:cNvPr>
          <p:cNvCxnSpPr>
            <a:cxnSpLocks/>
          </p:cNvCxnSpPr>
          <p:nvPr/>
        </p:nvCxnSpPr>
        <p:spPr>
          <a:xfrm flipH="1" flipV="1">
            <a:off x="9746938" y="4074771"/>
            <a:ext cx="376008" cy="38506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67">
            <a:extLst>
              <a:ext uri="{FF2B5EF4-FFF2-40B4-BE49-F238E27FC236}">
                <a16:creationId xmlns:a16="http://schemas.microsoft.com/office/drawing/2014/main" id="{43559D72-91AA-4156-8CA8-9FF5BB62AB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7" t="23248" r="35597" b="23072"/>
          <a:stretch/>
        </p:blipFill>
        <p:spPr>
          <a:xfrm>
            <a:off x="150558" y="2347719"/>
            <a:ext cx="2106657" cy="1535871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5C3C3093-3650-47EB-8C22-3E62F7A32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690" y="2507089"/>
            <a:ext cx="1683479" cy="136731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92BB708-B61F-4B8B-A753-A85C6A7F54AF}"/>
                  </a:ext>
                </a:extLst>
              </p14:cNvPr>
              <p14:cNvContentPartPr/>
              <p14:nvPr/>
            </p14:nvContentPartPr>
            <p14:xfrm>
              <a:off x="4249106" y="3476973"/>
              <a:ext cx="1039104" cy="198827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92BB708-B61F-4B8B-A753-A85C6A7F54A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31464" y="3440973"/>
                <a:ext cx="1074749" cy="2059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ABA3EAF-2625-4C8E-BA61-DFDEBEF1D1F2}"/>
                  </a:ext>
                </a:extLst>
              </p14:cNvPr>
              <p14:cNvContentPartPr/>
              <p14:nvPr/>
            </p14:nvContentPartPr>
            <p14:xfrm>
              <a:off x="1742210" y="2387973"/>
              <a:ext cx="2673720" cy="828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ABA3EAF-2625-4C8E-BA61-DFDEBEF1D1F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24570" y="2351973"/>
                <a:ext cx="2709360" cy="900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CCD8EDB9-90BA-4BBC-981C-20A078FEF77C}"/>
              </a:ext>
            </a:extLst>
          </p:cNvPr>
          <p:cNvSpPr/>
          <p:nvPr/>
        </p:nvSpPr>
        <p:spPr>
          <a:xfrm rot="1924897">
            <a:off x="2257215" y="2783000"/>
            <a:ext cx="282439" cy="18662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939B063-309E-4A20-AC89-60C1896E9DFC}"/>
              </a:ext>
            </a:extLst>
          </p:cNvPr>
          <p:cNvSpPr/>
          <p:nvPr/>
        </p:nvSpPr>
        <p:spPr>
          <a:xfrm>
            <a:off x="2792457" y="2500435"/>
            <a:ext cx="282439" cy="18662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83F3EB5-19CD-4937-9EEC-4BC92EFA748F}"/>
              </a:ext>
            </a:extLst>
          </p:cNvPr>
          <p:cNvSpPr/>
          <p:nvPr/>
        </p:nvSpPr>
        <p:spPr>
          <a:xfrm rot="1891424">
            <a:off x="3097180" y="3032712"/>
            <a:ext cx="282439" cy="18662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33F491-7D7A-4382-8B05-665F55F6F847}"/>
              </a:ext>
            </a:extLst>
          </p:cNvPr>
          <p:cNvSpPr txBox="1"/>
          <p:nvPr/>
        </p:nvSpPr>
        <p:spPr>
          <a:xfrm flipH="1">
            <a:off x="3550903" y="4858175"/>
            <a:ext cx="1319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1700 m  Umbilical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0192D54-94C8-44B4-AE91-3F2A0E430169}"/>
              </a:ext>
            </a:extLst>
          </p:cNvPr>
          <p:cNvSpPr txBox="1"/>
          <p:nvPr/>
        </p:nvSpPr>
        <p:spPr>
          <a:xfrm flipH="1">
            <a:off x="3230718" y="2202248"/>
            <a:ext cx="1319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50 m  Umbilical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B251A4-60B8-4201-A4AA-9944A9E7E042}"/>
              </a:ext>
            </a:extLst>
          </p:cNvPr>
          <p:cNvSpPr txBox="1"/>
          <p:nvPr/>
        </p:nvSpPr>
        <p:spPr>
          <a:xfrm>
            <a:off x="698090" y="4074771"/>
            <a:ext cx="1851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 err="1"/>
              <a:t>MiniROV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42FCE9-76EC-4DE0-9F43-2C79859765EC}"/>
              </a:ext>
            </a:extLst>
          </p:cNvPr>
          <p:cNvSpPr txBox="1"/>
          <p:nvPr/>
        </p:nvSpPr>
        <p:spPr>
          <a:xfrm>
            <a:off x="3458408" y="3985655"/>
            <a:ext cx="1223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Smart Clump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EEF9F9A9-BF4D-40E0-9C39-4FB2B8382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/>
              <a:t>MiniROV</a:t>
            </a:r>
            <a:r>
              <a:rPr lang="en-US" sz="3600" dirty="0"/>
              <a:t> System Components and Cable Lengths</a:t>
            </a:r>
          </a:p>
        </p:txBody>
      </p:sp>
    </p:spTree>
    <p:extLst>
      <p:ext uri="{BB962C8B-B14F-4D97-AF65-F5344CB8AC3E}">
        <p14:creationId xmlns:p14="http://schemas.microsoft.com/office/powerpoint/2010/main" val="3257431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BC5916-0538-4E8C-9846-CC44D87D0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MiniROV</a:t>
            </a:r>
            <a:r>
              <a:rPr lang="en-US" dirty="0"/>
              <a:t>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B0C1E0-DF11-4CF2-B1EA-EF7D95277EE8}"/>
              </a:ext>
            </a:extLst>
          </p:cNvPr>
          <p:cNvGrpSpPr/>
          <p:nvPr/>
        </p:nvGrpSpPr>
        <p:grpSpPr>
          <a:xfrm>
            <a:off x="295835" y="1586753"/>
            <a:ext cx="6989108" cy="4491318"/>
            <a:chOff x="744069" y="1547253"/>
            <a:chExt cx="8280027" cy="516731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F7BD9E6-425F-4E11-81E5-FB59DF5BB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2" t="24652"/>
            <a:stretch/>
          </p:blipFill>
          <p:spPr>
            <a:xfrm>
              <a:off x="744069" y="1547253"/>
              <a:ext cx="8280027" cy="51673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E8AF73-23D1-4998-8AB3-E058371316B5}"/>
                </a:ext>
              </a:extLst>
            </p:cNvPr>
            <p:cNvSpPr txBox="1"/>
            <p:nvPr/>
          </p:nvSpPr>
          <p:spPr>
            <a:xfrm>
              <a:off x="3960718" y="5441577"/>
              <a:ext cx="923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900 </a:t>
              </a:r>
              <a:r>
                <a:rPr lang="en-US" dirty="0" err="1">
                  <a:solidFill>
                    <a:schemeClr val="bg1"/>
                  </a:solidFill>
                </a:rPr>
                <a:t>lbs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4F57DFC-C282-458B-A410-B3DE25018E53}"/>
                </a:ext>
              </a:extLst>
            </p:cNvPr>
            <p:cNvCxnSpPr/>
            <p:nvPr/>
          </p:nvCxnSpPr>
          <p:spPr>
            <a:xfrm flipV="1">
              <a:off x="4796118" y="4769224"/>
              <a:ext cx="430306" cy="672353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EBA34C-993B-4843-B8EF-7C352D94468E}"/>
                </a:ext>
              </a:extLst>
            </p:cNvPr>
            <p:cNvSpPr txBox="1"/>
            <p:nvPr/>
          </p:nvSpPr>
          <p:spPr>
            <a:xfrm>
              <a:off x="7794250" y="4769224"/>
              <a:ext cx="1202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3500 </a:t>
              </a:r>
              <a:r>
                <a:rPr lang="en-US" dirty="0" err="1">
                  <a:solidFill>
                    <a:schemeClr val="bg1"/>
                  </a:solidFill>
                </a:rPr>
                <a:t>lbs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4FCD558-1692-413D-ADBA-DE6C346FAD8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93106" y="3765176"/>
              <a:ext cx="627530" cy="1004049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0913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2E94-97D3-4E95-B612-46A8B0C56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MiniROV</a:t>
            </a:r>
            <a:r>
              <a:rPr lang="en-US" dirty="0"/>
              <a:t> drawing with </a:t>
            </a:r>
            <a:r>
              <a:rPr lang="en-US" dirty="0" err="1"/>
              <a:t>manip</a:t>
            </a:r>
            <a:r>
              <a:rPr lang="en-US" dirty="0"/>
              <a:t> and cores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DF0535-D03B-46E0-A724-349F2ADDBC6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25" y="1443038"/>
            <a:ext cx="8601075" cy="4733925"/>
          </a:xfrm>
        </p:spPr>
      </p:pic>
    </p:spTree>
    <p:extLst>
      <p:ext uri="{BB962C8B-B14F-4D97-AF65-F5344CB8AC3E}">
        <p14:creationId xmlns:p14="http://schemas.microsoft.com/office/powerpoint/2010/main" val="1173329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115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MiniROV System Components and Cable Lengths</vt:lpstr>
      <vt:lpstr>MiniROV System</vt:lpstr>
      <vt:lpstr>MiniROV drawing with manip and cores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MiniROV System</dc:title>
  <dc:creator>Alana Sherman</dc:creator>
  <cp:lastModifiedBy>Alana Sherman</cp:lastModifiedBy>
  <cp:revision>10</cp:revision>
  <dcterms:created xsi:type="dcterms:W3CDTF">2026-03-04T00:08:39Z</dcterms:created>
  <dcterms:modified xsi:type="dcterms:W3CDTF">2026-03-25T22:09:09Z</dcterms:modified>
</cp:coreProperties>
</file>