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989763" cy="927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96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9248" y="0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/>
          <a:lstStyle>
            <a:lvl1pPr algn="r">
              <a:defRPr sz="1200"/>
            </a:lvl1pPr>
          </a:lstStyle>
          <a:p>
            <a:fld id="{F3BA87EA-1E0B-46A8-875B-FF1E6769C93C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695325"/>
            <a:ext cx="4637087" cy="3478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40" tIns="46470" rIns="92940" bIns="4647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977" y="4405988"/>
            <a:ext cx="5591810" cy="4174093"/>
          </a:xfrm>
          <a:prstGeom prst="rect">
            <a:avLst/>
          </a:prstGeom>
        </p:spPr>
        <p:txBody>
          <a:bodyPr vert="horz" lIns="92940" tIns="46470" rIns="92940" bIns="4647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0365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9248" y="8810365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 anchor="b"/>
          <a:lstStyle>
            <a:lvl1pPr algn="r">
              <a:defRPr sz="1200"/>
            </a:lvl1pPr>
          </a:lstStyle>
          <a:p>
            <a:fld id="{03E5A7BF-75D8-4298-9E11-CC1822F80B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09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MiniROV is becoming more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5A7BF-75D8-4298-9E11-CC1822F80BF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30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15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60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08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89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3116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511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12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82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924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94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BDF83-60E3-406F-BBAE-D4BA0C57A25B}" type="datetimeFigureOut">
              <a:rPr lang="en-US" smtClean="0"/>
              <a:t>7/7/2015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8C4D-905D-4635-AAB0-5D9A12C3A7F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30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2545" y="0"/>
            <a:ext cx="1030909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370000: Mini ROV Support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93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 ROV Status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2015 Deployments</a:t>
            </a:r>
          </a:p>
          <a:p>
            <a:pPr lvl="1"/>
            <a:r>
              <a:rPr lang="en-US" dirty="0" smtClean="0"/>
              <a:t>Robison GOC on Western Flyer</a:t>
            </a:r>
          </a:p>
          <a:p>
            <a:pPr lvl="1"/>
            <a:r>
              <a:rPr lang="en-US" dirty="0" smtClean="0"/>
              <a:t>GOC </a:t>
            </a:r>
            <a:r>
              <a:rPr lang="en-US" dirty="0" smtClean="0"/>
              <a:t>on Rachel Carson</a:t>
            </a:r>
          </a:p>
          <a:p>
            <a:pPr lvl="1"/>
            <a:r>
              <a:rPr lang="en-US" dirty="0" smtClean="0"/>
              <a:t>DPIV on Rachel Carson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Nature Conservancy on Donna Kathleen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Robison Midwater cruise on Western Flyer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DPIV/Jelly Track on Umbra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DPIV Rachel Carson </a:t>
            </a:r>
          </a:p>
          <a:p>
            <a:pPr lvl="1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Proposed Deployments</a:t>
            </a:r>
          </a:p>
          <a:p>
            <a:pPr lvl="1"/>
            <a:r>
              <a:rPr lang="en-US" dirty="0" smtClean="0"/>
              <a:t>Paull Arctic cruise 2016</a:t>
            </a:r>
          </a:p>
          <a:p>
            <a:pPr lvl="1"/>
            <a:r>
              <a:rPr lang="en-US" dirty="0" smtClean="0"/>
              <a:t>Haddock Hawaii expedition 2017-2018</a:t>
            </a:r>
          </a:p>
          <a:p>
            <a:pPr lvl="1"/>
            <a:r>
              <a:rPr lang="en-US" dirty="0" smtClean="0"/>
              <a:t>DPIV Rachel Carson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3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Work for 2016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Precision Control/ Data Sharing</a:t>
            </a:r>
          </a:p>
          <a:p>
            <a:r>
              <a:rPr lang="en-US" dirty="0" smtClean="0"/>
              <a:t>Data Logging and Archiving</a:t>
            </a:r>
          </a:p>
          <a:p>
            <a:r>
              <a:rPr lang="en-US" dirty="0" smtClean="0"/>
              <a:t>Video Annotation and Archiving</a:t>
            </a:r>
          </a:p>
          <a:p>
            <a:r>
              <a:rPr lang="en-US" dirty="0" smtClean="0"/>
              <a:t>Vehicle Maintenance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0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Control/Data Sharing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Incorporate protocol for flexible sharing of real time data</a:t>
            </a:r>
          </a:p>
          <a:p>
            <a:r>
              <a:rPr lang="en-US" dirty="0" smtClean="0"/>
              <a:t>Integrate latest station keeping and navigation software</a:t>
            </a:r>
          </a:p>
          <a:p>
            <a:r>
              <a:rPr lang="en-US" dirty="0" smtClean="0"/>
              <a:t>Improvements could benefit:</a:t>
            </a:r>
          </a:p>
          <a:p>
            <a:pPr lvl="1"/>
            <a:r>
              <a:rPr lang="en-US" dirty="0" smtClean="0"/>
              <a:t>Jelly-tracking algorithm development</a:t>
            </a:r>
          </a:p>
          <a:p>
            <a:pPr lvl="1"/>
            <a:r>
              <a:rPr lang="en-US" dirty="0" smtClean="0"/>
              <a:t>High-quality habitat surveys</a:t>
            </a:r>
          </a:p>
          <a:p>
            <a:pPr lvl="1"/>
            <a:r>
              <a:rPr lang="en-US" dirty="0" smtClean="0"/>
              <a:t>Test platform for new AUV control software (Ocean Imaging)</a:t>
            </a:r>
          </a:p>
        </p:txBody>
      </p:sp>
    </p:spTree>
    <p:extLst>
      <p:ext uri="{BB962C8B-B14F-4D97-AF65-F5344CB8AC3E}">
        <p14:creationId xmlns:p14="http://schemas.microsoft.com/office/powerpoint/2010/main" val="217542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Logging and Archiving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to come up with a universal way to log dive data that is compatible with existing MBARI data storage/mining applications</a:t>
            </a:r>
          </a:p>
          <a:p>
            <a:pPr lvl="1"/>
            <a:r>
              <a:rPr lang="en-US" dirty="0" smtClean="0"/>
              <a:t>Add dive information to currently logged data</a:t>
            </a:r>
          </a:p>
          <a:p>
            <a:pPr lvl="1"/>
            <a:r>
              <a:rPr lang="en-US" dirty="0" smtClean="0"/>
              <a:t>Automatic transfer post-cruise to permanent storage</a:t>
            </a:r>
          </a:p>
          <a:p>
            <a:pPr lvl="1"/>
            <a:r>
              <a:rPr lang="en-US" dirty="0" smtClean="0"/>
              <a:t>Data files will be easily retrievable by dive number from VARS or other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6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Annotations and Archiving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VARS capability to fly-away system</a:t>
            </a:r>
          </a:p>
          <a:p>
            <a:r>
              <a:rPr lang="en-US" dirty="0" smtClean="0"/>
              <a:t>Create means to export VARS annotations from fly-away system to VARS database</a:t>
            </a:r>
          </a:p>
          <a:p>
            <a:r>
              <a:rPr lang="en-US" dirty="0" smtClean="0"/>
              <a:t>Develop method for indexing into saved video using time code</a:t>
            </a:r>
          </a:p>
          <a:p>
            <a:r>
              <a:rPr lang="en-US" dirty="0" smtClean="0"/>
              <a:t>Sync video to other metadata post-cruise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50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Vehicle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 to modify vehicle to support each new application and expedition</a:t>
            </a:r>
          </a:p>
          <a:p>
            <a:r>
              <a:rPr lang="en-US" dirty="0" smtClean="0"/>
              <a:t>Increase vehicle robustness and reliability by performing maintenance and purchasing adequate spares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56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2013</TotalTime>
  <Words>235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370000: Mini ROV Support</vt:lpstr>
      <vt:lpstr>Mini ROV Status</vt:lpstr>
      <vt:lpstr>Proposed Work for 2016</vt:lpstr>
      <vt:lpstr>Precision Control/Data Sharing</vt:lpstr>
      <vt:lpstr>Data Logging and Archiving</vt:lpstr>
      <vt:lpstr>Video Annotations and Archiving</vt:lpstr>
      <vt:lpstr>Vehicle Maintenance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370000: Mini ROV Support</dc:title>
  <dc:creator>Alana Sherman</dc:creator>
  <cp:lastModifiedBy>Dale Graves</cp:lastModifiedBy>
  <cp:revision>11</cp:revision>
  <cp:lastPrinted>2015-07-07T13:42:13Z</cp:lastPrinted>
  <dcterms:created xsi:type="dcterms:W3CDTF">2015-07-01T15:24:42Z</dcterms:created>
  <dcterms:modified xsi:type="dcterms:W3CDTF">2015-07-07T14:05:23Z</dcterms:modified>
</cp:coreProperties>
</file>