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1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3" autoAdjust="0"/>
    <p:restoredTop sz="94660"/>
  </p:normalViewPr>
  <p:slideViewPr>
    <p:cSldViewPr snapToGrid="0">
      <p:cViewPr>
        <p:scale>
          <a:sx n="89" d="100"/>
          <a:sy n="89" d="100"/>
        </p:scale>
        <p:origin x="-486" y="-14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6165-317C-4171-B50C-2826C5C574B3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B51-D47B-4BCC-9737-3E9111E67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178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6165-317C-4171-B50C-2826C5C574B3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B51-D47B-4BCC-9737-3E9111E67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150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6165-317C-4171-B50C-2826C5C574B3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B51-D47B-4BCC-9737-3E9111E67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018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6165-317C-4171-B50C-2826C5C574B3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B51-D47B-4BCC-9737-3E9111E67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057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6165-317C-4171-B50C-2826C5C574B3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B51-D47B-4BCC-9737-3E9111E67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555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6165-317C-4171-B50C-2826C5C574B3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B51-D47B-4BCC-9737-3E9111E67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921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6165-317C-4171-B50C-2826C5C574B3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B51-D47B-4BCC-9737-3E9111E67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185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6165-317C-4171-B50C-2826C5C574B3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B51-D47B-4BCC-9737-3E9111E67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037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6165-317C-4171-B50C-2826C5C574B3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B51-D47B-4BCC-9737-3E9111E67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963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6165-317C-4171-B50C-2826C5C574B3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B51-D47B-4BCC-9737-3E9111E67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814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6165-317C-4171-B50C-2826C5C574B3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B51-D47B-4BCC-9737-3E9111E67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109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56165-317C-4171-B50C-2826C5C574B3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562B51-D47B-4BCC-9737-3E9111E67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43875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01" b="10018"/>
          <a:stretch/>
        </p:blipFill>
        <p:spPr>
          <a:xfrm>
            <a:off x="20" y="10"/>
            <a:ext cx="12191980" cy="53959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5534025"/>
            <a:ext cx="10515600" cy="82232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/>
              <a:t>MiniROV Smart Clump</a:t>
            </a:r>
          </a:p>
        </p:txBody>
      </p:sp>
    </p:spTree>
    <p:extLst>
      <p:ext uri="{BB962C8B-B14F-4D97-AF65-F5344CB8AC3E}">
        <p14:creationId xmlns:p14="http://schemas.microsoft.com/office/powerpoint/2010/main" val="155202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Clump Weight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1986" y="1785144"/>
            <a:ext cx="10515600" cy="4351338"/>
          </a:xfrm>
        </p:spPr>
        <p:txBody>
          <a:bodyPr/>
          <a:lstStyle/>
          <a:p>
            <a:r>
              <a:rPr lang="en-US" dirty="0"/>
              <a:t>What’s the function and why does the </a:t>
            </a:r>
            <a:r>
              <a:rPr lang="en-US" dirty="0" err="1"/>
              <a:t>MiniROV</a:t>
            </a:r>
            <a:r>
              <a:rPr lang="en-US" dirty="0"/>
              <a:t> use one?</a:t>
            </a:r>
          </a:p>
          <a:p>
            <a:pPr lvl="1"/>
            <a:r>
              <a:rPr lang="en-US" dirty="0"/>
              <a:t>Reduce umbilical drag</a:t>
            </a:r>
          </a:p>
          <a:p>
            <a:pPr lvl="1"/>
            <a:r>
              <a:rPr lang="en-US" dirty="0"/>
              <a:t>Overcome limited power</a:t>
            </a:r>
          </a:p>
          <a:p>
            <a:r>
              <a:rPr lang="en-US" dirty="0"/>
              <a:t>Current clump weight design</a:t>
            </a:r>
          </a:p>
          <a:p>
            <a:pPr lvl="1"/>
            <a:r>
              <a:rPr lang="en-US" dirty="0"/>
              <a:t>Scrap steel (150 </a:t>
            </a:r>
            <a:r>
              <a:rPr lang="en-US" dirty="0" err="1"/>
              <a:t>lbs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USBL Transponder</a:t>
            </a:r>
          </a:p>
          <a:p>
            <a:r>
              <a:rPr lang="en-US" dirty="0"/>
              <a:t>Drawbacks</a:t>
            </a:r>
          </a:p>
          <a:p>
            <a:pPr lvl="1"/>
            <a:r>
              <a:rPr lang="en-US" dirty="0"/>
              <a:t>Limited operating area</a:t>
            </a:r>
          </a:p>
          <a:p>
            <a:pPr lvl="1"/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body to track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963" y="3607595"/>
            <a:ext cx="4467225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788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Smart Clump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266" y="1334112"/>
            <a:ext cx="3262816" cy="4351338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54828" y="1854200"/>
            <a:ext cx="7289010" cy="3311163"/>
          </a:xfrm>
        </p:spPr>
        <p:txBody>
          <a:bodyPr>
            <a:noAutofit/>
          </a:bodyPr>
          <a:lstStyle/>
          <a:p>
            <a:r>
              <a:rPr lang="en-US" dirty="0"/>
              <a:t>What is a Smart Clump</a:t>
            </a:r>
          </a:p>
          <a:p>
            <a:pPr lvl="1"/>
            <a:r>
              <a:rPr lang="en-US" dirty="0"/>
              <a:t>Main function is still a depressor weight</a:t>
            </a:r>
          </a:p>
          <a:p>
            <a:pPr lvl="1"/>
            <a:r>
              <a:rPr lang="en-US" dirty="0"/>
              <a:t>Access to power &amp; real time data link to the surface</a:t>
            </a:r>
          </a:p>
          <a:p>
            <a:pPr lvl="1"/>
            <a:r>
              <a:rPr lang="en-US" dirty="0" smtClean="0"/>
              <a:t>Addition </a:t>
            </a:r>
            <a:r>
              <a:rPr lang="en-US" dirty="0"/>
              <a:t>of cameras, sensors and Instrumentation</a:t>
            </a:r>
          </a:p>
          <a:p>
            <a:pPr lvl="1"/>
            <a:r>
              <a:rPr lang="en-US" dirty="0" smtClean="0"/>
              <a:t>Beneficial to the safe operation of the vehicle</a:t>
            </a:r>
          </a:p>
          <a:p>
            <a:pPr lvl="1"/>
            <a:r>
              <a:rPr lang="en-US" dirty="0" smtClean="0"/>
              <a:t>Enhances </a:t>
            </a:r>
            <a:r>
              <a:rPr lang="en-US" dirty="0"/>
              <a:t>observational capabilities</a:t>
            </a:r>
          </a:p>
        </p:txBody>
      </p:sp>
    </p:spTree>
    <p:extLst>
      <p:ext uri="{BB962C8B-B14F-4D97-AF65-F5344CB8AC3E}">
        <p14:creationId xmlns:p14="http://schemas.microsoft.com/office/powerpoint/2010/main" val="2409724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- Operations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Entanglement on canyon walls</a:t>
            </a:r>
          </a:p>
          <a:p>
            <a:pPr lvl="1"/>
            <a:r>
              <a:rPr lang="en-US" dirty="0"/>
              <a:t>Altitude sensor and camera insures the clump is clear of the wall</a:t>
            </a:r>
          </a:p>
          <a:p>
            <a:r>
              <a:rPr lang="en-US" dirty="0"/>
              <a:t>Manage umbilical turns</a:t>
            </a:r>
          </a:p>
          <a:p>
            <a:pPr lvl="1"/>
            <a:r>
              <a:rPr lang="en-US" dirty="0"/>
              <a:t>Measure twists from cable torque with heading sensor</a:t>
            </a:r>
          </a:p>
          <a:p>
            <a:r>
              <a:rPr lang="en-US" dirty="0"/>
              <a:t>Overcome bad tracking</a:t>
            </a:r>
          </a:p>
          <a:p>
            <a:pPr lvl="1"/>
            <a:r>
              <a:rPr lang="en-US" dirty="0"/>
              <a:t>Camera provides feedback of the ROV position to the captain</a:t>
            </a:r>
          </a:p>
          <a:p>
            <a:pPr lvl="1"/>
            <a:r>
              <a:rPr lang="en-US" dirty="0"/>
              <a:t>Increased efficiency for transects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010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38894"/>
            <a:ext cx="11894257" cy="669052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3" y="243681"/>
            <a:ext cx="10515600" cy="777875"/>
          </a:xfrm>
          <a:noFill/>
        </p:spPr>
        <p:txBody>
          <a:bodyPr/>
          <a:lstStyle/>
          <a:p>
            <a:r>
              <a:rPr lang="en-US" dirty="0"/>
              <a:t>Benefits – “bird’s-eye” view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42987" y="1107281"/>
            <a:ext cx="60221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Better understanding of surrounding area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720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Low design risk – its been </a:t>
            </a:r>
            <a:r>
              <a:rPr lang="en-US"/>
              <a:t>done before</a:t>
            </a:r>
            <a:endParaRPr lang="en-US" dirty="0"/>
          </a:p>
          <a:p>
            <a:r>
              <a:rPr lang="en-US" dirty="0"/>
              <a:t>Use identical COTS hardware used on the </a:t>
            </a:r>
            <a:r>
              <a:rPr lang="en-US" dirty="0" err="1"/>
              <a:t>MiniROV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Same hardware/software architecture as the </a:t>
            </a:r>
            <a:r>
              <a:rPr lang="en-US" dirty="0" err="1"/>
              <a:t>MiniROV</a:t>
            </a:r>
            <a:endParaRPr lang="en-US" dirty="0"/>
          </a:p>
          <a:p>
            <a:pPr lvl="1"/>
            <a:r>
              <a:rPr lang="en-US" dirty="0"/>
              <a:t>No additional spares required</a:t>
            </a:r>
          </a:p>
          <a:p>
            <a:r>
              <a:rPr lang="en-US" dirty="0"/>
              <a:t>Reuse of software and instrument drivers</a:t>
            </a:r>
          </a:p>
          <a:p>
            <a:r>
              <a:rPr lang="en-US" dirty="0"/>
              <a:t>Design of 1 </a:t>
            </a:r>
            <a:r>
              <a:rPr lang="en-US" dirty="0" err="1"/>
              <a:t>atm</a:t>
            </a:r>
            <a:r>
              <a:rPr lang="en-US" dirty="0"/>
              <a:t> housing</a:t>
            </a:r>
          </a:p>
          <a:p>
            <a:r>
              <a:rPr lang="en-US" dirty="0"/>
              <a:t>Smart clump frame</a:t>
            </a:r>
          </a:p>
        </p:txBody>
      </p:sp>
    </p:spTree>
    <p:extLst>
      <p:ext uri="{BB962C8B-B14F-4D97-AF65-F5344CB8AC3E}">
        <p14:creationId xmlns:p14="http://schemas.microsoft.com/office/powerpoint/2010/main" val="2390161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Heading – Manage umbilical turns</a:t>
            </a:r>
          </a:p>
          <a:p>
            <a:r>
              <a:rPr lang="en-US" dirty="0"/>
              <a:t>Altimeter – Keep clump off of the canyon walls and bottom</a:t>
            </a:r>
          </a:p>
          <a:p>
            <a:r>
              <a:rPr lang="en-US" dirty="0"/>
              <a:t>Depth – Maintain proper separation between ROV and clump</a:t>
            </a:r>
          </a:p>
          <a:p>
            <a:r>
              <a:rPr lang="en-US" dirty="0"/>
              <a:t>Camera(s) – Provides birds eye view of the ROV and surrounding area</a:t>
            </a:r>
          </a:p>
          <a:p>
            <a:r>
              <a:rPr lang="en-US" dirty="0"/>
              <a:t>USBL transponder – Provide position of clump</a:t>
            </a:r>
          </a:p>
          <a:p>
            <a:r>
              <a:rPr lang="en-US" dirty="0"/>
              <a:t>Thrusters – Maintain camera orientation and prevent turns in umbilical</a:t>
            </a:r>
          </a:p>
          <a:p>
            <a:r>
              <a:rPr lang="en-US" dirty="0"/>
              <a:t>Future additions – Sonar, ??</a:t>
            </a:r>
          </a:p>
        </p:txBody>
      </p:sp>
    </p:spTree>
    <p:extLst>
      <p:ext uri="{BB962C8B-B14F-4D97-AF65-F5344CB8AC3E}">
        <p14:creationId xmlns:p14="http://schemas.microsoft.com/office/powerpoint/2010/main" val="2249514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 Estimate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Labor</a:t>
            </a:r>
          </a:p>
          <a:p>
            <a:pPr lvl="1"/>
            <a:r>
              <a:rPr lang="en-US" dirty="0"/>
              <a:t>Mechanical engineer		200 </a:t>
            </a:r>
            <a:endParaRPr lang="en-US" dirty="0" smtClean="0"/>
          </a:p>
          <a:p>
            <a:pPr lvl="1"/>
            <a:r>
              <a:rPr lang="en-US" dirty="0" smtClean="0"/>
              <a:t>Electrical engineer		80 	</a:t>
            </a:r>
          </a:p>
          <a:p>
            <a:pPr lvl="1"/>
            <a:r>
              <a:rPr lang="en-US" dirty="0" smtClean="0"/>
              <a:t>Software </a:t>
            </a:r>
            <a:r>
              <a:rPr lang="en-US" dirty="0"/>
              <a:t>engineer		0</a:t>
            </a:r>
          </a:p>
          <a:p>
            <a:pPr lvl="1"/>
            <a:r>
              <a:rPr lang="en-US" dirty="0"/>
              <a:t>Machinist			40	</a:t>
            </a:r>
          </a:p>
          <a:p>
            <a:pPr lvl="1"/>
            <a:r>
              <a:rPr lang="en-US" dirty="0"/>
              <a:t>Electrical tech			100</a:t>
            </a:r>
          </a:p>
          <a:p>
            <a:pPr lvl="1"/>
            <a:r>
              <a:rPr lang="en-US" dirty="0"/>
              <a:t>Mechanical tech			200 </a:t>
            </a:r>
            <a:endParaRPr lang="en-US" dirty="0" smtClean="0"/>
          </a:p>
          <a:p>
            <a:r>
              <a:rPr lang="en-US" dirty="0" smtClean="0"/>
              <a:t>Materials – still researching but should be &lt; $50k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02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00" y="134887"/>
            <a:ext cx="11522781" cy="6580238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</a:t>
            </a:r>
          </a:p>
        </p:txBody>
      </p:sp>
    </p:spTree>
    <p:extLst>
      <p:ext uri="{BB962C8B-B14F-4D97-AF65-F5344CB8AC3E}">
        <p14:creationId xmlns:p14="http://schemas.microsoft.com/office/powerpoint/2010/main" val="1383158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1997</TotalTime>
  <Words>253</Words>
  <Application>Microsoft Office PowerPoint</Application>
  <PresentationFormat>Custom</PresentationFormat>
  <Paragraphs>54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MiniROV Smart Clump</vt:lpstr>
      <vt:lpstr>Clump Weight System</vt:lpstr>
      <vt:lpstr>Smart Clump</vt:lpstr>
      <vt:lpstr>Benefits - Operations</vt:lpstr>
      <vt:lpstr>Benefits – “bird’s-eye” view</vt:lpstr>
      <vt:lpstr>Design</vt:lpstr>
      <vt:lpstr>Instrumentation</vt:lpstr>
      <vt:lpstr>Budget Estimate</vt:lpstr>
      <vt:lpstr>Questions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MiniROV Smart Clump</dc:title>
  <dc:creator>dale graves</dc:creator>
  <cp:lastModifiedBy>Dale Graves</cp:lastModifiedBy>
  <cp:revision>28</cp:revision>
  <dcterms:created xsi:type="dcterms:W3CDTF">2016-06-25T16:46:05Z</dcterms:created>
  <dcterms:modified xsi:type="dcterms:W3CDTF">2016-06-27T15:56:11Z</dcterms:modified>
</cp:coreProperties>
</file>