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2" d="100"/>
          <a:sy n="132" d="100"/>
        </p:scale>
        <p:origin x="-102" y="-7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5E778-ABE3-4EE3-A645-46B857A2C5FC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FF9E-CD4D-40FD-9852-19B1B7F69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24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5E778-ABE3-4EE3-A645-46B857A2C5FC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FF9E-CD4D-40FD-9852-19B1B7F69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907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5E778-ABE3-4EE3-A645-46B857A2C5FC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FF9E-CD4D-40FD-9852-19B1B7F69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3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5E778-ABE3-4EE3-A645-46B857A2C5FC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FF9E-CD4D-40FD-9852-19B1B7F69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710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5E778-ABE3-4EE3-A645-46B857A2C5FC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FF9E-CD4D-40FD-9852-19B1B7F69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93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5E778-ABE3-4EE3-A645-46B857A2C5FC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FF9E-CD4D-40FD-9852-19B1B7F69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072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5E778-ABE3-4EE3-A645-46B857A2C5FC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FF9E-CD4D-40FD-9852-19B1B7F69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697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5E778-ABE3-4EE3-A645-46B857A2C5FC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FF9E-CD4D-40FD-9852-19B1B7F69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978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5E778-ABE3-4EE3-A645-46B857A2C5FC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FF9E-CD4D-40FD-9852-19B1B7F69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333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5E778-ABE3-4EE3-A645-46B857A2C5FC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FF9E-CD4D-40FD-9852-19B1B7F69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766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5E778-ABE3-4EE3-A645-46B857A2C5FC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FF9E-CD4D-40FD-9852-19B1B7F69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72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5E778-ABE3-4EE3-A645-46B857A2C5FC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CFF9E-CD4D-40FD-9852-19B1B7F69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84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MiniROV</a:t>
            </a:r>
            <a:r>
              <a:rPr lang="en-US" dirty="0" smtClean="0"/>
              <a:t> Video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2016 upgraded lighting capabilities and jumped to 1080p</a:t>
            </a:r>
          </a:p>
          <a:p>
            <a:r>
              <a:rPr lang="en-US" dirty="0" smtClean="0"/>
              <a:t>2017-18 Smart clump for “birds-eye” view of surrounding environment </a:t>
            </a:r>
          </a:p>
          <a:p>
            <a:r>
              <a:rPr lang="en-US" dirty="0" smtClean="0"/>
              <a:t>2018 added </a:t>
            </a:r>
            <a:r>
              <a:rPr lang="en-US" smtClean="0"/>
              <a:t>CWDM for 2 </a:t>
            </a:r>
            <a:r>
              <a:rPr lang="en-US" dirty="0" smtClean="0"/>
              <a:t>additional HD cameras for 200+ degree field of view or stereo </a:t>
            </a:r>
          </a:p>
          <a:p>
            <a:r>
              <a:rPr lang="en-US" dirty="0" smtClean="0"/>
              <a:t>2018 Hope to add light booms (swing-arms) for improved lighting</a:t>
            </a:r>
          </a:p>
          <a:p>
            <a:r>
              <a:rPr lang="en-US" dirty="0" smtClean="0"/>
              <a:t>Propose replacement of Mini Zeus HD camera with new COTS 4k-UHD system.</a:t>
            </a:r>
          </a:p>
        </p:txBody>
      </p:sp>
    </p:spTree>
    <p:extLst>
      <p:ext uri="{BB962C8B-B14F-4D97-AF65-F5344CB8AC3E}">
        <p14:creationId xmlns:p14="http://schemas.microsoft.com/office/powerpoint/2010/main" val="133373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Transmission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Video signal is converted to fiber CWDM wavelength in the camera.  (fiber connector req.)</a:t>
            </a:r>
          </a:p>
          <a:p>
            <a:r>
              <a:rPr lang="en-US" dirty="0" smtClean="0"/>
              <a:t>UHD signal sent up the fiber on 1311 or 1331 CWDM wavelength.</a:t>
            </a:r>
          </a:p>
          <a:p>
            <a:r>
              <a:rPr lang="en-US" dirty="0" smtClean="0"/>
              <a:t>Topside the signal is converted back to copper and is split and down converted to HD-SDI 1080i </a:t>
            </a:r>
          </a:p>
          <a:p>
            <a:r>
              <a:rPr lang="en-US" dirty="0" smtClean="0"/>
              <a:t>Both HD and UHD signals are brought into the video switcher for distribution and viewing.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07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Storage and Annotation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HD-1080i signal is sent to the main M3RS for recording and VARS annotation.</a:t>
            </a:r>
          </a:p>
          <a:p>
            <a:r>
              <a:rPr lang="en-US" dirty="0" smtClean="0"/>
              <a:t>The UHD signal is sent to a second M3RS for limited “High light” only recording and VARS annotation.  </a:t>
            </a:r>
          </a:p>
          <a:p>
            <a:r>
              <a:rPr lang="en-US" dirty="0" smtClean="0"/>
              <a:t>Suggested 1 </a:t>
            </a:r>
            <a:r>
              <a:rPr lang="en-US" dirty="0" err="1" smtClean="0"/>
              <a:t>hr</a:t>
            </a:r>
            <a:r>
              <a:rPr lang="en-US" dirty="0" smtClean="0"/>
              <a:t> max. of UHD recording time /dive</a:t>
            </a:r>
          </a:p>
          <a:p>
            <a:r>
              <a:rPr lang="en-US" dirty="0" smtClean="0"/>
              <a:t>UHD or HD signals available for display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126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7301</TotalTime>
  <Words>186</Words>
  <Application>Microsoft Office PowerPoint</Application>
  <PresentationFormat>On-screen Show 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MiniROV Video Improvements</vt:lpstr>
      <vt:lpstr>Video Transmission</vt:lpstr>
      <vt:lpstr>Storage and Annotation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MiniROV 4K-UHD CAMERA UPGRADE</dc:title>
  <dc:creator>Dale Graves</dc:creator>
  <cp:lastModifiedBy>Dale Graves</cp:lastModifiedBy>
  <cp:revision>11</cp:revision>
  <dcterms:created xsi:type="dcterms:W3CDTF">2018-04-25T16:27:42Z</dcterms:created>
  <dcterms:modified xsi:type="dcterms:W3CDTF">2018-04-30T18:09:33Z</dcterms:modified>
</cp:coreProperties>
</file>